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x-wav"/>
  <Override PartName="/ppt/media/audio3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61" r:id="rId3"/>
    <p:sldId id="456" r:id="rId4"/>
    <p:sldId id="268" r:id="rId5"/>
    <p:sldId id="499" r:id="rId6"/>
    <p:sldId id="500" r:id="rId7"/>
    <p:sldId id="501" r:id="rId8"/>
    <p:sldId id="502" r:id="rId9"/>
    <p:sldId id="503" r:id="rId10"/>
    <p:sldId id="504" r:id="rId11"/>
    <p:sldId id="495" r:id="rId12"/>
    <p:sldId id="369" r:id="rId13"/>
    <p:sldId id="492" r:id="rId14"/>
    <p:sldId id="493" r:id="rId15"/>
    <p:sldId id="506" r:id="rId16"/>
    <p:sldId id="507" r:id="rId17"/>
    <p:sldId id="508" r:id="rId18"/>
    <p:sldId id="509" r:id="rId19"/>
    <p:sldId id="280" r:id="rId20"/>
    <p:sldId id="494" r:id="rId21"/>
    <p:sldId id="510" r:id="rId22"/>
    <p:sldId id="293" r:id="rId23"/>
    <p:sldId id="392" r:id="rId24"/>
    <p:sldId id="393" r:id="rId25"/>
    <p:sldId id="505" r:id="rId26"/>
    <p:sldId id="496" r:id="rId27"/>
    <p:sldId id="498" r:id="rId28"/>
    <p:sldId id="294" r:id="rId29"/>
    <p:sldId id="497" r:id="rId30"/>
    <p:sldId id="296" r:id="rId31"/>
    <p:sldId id="30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33"/>
    <a:srgbClr val="7FF46C"/>
    <a:srgbClr val="B2FA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90" autoAdjust="0"/>
  </p:normalViewPr>
  <p:slideViewPr>
    <p:cSldViewPr snapToGrid="0">
      <p:cViewPr varScale="1">
        <p:scale>
          <a:sx n="67" d="100"/>
          <a:sy n="67" d="100"/>
        </p:scale>
        <p:origin x="85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10315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31472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54896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59348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7041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0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0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237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7:</a:t>
            </a:r>
            <a:r>
              <a:rPr lang="en-US" baseline="0" dirty="0">
                <a:solidFill>
                  <a:srgbClr val="FF0000"/>
                </a:solidFill>
              </a:rPr>
              <a:t> My Family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0"/>
            <a:ext cx="1221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3.3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9" r:id="rId14"/>
    <p:sldLayoutId id="2147483681" r:id="rId15"/>
    <p:sldLayoutId id="2147483694" r:id="rId16"/>
    <p:sldLayoutId id="2147483695" r:id="rId17"/>
    <p:sldLayoutId id="214748369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human-group-dancing-standing-32239/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137" y="-30773"/>
            <a:ext cx="12298274" cy="69195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D934F0B-7D32-D163-A84A-29BF3DEBAA05}"/>
              </a:ext>
            </a:extLst>
          </p:cNvPr>
          <p:cNvSpPr txBox="1"/>
          <p:nvPr/>
        </p:nvSpPr>
        <p:spPr>
          <a:xfrm>
            <a:off x="5847185" y="2971800"/>
            <a:ext cx="614887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Unit 7: MY FAMILY</a:t>
            </a:r>
          </a:p>
          <a:p>
            <a:pPr algn="ctr"/>
            <a:r>
              <a:rPr lang="en-US" sz="3600" b="1" dirty="0">
                <a:solidFill>
                  <a:srgbClr val="00B050"/>
                </a:solidFill>
              </a:rPr>
              <a:t>Lesson 3.3</a:t>
            </a:r>
          </a:p>
          <a:p>
            <a:pPr algn="ctr"/>
            <a:r>
              <a:rPr lang="en-US" sz="3600" b="1" dirty="0">
                <a:solidFill>
                  <a:srgbClr val="0070C0"/>
                </a:solidFill>
              </a:rPr>
              <a:t>Page 100</a:t>
            </a:r>
          </a:p>
        </p:txBody>
      </p:sp>
    </p:spTree>
    <p:extLst>
      <p:ext uri="{BB962C8B-B14F-4D97-AF65-F5344CB8AC3E}">
        <p14:creationId xmlns:p14="http://schemas.microsoft.com/office/powerpoint/2010/main" val="20714417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5 Rectángulo redondeado">
            <a:extLst>
              <a:ext uri="{FF2B5EF4-FFF2-40B4-BE49-F238E27FC236}">
                <a16:creationId xmlns:a16="http://schemas.microsoft.com/office/drawing/2014/main" id="{C7608E30-9D92-12C5-D3DE-3FD8AE66A936}"/>
              </a:ext>
            </a:extLst>
          </p:cNvPr>
          <p:cNvSpPr/>
          <p:nvPr/>
        </p:nvSpPr>
        <p:spPr>
          <a:xfrm>
            <a:off x="7135813" y="1268413"/>
            <a:ext cx="2663825" cy="1008063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3600" b="1" kern="0" dirty="0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do</a:t>
            </a:r>
            <a:endParaRPr kumimoji="0" lang="es-ES" sz="3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0" name="10 Imagen">
            <a:extLst>
              <a:ext uri="{FF2B5EF4-FFF2-40B4-BE49-F238E27FC236}">
                <a16:creationId xmlns:a16="http://schemas.microsoft.com/office/drawing/2014/main" id="{14A8FE84-75AF-FFB8-CD2E-4DEFD1B4C55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75763" y="908051"/>
            <a:ext cx="984250" cy="9858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3 Rectángulo redondeado">
            <a:extLst>
              <a:ext uri="{FF2B5EF4-FFF2-40B4-BE49-F238E27FC236}">
                <a16:creationId xmlns:a16="http://schemas.microsoft.com/office/drawing/2014/main" id="{1E95CC95-7F59-8D9E-529F-6E055B6C9417}"/>
              </a:ext>
            </a:extLst>
          </p:cNvPr>
          <p:cNvSpPr/>
          <p:nvPr/>
        </p:nvSpPr>
        <p:spPr>
          <a:xfrm>
            <a:off x="7087747" y="4522787"/>
            <a:ext cx="2663825" cy="1008062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3600" b="1" kern="0" dirty="0" err="1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go</a:t>
            </a:r>
            <a:endParaRPr kumimoji="0" lang="es-ES" sz="3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8" name="4 Rectángulo redondeado">
            <a:extLst>
              <a:ext uri="{FF2B5EF4-FFF2-40B4-BE49-F238E27FC236}">
                <a16:creationId xmlns:a16="http://schemas.microsoft.com/office/drawing/2014/main" id="{3DEA01D5-D0D2-C0D8-ECC1-80B9374EC453}"/>
              </a:ext>
            </a:extLst>
          </p:cNvPr>
          <p:cNvSpPr/>
          <p:nvPr/>
        </p:nvSpPr>
        <p:spPr>
          <a:xfrm>
            <a:off x="7104063" y="2895600"/>
            <a:ext cx="2663825" cy="1008063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hi</a:t>
            </a:r>
          </a:p>
        </p:txBody>
      </p:sp>
      <p:pic>
        <p:nvPicPr>
          <p:cNvPr id="11" name="11 Imagen">
            <a:extLst>
              <a:ext uri="{FF2B5EF4-FFF2-40B4-BE49-F238E27FC236}">
                <a16:creationId xmlns:a16="http://schemas.microsoft.com/office/drawing/2014/main" id="{642F526D-923A-37EC-0984-E769895210F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266238" y="2492375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12 Imagen">
            <a:extLst>
              <a:ext uri="{FF2B5EF4-FFF2-40B4-BE49-F238E27FC236}">
                <a16:creationId xmlns:a16="http://schemas.microsoft.com/office/drawing/2014/main" id="{3DF243EA-95C1-4775-547C-3E40A0D24A5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249922" y="4176712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47382AFE-1777-80A1-7530-C1E43505AD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1834407"/>
              </p:ext>
            </p:extLst>
          </p:nvPr>
        </p:nvGraphicFramePr>
        <p:xfrm>
          <a:off x="1007541" y="5207000"/>
          <a:ext cx="4657666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282">
                  <a:extLst>
                    <a:ext uri="{9D8B030D-6E8A-4147-A177-3AD203B41FA5}">
                      <a16:colId xmlns:a16="http://schemas.microsoft.com/office/drawing/2014/main" val="627667249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1136591337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2635542035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2548114736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2812181928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3423435899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3227152774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3746823448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2930878373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3028197286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3783426288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2136572396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3718561316"/>
                    </a:ext>
                  </a:extLst>
                </a:gridCol>
              </a:tblGrid>
              <a:tr h="60482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_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_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u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5465616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1093D254-8B25-B106-B955-11B418816E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4094" y="1298088"/>
            <a:ext cx="3010161" cy="3787468"/>
          </a:xfrm>
          <a:prstGeom prst="rect">
            <a:avLst/>
          </a:prstGeom>
        </p:spPr>
      </p:pic>
      <p:graphicFrame>
        <p:nvGraphicFramePr>
          <p:cNvPr id="17" name="Table 13">
            <a:extLst>
              <a:ext uri="{FF2B5EF4-FFF2-40B4-BE49-F238E27FC236}">
                <a16:creationId xmlns:a16="http://schemas.microsoft.com/office/drawing/2014/main" id="{406F4D13-ADED-8EAD-F3E1-F9D6339781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4916897"/>
              </p:ext>
            </p:extLst>
          </p:nvPr>
        </p:nvGraphicFramePr>
        <p:xfrm>
          <a:off x="5665207" y="5207000"/>
          <a:ext cx="358282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282">
                  <a:extLst>
                    <a:ext uri="{9D8B030D-6E8A-4147-A177-3AD203B41FA5}">
                      <a16:colId xmlns:a16="http://schemas.microsoft.com/office/drawing/2014/main" val="627667249"/>
                    </a:ext>
                  </a:extLst>
                </a:gridCol>
              </a:tblGrid>
              <a:tr h="60482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54656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15165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9B332A-9528-3427-3526-ADB79D033F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0"/>
            <a:ext cx="10506272" cy="686798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344E5187-6E8C-A6F8-3AD4-538F181E1C5E}"/>
              </a:ext>
            </a:extLst>
          </p:cNvPr>
          <p:cNvSpPr/>
          <p:nvPr/>
        </p:nvSpPr>
        <p:spPr>
          <a:xfrm>
            <a:off x="2083153" y="464170"/>
            <a:ext cx="5933505" cy="592966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Structures</a:t>
            </a:r>
          </a:p>
          <a:p>
            <a:pPr algn="ctr"/>
            <a:endParaRPr lang="en-US" sz="6600" i="1" dirty="0"/>
          </a:p>
          <a:p>
            <a:pPr algn="ctr"/>
            <a:endParaRPr lang="en-US" sz="6600" i="1" dirty="0"/>
          </a:p>
          <a:p>
            <a:pPr algn="ctr"/>
            <a:endParaRPr lang="en-US" sz="6600" i="1" dirty="0"/>
          </a:p>
          <a:p>
            <a:pPr algn="ctr"/>
            <a:endParaRPr lang="en-US" sz="3600" i="1" dirty="0"/>
          </a:p>
        </p:txBody>
      </p:sp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9EC0E252-CF8B-2DBB-03F3-5A77848FE769}"/>
              </a:ext>
            </a:extLst>
          </p:cNvPr>
          <p:cNvSpPr/>
          <p:nvPr/>
        </p:nvSpPr>
        <p:spPr>
          <a:xfrm>
            <a:off x="2232348" y="2796001"/>
            <a:ext cx="4404122" cy="1085269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chemeClr val="tx1"/>
                </a:solidFill>
              </a:rPr>
              <a:t>How do you have at home?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99FE843-5674-801F-B617-A1959FB913DB}"/>
              </a:ext>
            </a:extLst>
          </p:cNvPr>
          <p:cNvSpPr/>
          <p:nvPr/>
        </p:nvSpPr>
        <p:spPr>
          <a:xfrm>
            <a:off x="4230607" y="4293815"/>
            <a:ext cx="3344574" cy="555994"/>
          </a:xfrm>
          <a:prstGeom prst="roundRect">
            <a:avLst/>
          </a:prstGeom>
          <a:solidFill>
            <a:srgbClr val="99FF33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chemeClr val="tx1"/>
                </a:solidFill>
              </a:rPr>
              <a:t>I set the table.</a:t>
            </a:r>
          </a:p>
        </p:txBody>
      </p:sp>
    </p:spTree>
    <p:extLst>
      <p:ext uri="{BB962C8B-B14F-4D97-AF65-F5344CB8AC3E}">
        <p14:creationId xmlns:p14="http://schemas.microsoft.com/office/powerpoint/2010/main" val="3826236491"/>
      </p:ext>
    </p:extLst>
  </p:cSld>
  <p:clrMapOvr>
    <a:masterClrMapping/>
  </p:clrMapOvr>
  <p:transition spd="med"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98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95656" y="4114805"/>
            <a:ext cx="2922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286654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BA1C5D-3D1C-1861-AE40-B9FFC85EF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731" y="554467"/>
            <a:ext cx="4343776" cy="6020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8A859E-30A6-4BFE-C710-B3828B310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6586" y="2446848"/>
            <a:ext cx="3088896" cy="10988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2D8953-38C2-AD85-AB6D-1798292496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7904" y="3773292"/>
            <a:ext cx="3957578" cy="10988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DBC629-5AE0-34A5-629E-54571F69A1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0214" y="2552642"/>
            <a:ext cx="2855451" cy="7620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CFEE06-15F6-D299-CAE5-3B8E28EA64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1757" y="3948486"/>
            <a:ext cx="3666918" cy="9236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66D8074-CA0E-0663-63C6-41B9BFACBC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5148" y="2147780"/>
            <a:ext cx="1272650" cy="12802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BB65217-2BEB-1524-6A78-230671FEB8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70817" y="2543215"/>
            <a:ext cx="1127858" cy="111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573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90D690-5BE3-C15F-9872-3769A7D75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4527" y="1156499"/>
            <a:ext cx="7750212" cy="51210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52B4B8-8A8C-EFAA-1AB9-CE83D8EFF2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731" y="554467"/>
            <a:ext cx="4343776" cy="6020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69D76C-EA53-6530-A6C6-66072FF2EF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739" y="2351612"/>
            <a:ext cx="2574788" cy="267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6725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BA1C5D-3D1C-1861-AE40-B9FFC85EF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731" y="554467"/>
            <a:ext cx="4343776" cy="6020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66D8074-CA0E-0663-63C6-41B9BFACBC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558" y="2543215"/>
            <a:ext cx="1272650" cy="12802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BB65217-2BEB-1524-6A78-230671FEB8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6999" y="3269079"/>
            <a:ext cx="1127858" cy="1112616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AB8E6B5A-EA90-516B-4B79-367D1C243CC2}"/>
              </a:ext>
            </a:extLst>
          </p:cNvPr>
          <p:cNvSpPr/>
          <p:nvPr/>
        </p:nvSpPr>
        <p:spPr>
          <a:xfrm>
            <a:off x="1529794" y="1770217"/>
            <a:ext cx="7754165" cy="772998"/>
          </a:xfrm>
          <a:prstGeom prst="wedgeRoundRectCallout">
            <a:avLst>
              <a:gd name="adj1" fmla="val -44517"/>
              <a:gd name="adj2" fmla="val 102745"/>
              <a:gd name="adj3" fmla="val 1666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How does your brother help at home?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407FCDDC-764F-50D5-E610-7A4FE8ECEAAA}"/>
              </a:ext>
            </a:extLst>
          </p:cNvPr>
          <p:cNvSpPr/>
          <p:nvPr/>
        </p:nvSpPr>
        <p:spPr>
          <a:xfrm>
            <a:off x="5271796" y="2656002"/>
            <a:ext cx="4665335" cy="772998"/>
          </a:xfrm>
          <a:prstGeom prst="wedgeRoundRectCallout">
            <a:avLst>
              <a:gd name="adj1" fmla="val 44199"/>
              <a:gd name="adj2" fmla="val 89330"/>
              <a:gd name="adj3" fmla="val 1666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They do the laundry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9E138E33-2DC6-56FF-3867-56638BCA9AEB}"/>
              </a:ext>
            </a:extLst>
          </p:cNvPr>
          <p:cNvSpPr/>
          <p:nvPr/>
        </p:nvSpPr>
        <p:spPr>
          <a:xfrm>
            <a:off x="1984794" y="3936273"/>
            <a:ext cx="4481320" cy="772998"/>
          </a:xfrm>
          <a:prstGeom prst="wedgeRoundRectCallout">
            <a:avLst>
              <a:gd name="adj1" fmla="val -50156"/>
              <a:gd name="adj2" fmla="val -98476"/>
              <a:gd name="adj3" fmla="val 1666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Oh, that’s nice.</a:t>
            </a:r>
          </a:p>
        </p:txBody>
      </p:sp>
    </p:spTree>
    <p:extLst>
      <p:ext uri="{BB962C8B-B14F-4D97-AF65-F5344CB8AC3E}">
        <p14:creationId xmlns:p14="http://schemas.microsoft.com/office/powerpoint/2010/main" val="1614916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BA1C5D-3D1C-1861-AE40-B9FFC85EF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731" y="554467"/>
            <a:ext cx="4343776" cy="6020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66D8074-CA0E-0663-63C6-41B9BFACBC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558" y="2543215"/>
            <a:ext cx="1272650" cy="12802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BB65217-2BEB-1524-6A78-230671FEB8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6999" y="3269079"/>
            <a:ext cx="1127858" cy="1112616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AB8E6B5A-EA90-516B-4B79-367D1C243CC2}"/>
              </a:ext>
            </a:extLst>
          </p:cNvPr>
          <p:cNvSpPr/>
          <p:nvPr/>
        </p:nvSpPr>
        <p:spPr>
          <a:xfrm>
            <a:off x="1751756" y="1770217"/>
            <a:ext cx="5886747" cy="772998"/>
          </a:xfrm>
          <a:prstGeom prst="wedgeRoundRectCallout">
            <a:avLst>
              <a:gd name="adj1" fmla="val -44517"/>
              <a:gd name="adj2" fmla="val 102745"/>
              <a:gd name="adj3" fmla="val 1666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How do your brother and your sister help at home?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407FCDDC-764F-50D5-E610-7A4FE8ECEAAA}"/>
              </a:ext>
            </a:extLst>
          </p:cNvPr>
          <p:cNvSpPr/>
          <p:nvPr/>
        </p:nvSpPr>
        <p:spPr>
          <a:xfrm>
            <a:off x="6975835" y="2656002"/>
            <a:ext cx="2961296" cy="772998"/>
          </a:xfrm>
          <a:prstGeom prst="wedgeRoundRectCallout">
            <a:avLst>
              <a:gd name="adj1" fmla="val 44199"/>
              <a:gd name="adj2" fmla="val 89330"/>
              <a:gd name="adj3" fmla="val 1666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They set the table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9E138E33-2DC6-56FF-3867-56638BCA9AEB}"/>
              </a:ext>
            </a:extLst>
          </p:cNvPr>
          <p:cNvSpPr/>
          <p:nvPr/>
        </p:nvSpPr>
        <p:spPr>
          <a:xfrm>
            <a:off x="2093208" y="3936273"/>
            <a:ext cx="4847817" cy="772998"/>
          </a:xfrm>
          <a:prstGeom prst="wedgeRoundRectCallout">
            <a:avLst>
              <a:gd name="adj1" fmla="val -50156"/>
              <a:gd name="adj2" fmla="val -98476"/>
              <a:gd name="adj3" fmla="val 1666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I set up the table at home, too.</a:t>
            </a:r>
          </a:p>
        </p:txBody>
      </p:sp>
    </p:spTree>
    <p:extLst>
      <p:ext uri="{BB962C8B-B14F-4D97-AF65-F5344CB8AC3E}">
        <p14:creationId xmlns:p14="http://schemas.microsoft.com/office/powerpoint/2010/main" val="362908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BA1C5D-3D1C-1861-AE40-B9FFC85EF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731" y="554467"/>
            <a:ext cx="4343776" cy="6020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66D8074-CA0E-0663-63C6-41B9BFACBC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558" y="2543215"/>
            <a:ext cx="1272650" cy="12802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BB65217-2BEB-1524-6A78-230671FEB8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3239" y="3741843"/>
            <a:ext cx="1127858" cy="1112616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AB8E6B5A-EA90-516B-4B79-367D1C243CC2}"/>
              </a:ext>
            </a:extLst>
          </p:cNvPr>
          <p:cNvSpPr/>
          <p:nvPr/>
        </p:nvSpPr>
        <p:spPr>
          <a:xfrm>
            <a:off x="1751756" y="1770217"/>
            <a:ext cx="9202383" cy="772998"/>
          </a:xfrm>
          <a:prstGeom prst="wedgeRoundRectCallout">
            <a:avLst>
              <a:gd name="adj1" fmla="val -44517"/>
              <a:gd name="adj2" fmla="val 102745"/>
              <a:gd name="adj3" fmla="val 1666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How do </a:t>
            </a:r>
            <a:r>
              <a:rPr lang="en-US" sz="3600" dirty="0">
                <a:solidFill>
                  <a:schemeClr val="tx1"/>
                </a:solidFill>
              </a:rPr>
              <a:t>your sister and you help at home?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407FCDDC-764F-50D5-E610-7A4FE8ECEAAA}"/>
              </a:ext>
            </a:extLst>
          </p:cNvPr>
          <p:cNvSpPr/>
          <p:nvPr/>
        </p:nvSpPr>
        <p:spPr>
          <a:xfrm>
            <a:off x="2920481" y="2968845"/>
            <a:ext cx="8668139" cy="772998"/>
          </a:xfrm>
          <a:prstGeom prst="wedgeRoundRectCallout">
            <a:avLst>
              <a:gd name="adj1" fmla="val 44199"/>
              <a:gd name="adj2" fmla="val 89330"/>
              <a:gd name="adj3" fmla="val 1666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My sister feeds the cat and I walk the dog.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9E138E33-2DC6-56FF-3867-56638BCA9AEB}"/>
              </a:ext>
            </a:extLst>
          </p:cNvPr>
          <p:cNvSpPr/>
          <p:nvPr/>
        </p:nvSpPr>
        <p:spPr>
          <a:xfrm>
            <a:off x="2093208" y="4081461"/>
            <a:ext cx="4652825" cy="772998"/>
          </a:xfrm>
          <a:prstGeom prst="wedgeRoundRectCallout">
            <a:avLst>
              <a:gd name="adj1" fmla="val -50156"/>
              <a:gd name="adj2" fmla="val -98476"/>
              <a:gd name="adj3" fmla="val 1666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I walk the dog, too.</a:t>
            </a:r>
          </a:p>
        </p:txBody>
      </p:sp>
    </p:spTree>
    <p:extLst>
      <p:ext uri="{BB962C8B-B14F-4D97-AF65-F5344CB8AC3E}">
        <p14:creationId xmlns:p14="http://schemas.microsoft.com/office/powerpoint/2010/main" val="4065654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BA1C5D-3D1C-1861-AE40-B9FFC85EF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731" y="554467"/>
            <a:ext cx="4343776" cy="6020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66D8074-CA0E-0663-63C6-41B9BFACBC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558" y="2543215"/>
            <a:ext cx="1272650" cy="12802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BB65217-2BEB-1524-6A78-230671FEB8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6999" y="3269079"/>
            <a:ext cx="1127858" cy="1112616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AB8E6B5A-EA90-516B-4B79-367D1C243CC2}"/>
              </a:ext>
            </a:extLst>
          </p:cNvPr>
          <p:cNvSpPr/>
          <p:nvPr/>
        </p:nvSpPr>
        <p:spPr>
          <a:xfrm>
            <a:off x="1751756" y="1770217"/>
            <a:ext cx="8185375" cy="772998"/>
          </a:xfrm>
          <a:prstGeom prst="wedgeRoundRectCallout">
            <a:avLst>
              <a:gd name="adj1" fmla="val -44517"/>
              <a:gd name="adj2" fmla="val 102745"/>
              <a:gd name="adj3" fmla="val 1666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How does your sister help at home?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407FCDDC-764F-50D5-E610-7A4FE8ECEAAA}"/>
              </a:ext>
            </a:extLst>
          </p:cNvPr>
          <p:cNvSpPr/>
          <p:nvPr/>
        </p:nvSpPr>
        <p:spPr>
          <a:xfrm>
            <a:off x="5318450" y="2656002"/>
            <a:ext cx="4618682" cy="772998"/>
          </a:xfrm>
          <a:prstGeom prst="wedgeRoundRectCallout">
            <a:avLst>
              <a:gd name="adj1" fmla="val 44199"/>
              <a:gd name="adj2" fmla="val 89330"/>
              <a:gd name="adj3" fmla="val 1666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She mops the floor.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9E138E33-2DC6-56FF-3867-56638BCA9AEB}"/>
              </a:ext>
            </a:extLst>
          </p:cNvPr>
          <p:cNvSpPr/>
          <p:nvPr/>
        </p:nvSpPr>
        <p:spPr>
          <a:xfrm>
            <a:off x="2093208" y="3936273"/>
            <a:ext cx="6304343" cy="772998"/>
          </a:xfrm>
          <a:prstGeom prst="wedgeRoundRectCallout">
            <a:avLst>
              <a:gd name="adj1" fmla="val -50156"/>
              <a:gd name="adj2" fmla="val -98476"/>
              <a:gd name="adj3" fmla="val 1666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My sister mops the floor, too.</a:t>
            </a:r>
          </a:p>
        </p:txBody>
      </p:sp>
    </p:spTree>
    <p:extLst>
      <p:ext uri="{BB962C8B-B14F-4D97-AF65-F5344CB8AC3E}">
        <p14:creationId xmlns:p14="http://schemas.microsoft.com/office/powerpoint/2010/main" val="2782203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82" y="826691"/>
            <a:ext cx="8409991" cy="56066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52356" y="3994745"/>
            <a:ext cx="2793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Speaking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8744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8297" y="704114"/>
            <a:ext cx="3970705" cy="555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1408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C8365A-CED0-62E9-2D5C-D460F5DA0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767" y="454383"/>
            <a:ext cx="6538527" cy="6325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3855CA-83F7-42A2-427F-F4C4A2B78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932" y="1086898"/>
            <a:ext cx="9640135" cy="505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9189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1F3E96E-FB5A-559B-0270-9EEE5370509A}"/>
              </a:ext>
            </a:extLst>
          </p:cNvPr>
          <p:cNvSpPr txBox="1"/>
          <p:nvPr/>
        </p:nvSpPr>
        <p:spPr>
          <a:xfrm>
            <a:off x="3102477" y="434318"/>
            <a:ext cx="572445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Work in pairs.</a:t>
            </a:r>
          </a:p>
          <a:p>
            <a:r>
              <a:rPr lang="en-US" sz="2800" dirty="0">
                <a:solidFill>
                  <a:srgbClr val="FF0000"/>
                </a:solidFill>
              </a:rPr>
              <a:t>Ask each other using the form below.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B02067-8236-2A18-4232-516B561A19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951" y="1401530"/>
            <a:ext cx="9640135" cy="505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7717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0426567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EB82BBA-4F9B-79FD-FCA0-33BE1D96A63B}"/>
              </a:ext>
            </a:extLst>
          </p:cNvPr>
          <p:cNvSpPr/>
          <p:nvPr/>
        </p:nvSpPr>
        <p:spPr>
          <a:xfrm>
            <a:off x="84681" y="480288"/>
            <a:ext cx="2290384" cy="662474"/>
          </a:xfrm>
          <a:prstGeom prst="round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Let’s play!</a:t>
            </a:r>
            <a:endParaRPr lang="en-VN" sz="36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0AB7007-26DE-3BCA-53C5-157088C3EBFE}"/>
              </a:ext>
            </a:extLst>
          </p:cNvPr>
          <p:cNvSpPr txBox="1">
            <a:spLocks/>
          </p:cNvSpPr>
          <p:nvPr/>
        </p:nvSpPr>
        <p:spPr>
          <a:xfrm>
            <a:off x="838200" y="1255775"/>
            <a:ext cx="10515600" cy="1325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VN" sz="5400" b="1" dirty="0">
                <a:latin typeface="Aharoni" panose="02010803020104030203" pitchFamily="2" charset="-79"/>
                <a:cs typeface="Aharoni" panose="02010803020104030203" pitchFamily="2" charset="-79"/>
              </a:rPr>
              <a:t>Let’s Dance Game</a:t>
            </a:r>
          </a:p>
        </p:txBody>
      </p:sp>
      <p:pic>
        <p:nvPicPr>
          <p:cNvPr id="4" name="Content Placeholder 4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A6A0585F-BE6F-B87C-0914-2201EEB6C1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048000" y="2477294"/>
            <a:ext cx="6096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4887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F9B73-205D-72B4-29F0-2549ECFA96B8}"/>
              </a:ext>
            </a:extLst>
          </p:cNvPr>
          <p:cNvSpPr txBox="1">
            <a:spLocks/>
          </p:cNvSpPr>
          <p:nvPr/>
        </p:nvSpPr>
        <p:spPr>
          <a:xfrm>
            <a:off x="838200" y="733260"/>
            <a:ext cx="10515600" cy="1325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VN" sz="5400" b="1" dirty="0">
                <a:solidFill>
                  <a:schemeClr val="accent6">
                    <a:lumMod val="75000"/>
                  </a:schemeClr>
                </a:solidFill>
                <a:latin typeface="Bauhaus 93" pitchFamily="82" charset="77"/>
              </a:rPr>
              <a:t>How To Play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6F1CC91B-B003-06F0-B20A-65022D87B2D0}"/>
              </a:ext>
            </a:extLst>
          </p:cNvPr>
          <p:cNvSpPr txBox="1">
            <a:spLocks/>
          </p:cNvSpPr>
          <p:nvPr/>
        </p:nvSpPr>
        <p:spPr>
          <a:xfrm>
            <a:off x="406421" y="2058823"/>
            <a:ext cx="116205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4000" dirty="0"/>
              <a:t>Students must take turns reading the words in order.</a:t>
            </a:r>
          </a:p>
          <a:p>
            <a:r>
              <a:rPr lang="en-VN" sz="4000" dirty="0"/>
              <a:t>Each time a student can choose to say the words in 1 square, 2 squares or a maximum of 3 squares.</a:t>
            </a:r>
          </a:p>
          <a:p>
            <a:r>
              <a:rPr lang="en-VN" sz="4000" dirty="0"/>
              <a:t>The student who says the last word must dance!</a:t>
            </a:r>
          </a:p>
          <a:p>
            <a:pPr marL="0" indent="0">
              <a:buNone/>
            </a:pPr>
            <a:endParaRPr lang="en-VN" sz="4000" dirty="0"/>
          </a:p>
        </p:txBody>
      </p:sp>
    </p:spTree>
    <p:extLst>
      <p:ext uri="{BB962C8B-B14F-4D97-AF65-F5344CB8AC3E}">
        <p14:creationId xmlns:p14="http://schemas.microsoft.com/office/powerpoint/2010/main" val="22998818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506CADB-5BCC-42F3-9068-777A0ECE055E}"/>
              </a:ext>
            </a:extLst>
          </p:cNvPr>
          <p:cNvSpPr/>
          <p:nvPr/>
        </p:nvSpPr>
        <p:spPr>
          <a:xfrm>
            <a:off x="2530516" y="2038464"/>
            <a:ext cx="6992428" cy="240065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1200" cap="none" spc="0" normalizeH="0" baseline="0" noProof="0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DANCE!!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BBF39DC-4274-4AC3-BED7-C0507A8DCBE8}"/>
              </a:ext>
            </a:extLst>
          </p:cNvPr>
          <p:cNvSpPr/>
          <p:nvPr/>
        </p:nvSpPr>
        <p:spPr>
          <a:xfrm>
            <a:off x="83127" y="74816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w Cen MT" panose="020B0602020104020603" pitchFamily="34" charset="0"/>
              </a:rPr>
              <a:t>set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FF694D2-A8A9-49A3-AB40-014320C5D33F}"/>
              </a:ext>
            </a:extLst>
          </p:cNvPr>
          <p:cNvSpPr/>
          <p:nvPr/>
        </p:nvSpPr>
        <p:spPr>
          <a:xfrm>
            <a:off x="2101274" y="80361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w Cen MT" panose="020B0602020104020603" pitchFamily="34" charset="0"/>
              </a:rPr>
              <a:t>walk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F31ED14C-18B8-4F43-9239-8A8450611082}"/>
              </a:ext>
            </a:extLst>
          </p:cNvPr>
          <p:cNvSpPr/>
          <p:nvPr/>
        </p:nvSpPr>
        <p:spPr>
          <a:xfrm>
            <a:off x="4147124" y="78507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table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27031409-29EB-4DF6-B0C6-BD134FB252B6}"/>
              </a:ext>
            </a:extLst>
          </p:cNvPr>
          <p:cNvSpPr/>
          <p:nvPr/>
        </p:nvSpPr>
        <p:spPr>
          <a:xfrm>
            <a:off x="6165271" y="74816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mop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FF1E3876-31BB-4613-9699-46625D3B39A1}"/>
              </a:ext>
            </a:extLst>
          </p:cNvPr>
          <p:cNvSpPr/>
          <p:nvPr/>
        </p:nvSpPr>
        <p:spPr>
          <a:xfrm>
            <a:off x="8211121" y="74816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water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368124F6-6740-46CF-ACDB-CFDAA008C82E}"/>
              </a:ext>
            </a:extLst>
          </p:cNvPr>
          <p:cNvSpPr/>
          <p:nvPr/>
        </p:nvSpPr>
        <p:spPr>
          <a:xfrm>
            <a:off x="10229268" y="71125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w Cen MT" panose="020B0602020104020603" pitchFamily="34" charset="0"/>
              </a:rPr>
              <a:t>floor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AA50C2AC-6102-483C-80E7-6C7DBEC0E481}"/>
              </a:ext>
            </a:extLst>
          </p:cNvPr>
          <p:cNvSpPr/>
          <p:nvPr/>
        </p:nvSpPr>
        <p:spPr>
          <a:xfrm>
            <a:off x="83127" y="1427944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plant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300E793E-6630-4F80-89FB-20DB3A8213E3}"/>
              </a:ext>
            </a:extLst>
          </p:cNvPr>
          <p:cNvSpPr/>
          <p:nvPr/>
        </p:nvSpPr>
        <p:spPr>
          <a:xfrm>
            <a:off x="2101274" y="1433489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laundry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F8220904-9B57-48C8-A6D2-0E6C12737458}"/>
              </a:ext>
            </a:extLst>
          </p:cNvPr>
          <p:cNvSpPr/>
          <p:nvPr/>
        </p:nvSpPr>
        <p:spPr>
          <a:xfrm>
            <a:off x="4147124" y="1431635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feed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BE21FF4-A315-4168-9024-9C19DCC21F7C}"/>
              </a:ext>
            </a:extLst>
          </p:cNvPr>
          <p:cNvSpPr/>
          <p:nvPr/>
        </p:nvSpPr>
        <p:spPr>
          <a:xfrm>
            <a:off x="6165271" y="1427944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do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22EDD536-147A-4E25-A85F-292F11F27D90}"/>
              </a:ext>
            </a:extLst>
          </p:cNvPr>
          <p:cNvSpPr/>
          <p:nvPr/>
        </p:nvSpPr>
        <p:spPr>
          <a:xfrm>
            <a:off x="8211121" y="1427944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dog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61F81A42-0AFC-4742-ADE5-39D72538600C}"/>
              </a:ext>
            </a:extLst>
          </p:cNvPr>
          <p:cNvSpPr/>
          <p:nvPr/>
        </p:nvSpPr>
        <p:spPr>
          <a:xfrm>
            <a:off x="10229268" y="1424253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cat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58A59A01-5554-4063-B287-79C60926FF71}"/>
              </a:ext>
            </a:extLst>
          </p:cNvPr>
          <p:cNvSpPr/>
          <p:nvPr/>
        </p:nvSpPr>
        <p:spPr>
          <a:xfrm>
            <a:off x="83127" y="2825866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store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F6A3F302-9ACA-4925-943A-52C602F2C541}"/>
              </a:ext>
            </a:extLst>
          </p:cNvPr>
          <p:cNvSpPr/>
          <p:nvPr/>
        </p:nvSpPr>
        <p:spPr>
          <a:xfrm>
            <a:off x="2101274" y="2831411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hospital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C160264C-CBA1-48A5-B338-DBD4103F2E66}"/>
              </a:ext>
            </a:extLst>
          </p:cNvPr>
          <p:cNvSpPr/>
          <p:nvPr/>
        </p:nvSpPr>
        <p:spPr>
          <a:xfrm>
            <a:off x="4147124" y="2829557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office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EEFB04A0-5E9E-4F8D-806A-95C5AE36C5E7}"/>
              </a:ext>
            </a:extLst>
          </p:cNvPr>
          <p:cNvSpPr/>
          <p:nvPr/>
        </p:nvSpPr>
        <p:spPr>
          <a:xfrm>
            <a:off x="6165271" y="2825866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farm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F86F903B-424A-4298-AF55-E790377EE5BE}"/>
              </a:ext>
            </a:extLst>
          </p:cNvPr>
          <p:cNvSpPr/>
          <p:nvPr/>
        </p:nvSpPr>
        <p:spPr>
          <a:xfrm>
            <a:off x="8211121" y="2825866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bank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F2786A2B-0D21-460A-8FF8-F35E4F58F554}"/>
              </a:ext>
            </a:extLst>
          </p:cNvPr>
          <p:cNvSpPr/>
          <p:nvPr/>
        </p:nvSpPr>
        <p:spPr>
          <a:xfrm>
            <a:off x="10229268" y="2822175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mop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E6D5D637-A904-440F-9C02-CDADEB49B9B9}"/>
              </a:ext>
            </a:extLst>
          </p:cNvPr>
          <p:cNvSpPr/>
          <p:nvPr/>
        </p:nvSpPr>
        <p:spPr>
          <a:xfrm>
            <a:off x="83127" y="4178994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set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3D6395F0-2DDD-4B15-88F1-6D3A696B90E3}"/>
              </a:ext>
            </a:extLst>
          </p:cNvPr>
          <p:cNvSpPr/>
          <p:nvPr/>
        </p:nvSpPr>
        <p:spPr>
          <a:xfrm>
            <a:off x="2101274" y="4184539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w Cen MT" panose="020B0602020104020603" pitchFamily="34" charset="0"/>
              </a:rPr>
              <a:t>water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881DCA0F-19F1-40D0-A61E-92B34F72CB3F}"/>
              </a:ext>
            </a:extLst>
          </p:cNvPr>
          <p:cNvSpPr/>
          <p:nvPr/>
        </p:nvSpPr>
        <p:spPr>
          <a:xfrm>
            <a:off x="4147124" y="4182685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floor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6A06EDE4-89F6-4002-80E6-F4316DC13BEC}"/>
              </a:ext>
            </a:extLst>
          </p:cNvPr>
          <p:cNvSpPr/>
          <p:nvPr/>
        </p:nvSpPr>
        <p:spPr>
          <a:xfrm>
            <a:off x="6165271" y="4178994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laundry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08949E86-E049-48AA-9528-CD885E46AC6D}"/>
              </a:ext>
            </a:extLst>
          </p:cNvPr>
          <p:cNvSpPr/>
          <p:nvPr/>
        </p:nvSpPr>
        <p:spPr>
          <a:xfrm>
            <a:off x="8211121" y="4178994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plant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EFAB58D5-E5D1-4151-8979-AEA59618BEE8}"/>
              </a:ext>
            </a:extLst>
          </p:cNvPr>
          <p:cNvSpPr/>
          <p:nvPr/>
        </p:nvSpPr>
        <p:spPr>
          <a:xfrm>
            <a:off x="10229268" y="4175303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floor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039186CE-C143-44CA-B6EB-4F40DEB9F7A6}"/>
              </a:ext>
            </a:extLst>
          </p:cNvPr>
          <p:cNvSpPr/>
          <p:nvPr/>
        </p:nvSpPr>
        <p:spPr>
          <a:xfrm>
            <a:off x="83127" y="5558436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walk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E33DE1B9-83C5-48E2-9B24-8C7C7C7E2EE0}"/>
              </a:ext>
            </a:extLst>
          </p:cNvPr>
          <p:cNvSpPr/>
          <p:nvPr/>
        </p:nvSpPr>
        <p:spPr>
          <a:xfrm>
            <a:off x="2101274" y="5563981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feed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DB6C1C5E-2A05-460D-90AE-E70387C4836A}"/>
              </a:ext>
            </a:extLst>
          </p:cNvPr>
          <p:cNvSpPr/>
          <p:nvPr/>
        </p:nvSpPr>
        <p:spPr>
          <a:xfrm>
            <a:off x="4147124" y="5562127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store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4063481C-A14F-4DEE-89A7-863F1315AB1F}"/>
              </a:ext>
            </a:extLst>
          </p:cNvPr>
          <p:cNvSpPr/>
          <p:nvPr/>
        </p:nvSpPr>
        <p:spPr>
          <a:xfrm>
            <a:off x="6165271" y="5558436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farm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7D6D4B5C-8BE8-4E22-88DC-74CAEDE9E222}"/>
              </a:ext>
            </a:extLst>
          </p:cNvPr>
          <p:cNvSpPr/>
          <p:nvPr/>
        </p:nvSpPr>
        <p:spPr>
          <a:xfrm>
            <a:off x="8211121" y="5558436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dog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73B7614F-28C4-4B66-BA2C-D605B3F74A17}"/>
              </a:ext>
            </a:extLst>
          </p:cNvPr>
          <p:cNvSpPr/>
          <p:nvPr/>
        </p:nvSpPr>
        <p:spPr>
          <a:xfrm>
            <a:off x="10229268" y="5554745"/>
            <a:ext cx="1870363" cy="1213658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table</a:t>
            </a:r>
          </a:p>
        </p:txBody>
      </p:sp>
      <p:pic>
        <p:nvPicPr>
          <p:cNvPr id="3" name="Movin">
            <a:hlinkClick r:id="" action="ppaction://media"/>
            <a:extLst>
              <a:ext uri="{FF2B5EF4-FFF2-40B4-BE49-F238E27FC236}">
                <a16:creationId xmlns:a16="http://schemas.microsoft.com/office/drawing/2014/main" id="{D87CB1E7-7A7A-47AD-B5B5-C7F2A22EF6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4449" y="-68745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52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8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2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500"/>
                            </p:stCondLst>
                            <p:childTnLst>
                              <p:par>
                                <p:cTn id="219" presetID="27" presetClass="emph" presetSubtype="0" repeatCount="indefinite" fill="remove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2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1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2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3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5" dur="945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4" grpId="0" animBg="1"/>
      <p:bldP spid="36" grpId="0" animBg="1"/>
      <p:bldP spid="37" grpId="0" animBg="1"/>
      <p:bldP spid="38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BDDC6B-3D2D-67F3-5ACC-4745B03E0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892" y="429296"/>
            <a:ext cx="2759483" cy="4945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F984DF-B08F-D735-AD4B-F72003978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34" y="998102"/>
            <a:ext cx="11072571" cy="54120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5B5A35D-2BAB-E15C-43E3-601D42672203}"/>
              </a:ext>
            </a:extLst>
          </p:cNvPr>
          <p:cNvSpPr txBox="1"/>
          <p:nvPr/>
        </p:nvSpPr>
        <p:spPr>
          <a:xfrm>
            <a:off x="7102683" y="2857905"/>
            <a:ext cx="336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FF0000"/>
                </a:solidFill>
              </a:rPr>
              <a:t>help at home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15C41F-81B3-B7CD-854A-946DA5269DDB}"/>
              </a:ext>
            </a:extLst>
          </p:cNvPr>
          <p:cNvSpPr txBox="1"/>
          <p:nvPr/>
        </p:nvSpPr>
        <p:spPr>
          <a:xfrm>
            <a:off x="6063182" y="3508528"/>
            <a:ext cx="43217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FF0000"/>
                </a:solidFill>
              </a:rPr>
              <a:t>sets the table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346F0C-7348-EBE0-D0AA-7112A2A7D3A6}"/>
              </a:ext>
            </a:extLst>
          </p:cNvPr>
          <p:cNvSpPr txBox="1"/>
          <p:nvPr/>
        </p:nvSpPr>
        <p:spPr>
          <a:xfrm>
            <a:off x="3764098" y="4650425"/>
            <a:ext cx="57437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FF0000"/>
                </a:solidFill>
              </a:rPr>
              <a:t>How do your sister and you help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3E3EBC-2738-D7F3-3046-2F8C7726E92B}"/>
              </a:ext>
            </a:extLst>
          </p:cNvPr>
          <p:cNvSpPr txBox="1"/>
          <p:nvPr/>
        </p:nvSpPr>
        <p:spPr>
          <a:xfrm>
            <a:off x="3964260" y="5283792"/>
            <a:ext cx="22617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FF0000"/>
                </a:solidFill>
              </a:rPr>
              <a:t>My sister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87FC49-3B34-9244-7A55-5C049C427272}"/>
              </a:ext>
            </a:extLst>
          </p:cNvPr>
          <p:cNvSpPr txBox="1"/>
          <p:nvPr/>
        </p:nvSpPr>
        <p:spPr>
          <a:xfrm>
            <a:off x="7481740" y="5284321"/>
            <a:ext cx="3332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FF0000"/>
                </a:solidFill>
              </a:rPr>
              <a:t>water the plants</a:t>
            </a:r>
          </a:p>
        </p:txBody>
      </p:sp>
    </p:spTree>
    <p:extLst>
      <p:ext uri="{BB962C8B-B14F-4D97-AF65-F5344CB8AC3E}">
        <p14:creationId xmlns:p14="http://schemas.microsoft.com/office/powerpoint/2010/main" val="4279841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167CCB-7D29-C74D-E6DB-14F1CD7015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585" y="923826"/>
            <a:ext cx="11146068" cy="54650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BDDC6B-3D2D-67F3-5ACC-4745B03E0E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892" y="429296"/>
            <a:ext cx="2759483" cy="4945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5B5A35D-2BAB-E15C-43E3-601D42672203}"/>
              </a:ext>
            </a:extLst>
          </p:cNvPr>
          <p:cNvSpPr txBox="1"/>
          <p:nvPr/>
        </p:nvSpPr>
        <p:spPr>
          <a:xfrm>
            <a:off x="5049625" y="1003621"/>
            <a:ext cx="4528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FF0000"/>
                </a:solidFill>
              </a:rPr>
              <a:t>How do you help at home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15C41F-81B3-B7CD-854A-946DA5269DDB}"/>
              </a:ext>
            </a:extLst>
          </p:cNvPr>
          <p:cNvSpPr txBox="1"/>
          <p:nvPr/>
        </p:nvSpPr>
        <p:spPr>
          <a:xfrm>
            <a:off x="3800083" y="1655294"/>
            <a:ext cx="47560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FF0000"/>
                </a:solidFill>
              </a:rPr>
              <a:t>mop the floor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346F0C-7348-EBE0-D0AA-7112A2A7D3A6}"/>
              </a:ext>
            </a:extLst>
          </p:cNvPr>
          <p:cNvSpPr txBox="1"/>
          <p:nvPr/>
        </p:nvSpPr>
        <p:spPr>
          <a:xfrm>
            <a:off x="3684740" y="4738572"/>
            <a:ext cx="6581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FF0000"/>
                </a:solidFill>
              </a:rPr>
              <a:t>How does Nick help at home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3E3EBC-2738-D7F3-3046-2F8C7726E92B}"/>
              </a:ext>
            </a:extLst>
          </p:cNvPr>
          <p:cNvSpPr txBox="1"/>
          <p:nvPr/>
        </p:nvSpPr>
        <p:spPr>
          <a:xfrm>
            <a:off x="3684740" y="3428780"/>
            <a:ext cx="6138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FF0000"/>
                </a:solidFill>
              </a:rPr>
              <a:t>My brother feeds the cat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87FC49-3B34-9244-7A55-5C049C427272}"/>
              </a:ext>
            </a:extLst>
          </p:cNvPr>
          <p:cNvSpPr txBox="1"/>
          <p:nvPr/>
        </p:nvSpPr>
        <p:spPr>
          <a:xfrm>
            <a:off x="3313941" y="5323348"/>
            <a:ext cx="62636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FF0000"/>
                </a:solidFill>
              </a:rPr>
              <a:t>Nick does the laundry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405A6E-CD8C-2D66-8A83-8CF45604B750}"/>
              </a:ext>
            </a:extLst>
          </p:cNvPr>
          <p:cNvSpPr txBox="1"/>
          <p:nvPr/>
        </p:nvSpPr>
        <p:spPr>
          <a:xfrm>
            <a:off x="4293428" y="2720779"/>
            <a:ext cx="6502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FF0000"/>
                </a:solidFill>
              </a:rPr>
              <a:t>How does your brother help at home</a:t>
            </a:r>
          </a:p>
        </p:txBody>
      </p:sp>
    </p:spTree>
    <p:extLst>
      <p:ext uri="{BB962C8B-B14F-4D97-AF65-F5344CB8AC3E}">
        <p14:creationId xmlns:p14="http://schemas.microsoft.com/office/powerpoint/2010/main" val="389368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7833700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9" y="1815293"/>
            <a:ext cx="3348132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Set the table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Water the plants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Walk the dog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Feed the cat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Mop the floor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Do the laundry</a:t>
            </a:r>
          </a:p>
        </p:txBody>
      </p:sp>
      <p:sp>
        <p:nvSpPr>
          <p:cNvPr id="7" name="Rectangle 6"/>
          <p:cNvSpPr/>
          <p:nvPr/>
        </p:nvSpPr>
        <p:spPr>
          <a:xfrm>
            <a:off x="4347863" y="1815293"/>
            <a:ext cx="7636425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How do you help at home?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I set the table.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How does your brother help at home?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He mops the floor.</a:t>
            </a:r>
          </a:p>
        </p:txBody>
      </p:sp>
    </p:spTree>
    <p:extLst>
      <p:ext uri="{BB962C8B-B14F-4D97-AF65-F5344CB8AC3E}">
        <p14:creationId xmlns:p14="http://schemas.microsoft.com/office/powerpoint/2010/main" val="87712636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3366793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Set the table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Water the plants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Walk the dog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Feed the cat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Mop the floor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Do the laundry</a:t>
            </a:r>
          </a:p>
        </p:txBody>
      </p:sp>
      <p:sp>
        <p:nvSpPr>
          <p:cNvPr id="7" name="Rectangle 6"/>
          <p:cNvSpPr/>
          <p:nvPr/>
        </p:nvSpPr>
        <p:spPr>
          <a:xfrm>
            <a:off x="4357193" y="2057342"/>
            <a:ext cx="7636425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How do you help at home?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I set the table.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How does your brother help at home?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He mops the floor.</a:t>
            </a:r>
          </a:p>
        </p:txBody>
      </p:sp>
    </p:spTree>
    <p:extLst>
      <p:ext uri="{BB962C8B-B14F-4D97-AF65-F5344CB8AC3E}">
        <p14:creationId xmlns:p14="http://schemas.microsoft.com/office/powerpoint/2010/main" val="2740195692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67)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</a:t>
            </a:r>
            <a:r>
              <a:rPr lang="en-US" sz="3600" i="1">
                <a:solidFill>
                  <a:srgbClr val="0070C0"/>
                </a:solidFill>
              </a:rPr>
              <a:t>page 42)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101 SB)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1572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1" y="1298575"/>
            <a:ext cx="12169939" cy="42531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5025" y="5659275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843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2476888630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04BBBA7-7145-40A3-7FE3-47C4967D33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7517" y="1193324"/>
            <a:ext cx="2697714" cy="3787468"/>
          </a:xfrm>
          <a:prstGeom prst="rect">
            <a:avLst/>
          </a:prstGeom>
        </p:spPr>
      </p:pic>
      <p:sp>
        <p:nvSpPr>
          <p:cNvPr id="7" name="3 Rectángulo redondeado">
            <a:extLst>
              <a:ext uri="{FF2B5EF4-FFF2-40B4-BE49-F238E27FC236}">
                <a16:creationId xmlns:a16="http://schemas.microsoft.com/office/drawing/2014/main" id="{1E95CC95-7F59-8D9E-529F-6E055B6C9417}"/>
              </a:ext>
            </a:extLst>
          </p:cNvPr>
          <p:cNvSpPr/>
          <p:nvPr/>
        </p:nvSpPr>
        <p:spPr>
          <a:xfrm>
            <a:off x="7104063" y="1268413"/>
            <a:ext cx="2663825" cy="1008062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3600" b="1" kern="0" dirty="0" err="1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sit</a:t>
            </a:r>
            <a:endParaRPr kumimoji="0" lang="es-ES" sz="3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8" name="4 Rectángulo redondeado">
            <a:extLst>
              <a:ext uri="{FF2B5EF4-FFF2-40B4-BE49-F238E27FC236}">
                <a16:creationId xmlns:a16="http://schemas.microsoft.com/office/drawing/2014/main" id="{3DEA01D5-D0D2-C0D8-ECC1-80B9374EC453}"/>
              </a:ext>
            </a:extLst>
          </p:cNvPr>
          <p:cNvSpPr/>
          <p:nvPr/>
        </p:nvSpPr>
        <p:spPr>
          <a:xfrm>
            <a:off x="7104063" y="2895600"/>
            <a:ext cx="2663825" cy="1008063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cut</a:t>
            </a:r>
            <a:endParaRPr kumimoji="0" lang="es-ES" sz="3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9" name="5 Rectángulo redondeado">
            <a:extLst>
              <a:ext uri="{FF2B5EF4-FFF2-40B4-BE49-F238E27FC236}">
                <a16:creationId xmlns:a16="http://schemas.microsoft.com/office/drawing/2014/main" id="{C7608E30-9D92-12C5-D3DE-3FD8AE66A936}"/>
              </a:ext>
            </a:extLst>
          </p:cNvPr>
          <p:cNvSpPr/>
          <p:nvPr/>
        </p:nvSpPr>
        <p:spPr>
          <a:xfrm>
            <a:off x="7104063" y="4581525"/>
            <a:ext cx="2663825" cy="1008063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set</a:t>
            </a:r>
            <a:endParaRPr kumimoji="0" lang="es-ES" sz="3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0" name="10 Imagen">
            <a:extLst>
              <a:ext uri="{FF2B5EF4-FFF2-40B4-BE49-F238E27FC236}">
                <a16:creationId xmlns:a16="http://schemas.microsoft.com/office/drawing/2014/main" id="{14A8FE84-75AF-FFB8-CD2E-4DEFD1B4C55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244013" y="4221163"/>
            <a:ext cx="984250" cy="9858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11 Imagen">
            <a:extLst>
              <a:ext uri="{FF2B5EF4-FFF2-40B4-BE49-F238E27FC236}">
                <a16:creationId xmlns:a16="http://schemas.microsoft.com/office/drawing/2014/main" id="{642F526D-923A-37EC-0984-E769895210F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66238" y="2492375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12 Imagen">
            <a:extLst>
              <a:ext uri="{FF2B5EF4-FFF2-40B4-BE49-F238E27FC236}">
                <a16:creationId xmlns:a16="http://schemas.microsoft.com/office/drawing/2014/main" id="{3DF243EA-95C1-4775-547C-3E40A0D24A5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66238" y="922338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47382AFE-1777-80A1-7530-C1E43505AD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2792517"/>
              </p:ext>
            </p:extLst>
          </p:nvPr>
        </p:nvGraphicFramePr>
        <p:xfrm>
          <a:off x="1007541" y="5207000"/>
          <a:ext cx="4657666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282">
                  <a:extLst>
                    <a:ext uri="{9D8B030D-6E8A-4147-A177-3AD203B41FA5}">
                      <a16:colId xmlns:a16="http://schemas.microsoft.com/office/drawing/2014/main" val="627667249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1136591337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2635542035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2548114736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2812181928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3423435899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3227152774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3746823448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2930878373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3028197286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3783426288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2136572396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3718561316"/>
                    </a:ext>
                  </a:extLst>
                </a:gridCol>
              </a:tblGrid>
              <a:tr h="60482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_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_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_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54656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042118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5 Rectángulo redondeado">
            <a:extLst>
              <a:ext uri="{FF2B5EF4-FFF2-40B4-BE49-F238E27FC236}">
                <a16:creationId xmlns:a16="http://schemas.microsoft.com/office/drawing/2014/main" id="{C7608E30-9D92-12C5-D3DE-3FD8AE66A936}"/>
              </a:ext>
            </a:extLst>
          </p:cNvPr>
          <p:cNvSpPr/>
          <p:nvPr/>
        </p:nvSpPr>
        <p:spPr>
          <a:xfrm>
            <a:off x="7104063" y="1282700"/>
            <a:ext cx="2663825" cy="1008063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3600" b="1" kern="0" dirty="0" err="1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walk</a:t>
            </a:r>
            <a:endParaRPr kumimoji="0" lang="es-ES" sz="3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0" name="10 Imagen">
            <a:extLst>
              <a:ext uri="{FF2B5EF4-FFF2-40B4-BE49-F238E27FC236}">
                <a16:creationId xmlns:a16="http://schemas.microsoft.com/office/drawing/2014/main" id="{14A8FE84-75AF-FFB8-CD2E-4DEFD1B4C55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44013" y="922338"/>
            <a:ext cx="984250" cy="9858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3 Rectángulo redondeado">
            <a:extLst>
              <a:ext uri="{FF2B5EF4-FFF2-40B4-BE49-F238E27FC236}">
                <a16:creationId xmlns:a16="http://schemas.microsoft.com/office/drawing/2014/main" id="{1E95CC95-7F59-8D9E-529F-6E055B6C9417}"/>
              </a:ext>
            </a:extLst>
          </p:cNvPr>
          <p:cNvSpPr/>
          <p:nvPr/>
        </p:nvSpPr>
        <p:spPr>
          <a:xfrm>
            <a:off x="7104063" y="4508500"/>
            <a:ext cx="2663825" cy="1008062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3600" b="1" kern="0" dirty="0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open</a:t>
            </a:r>
            <a:endParaRPr kumimoji="0" lang="es-ES" sz="3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8" name="4 Rectángulo redondeado">
            <a:extLst>
              <a:ext uri="{FF2B5EF4-FFF2-40B4-BE49-F238E27FC236}">
                <a16:creationId xmlns:a16="http://schemas.microsoft.com/office/drawing/2014/main" id="{3DEA01D5-D0D2-C0D8-ECC1-80B9374EC453}"/>
              </a:ext>
            </a:extLst>
          </p:cNvPr>
          <p:cNvSpPr/>
          <p:nvPr/>
        </p:nvSpPr>
        <p:spPr>
          <a:xfrm>
            <a:off x="7104063" y="2895600"/>
            <a:ext cx="2663825" cy="1008063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feed</a:t>
            </a:r>
            <a:endParaRPr kumimoji="0" lang="es-ES" sz="3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1" name="11 Imagen">
            <a:extLst>
              <a:ext uri="{FF2B5EF4-FFF2-40B4-BE49-F238E27FC236}">
                <a16:creationId xmlns:a16="http://schemas.microsoft.com/office/drawing/2014/main" id="{642F526D-923A-37EC-0984-E769895210F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266238" y="2492375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12 Imagen">
            <a:extLst>
              <a:ext uri="{FF2B5EF4-FFF2-40B4-BE49-F238E27FC236}">
                <a16:creationId xmlns:a16="http://schemas.microsoft.com/office/drawing/2014/main" id="{3DF243EA-95C1-4775-547C-3E40A0D24A5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266238" y="4162425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47382AFE-1777-80A1-7530-C1E43505AD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5674914"/>
              </p:ext>
            </p:extLst>
          </p:nvPr>
        </p:nvGraphicFramePr>
        <p:xfrm>
          <a:off x="1007541" y="5207000"/>
          <a:ext cx="4657666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282">
                  <a:extLst>
                    <a:ext uri="{9D8B030D-6E8A-4147-A177-3AD203B41FA5}">
                      <a16:colId xmlns:a16="http://schemas.microsoft.com/office/drawing/2014/main" val="627667249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1136591337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2635542035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2548114736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2812181928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3423435899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3227152774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3746823448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2930878373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3028197286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3783426288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2136572396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3718561316"/>
                    </a:ext>
                  </a:extLst>
                </a:gridCol>
              </a:tblGrid>
              <a:tr h="60482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_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_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_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_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5465616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FE4C4925-5514-A667-E1D3-6195FE9FAD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7999" y="1370195"/>
            <a:ext cx="2827265" cy="38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51531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3 Rectángulo redondeado">
            <a:extLst>
              <a:ext uri="{FF2B5EF4-FFF2-40B4-BE49-F238E27FC236}">
                <a16:creationId xmlns:a16="http://schemas.microsoft.com/office/drawing/2014/main" id="{1E95CC95-7F59-8D9E-529F-6E055B6C9417}"/>
              </a:ext>
            </a:extLst>
          </p:cNvPr>
          <p:cNvSpPr/>
          <p:nvPr/>
        </p:nvSpPr>
        <p:spPr>
          <a:xfrm>
            <a:off x="7104063" y="1268413"/>
            <a:ext cx="2663825" cy="1008062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3600" b="1" kern="0" noProof="0" dirty="0" err="1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sweep</a:t>
            </a:r>
            <a:endParaRPr kumimoji="0" lang="es-ES" sz="3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8" name="4 Rectángulo redondeado">
            <a:extLst>
              <a:ext uri="{FF2B5EF4-FFF2-40B4-BE49-F238E27FC236}">
                <a16:creationId xmlns:a16="http://schemas.microsoft.com/office/drawing/2014/main" id="{3DEA01D5-D0D2-C0D8-ECC1-80B9374EC453}"/>
              </a:ext>
            </a:extLst>
          </p:cNvPr>
          <p:cNvSpPr/>
          <p:nvPr/>
        </p:nvSpPr>
        <p:spPr>
          <a:xfrm>
            <a:off x="7104063" y="2895600"/>
            <a:ext cx="2663825" cy="1008063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3600" b="1" kern="0" dirty="0" err="1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close</a:t>
            </a:r>
            <a:endParaRPr kumimoji="0" lang="es-ES" sz="3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9" name="5 Rectángulo redondeado">
            <a:extLst>
              <a:ext uri="{FF2B5EF4-FFF2-40B4-BE49-F238E27FC236}">
                <a16:creationId xmlns:a16="http://schemas.microsoft.com/office/drawing/2014/main" id="{C7608E30-9D92-12C5-D3DE-3FD8AE66A936}"/>
              </a:ext>
            </a:extLst>
          </p:cNvPr>
          <p:cNvSpPr/>
          <p:nvPr/>
        </p:nvSpPr>
        <p:spPr>
          <a:xfrm>
            <a:off x="7104063" y="4581525"/>
            <a:ext cx="2663825" cy="1008063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3600" b="1" kern="0" dirty="0" err="1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water</a:t>
            </a:r>
            <a:endParaRPr kumimoji="0" lang="es-ES" sz="3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0" name="10 Imagen">
            <a:extLst>
              <a:ext uri="{FF2B5EF4-FFF2-40B4-BE49-F238E27FC236}">
                <a16:creationId xmlns:a16="http://schemas.microsoft.com/office/drawing/2014/main" id="{14A8FE84-75AF-FFB8-CD2E-4DEFD1B4C55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44013" y="4221163"/>
            <a:ext cx="984250" cy="9858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11 Imagen">
            <a:extLst>
              <a:ext uri="{FF2B5EF4-FFF2-40B4-BE49-F238E27FC236}">
                <a16:creationId xmlns:a16="http://schemas.microsoft.com/office/drawing/2014/main" id="{642F526D-923A-37EC-0984-E769895210F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266238" y="2492375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12 Imagen">
            <a:extLst>
              <a:ext uri="{FF2B5EF4-FFF2-40B4-BE49-F238E27FC236}">
                <a16:creationId xmlns:a16="http://schemas.microsoft.com/office/drawing/2014/main" id="{3DF243EA-95C1-4775-547C-3E40A0D24A5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266238" y="922338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47382AFE-1777-80A1-7530-C1E43505AD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0041236"/>
              </p:ext>
            </p:extLst>
          </p:nvPr>
        </p:nvGraphicFramePr>
        <p:xfrm>
          <a:off x="564481" y="5207000"/>
          <a:ext cx="4657666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282">
                  <a:extLst>
                    <a:ext uri="{9D8B030D-6E8A-4147-A177-3AD203B41FA5}">
                      <a16:colId xmlns:a16="http://schemas.microsoft.com/office/drawing/2014/main" val="627667249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1136591337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2635542035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2548114736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2812181928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3423435899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3227152774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3746823448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2930878373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3028197286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3783426288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2136572396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3718561316"/>
                    </a:ext>
                  </a:extLst>
                </a:gridCol>
              </a:tblGrid>
              <a:tr h="60482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_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_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_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_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_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p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5465616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45B524EE-36E6-6A76-07EC-C214147C14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1987" y="1268413"/>
            <a:ext cx="2949196" cy="3779848"/>
          </a:xfrm>
          <a:prstGeom prst="rect">
            <a:avLst/>
          </a:prstGeom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C4BC46F1-558C-28EC-B179-94A3E086C5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2385076"/>
              </p:ext>
            </p:extLst>
          </p:nvPr>
        </p:nvGraphicFramePr>
        <p:xfrm>
          <a:off x="5222147" y="5207000"/>
          <a:ext cx="1074846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282">
                  <a:extLst>
                    <a:ext uri="{9D8B030D-6E8A-4147-A177-3AD203B41FA5}">
                      <a16:colId xmlns:a16="http://schemas.microsoft.com/office/drawing/2014/main" val="627667249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1136591337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2635542035"/>
                    </a:ext>
                  </a:extLst>
                </a:gridCol>
              </a:tblGrid>
              <a:tr h="60482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54656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153891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5 Rectángulo redondeado">
            <a:extLst>
              <a:ext uri="{FF2B5EF4-FFF2-40B4-BE49-F238E27FC236}">
                <a16:creationId xmlns:a16="http://schemas.microsoft.com/office/drawing/2014/main" id="{C7608E30-9D92-12C5-D3DE-3FD8AE66A936}"/>
              </a:ext>
            </a:extLst>
          </p:cNvPr>
          <p:cNvSpPr/>
          <p:nvPr/>
        </p:nvSpPr>
        <p:spPr>
          <a:xfrm>
            <a:off x="7104063" y="2895600"/>
            <a:ext cx="2663825" cy="1008063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feed</a:t>
            </a:r>
            <a:endParaRPr kumimoji="0" lang="es-ES" sz="3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0" name="10 Imagen">
            <a:extLst>
              <a:ext uri="{FF2B5EF4-FFF2-40B4-BE49-F238E27FC236}">
                <a16:creationId xmlns:a16="http://schemas.microsoft.com/office/drawing/2014/main" id="{14A8FE84-75AF-FFB8-CD2E-4DEFD1B4C55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44013" y="2535238"/>
            <a:ext cx="984250" cy="9858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3 Rectángulo redondeado">
            <a:extLst>
              <a:ext uri="{FF2B5EF4-FFF2-40B4-BE49-F238E27FC236}">
                <a16:creationId xmlns:a16="http://schemas.microsoft.com/office/drawing/2014/main" id="{1E95CC95-7F59-8D9E-529F-6E055B6C9417}"/>
              </a:ext>
            </a:extLst>
          </p:cNvPr>
          <p:cNvSpPr/>
          <p:nvPr/>
        </p:nvSpPr>
        <p:spPr>
          <a:xfrm>
            <a:off x="7104063" y="1268413"/>
            <a:ext cx="2663825" cy="1008062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3600" b="1" kern="0" noProof="0" dirty="0" err="1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walk</a:t>
            </a:r>
            <a:endParaRPr kumimoji="0" lang="es-ES" sz="3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8" name="4 Rectángulo redondeado">
            <a:extLst>
              <a:ext uri="{FF2B5EF4-FFF2-40B4-BE49-F238E27FC236}">
                <a16:creationId xmlns:a16="http://schemas.microsoft.com/office/drawing/2014/main" id="{3DEA01D5-D0D2-C0D8-ECC1-80B9374EC453}"/>
              </a:ext>
            </a:extLst>
          </p:cNvPr>
          <p:cNvSpPr/>
          <p:nvPr/>
        </p:nvSpPr>
        <p:spPr>
          <a:xfrm>
            <a:off x="7104063" y="4564242"/>
            <a:ext cx="2663825" cy="1008063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3600" b="1" kern="0" noProof="0" dirty="0" err="1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need</a:t>
            </a:r>
            <a:endParaRPr kumimoji="0" lang="es-ES" sz="3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1" name="11 Imagen">
            <a:extLst>
              <a:ext uri="{FF2B5EF4-FFF2-40B4-BE49-F238E27FC236}">
                <a16:creationId xmlns:a16="http://schemas.microsoft.com/office/drawing/2014/main" id="{642F526D-923A-37EC-0984-E769895210F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266238" y="4161017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12 Imagen">
            <a:extLst>
              <a:ext uri="{FF2B5EF4-FFF2-40B4-BE49-F238E27FC236}">
                <a16:creationId xmlns:a16="http://schemas.microsoft.com/office/drawing/2014/main" id="{3DF243EA-95C1-4775-547C-3E40A0D24A5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266238" y="922338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47382AFE-1777-80A1-7530-C1E43505AD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9097322"/>
              </p:ext>
            </p:extLst>
          </p:nvPr>
        </p:nvGraphicFramePr>
        <p:xfrm>
          <a:off x="1007541" y="5207000"/>
          <a:ext cx="4657666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282">
                  <a:extLst>
                    <a:ext uri="{9D8B030D-6E8A-4147-A177-3AD203B41FA5}">
                      <a16:colId xmlns:a16="http://schemas.microsoft.com/office/drawing/2014/main" val="627667249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1136591337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2635542035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2548114736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2812181928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3423435899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3227152774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3746823448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2930878373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3028197286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3783426288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2136572396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3718561316"/>
                    </a:ext>
                  </a:extLst>
                </a:gridCol>
              </a:tblGrid>
              <a:tr h="60482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_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_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_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_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5465616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E84D7A75-28BC-46F5-051D-AC9073BEEA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3018" y="1268413"/>
            <a:ext cx="2994920" cy="383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50913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3 Rectángulo redondeado">
            <a:extLst>
              <a:ext uri="{FF2B5EF4-FFF2-40B4-BE49-F238E27FC236}">
                <a16:creationId xmlns:a16="http://schemas.microsoft.com/office/drawing/2014/main" id="{1E95CC95-7F59-8D9E-529F-6E055B6C9417}"/>
              </a:ext>
            </a:extLst>
          </p:cNvPr>
          <p:cNvSpPr/>
          <p:nvPr/>
        </p:nvSpPr>
        <p:spPr>
          <a:xfrm>
            <a:off x="7104063" y="1268413"/>
            <a:ext cx="2663825" cy="1008062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3600" b="1" kern="0" dirty="0" err="1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see</a:t>
            </a:r>
            <a:endParaRPr kumimoji="0" lang="es-ES" sz="3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8" name="4 Rectángulo redondeado">
            <a:extLst>
              <a:ext uri="{FF2B5EF4-FFF2-40B4-BE49-F238E27FC236}">
                <a16:creationId xmlns:a16="http://schemas.microsoft.com/office/drawing/2014/main" id="{3DEA01D5-D0D2-C0D8-ECC1-80B9374EC453}"/>
              </a:ext>
            </a:extLst>
          </p:cNvPr>
          <p:cNvSpPr/>
          <p:nvPr/>
        </p:nvSpPr>
        <p:spPr>
          <a:xfrm>
            <a:off x="7104063" y="2895600"/>
            <a:ext cx="2663825" cy="1008063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put</a:t>
            </a:r>
            <a:endParaRPr kumimoji="0" lang="es-ES" sz="3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9" name="5 Rectángulo redondeado">
            <a:extLst>
              <a:ext uri="{FF2B5EF4-FFF2-40B4-BE49-F238E27FC236}">
                <a16:creationId xmlns:a16="http://schemas.microsoft.com/office/drawing/2014/main" id="{C7608E30-9D92-12C5-D3DE-3FD8AE66A936}"/>
              </a:ext>
            </a:extLst>
          </p:cNvPr>
          <p:cNvSpPr/>
          <p:nvPr/>
        </p:nvSpPr>
        <p:spPr>
          <a:xfrm>
            <a:off x="7104063" y="4581525"/>
            <a:ext cx="2663825" cy="1008063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mop</a:t>
            </a:r>
            <a:endParaRPr kumimoji="0" lang="es-ES" sz="3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0" name="10 Imagen">
            <a:extLst>
              <a:ext uri="{FF2B5EF4-FFF2-40B4-BE49-F238E27FC236}">
                <a16:creationId xmlns:a16="http://schemas.microsoft.com/office/drawing/2014/main" id="{14A8FE84-75AF-FFB8-CD2E-4DEFD1B4C55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44013" y="4221163"/>
            <a:ext cx="984250" cy="9858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11 Imagen">
            <a:extLst>
              <a:ext uri="{FF2B5EF4-FFF2-40B4-BE49-F238E27FC236}">
                <a16:creationId xmlns:a16="http://schemas.microsoft.com/office/drawing/2014/main" id="{642F526D-923A-37EC-0984-E769895210F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266238" y="2492375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12 Imagen">
            <a:extLst>
              <a:ext uri="{FF2B5EF4-FFF2-40B4-BE49-F238E27FC236}">
                <a16:creationId xmlns:a16="http://schemas.microsoft.com/office/drawing/2014/main" id="{3DF243EA-95C1-4775-547C-3E40A0D24A5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266238" y="922338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47382AFE-1777-80A1-7530-C1E43505AD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3972714"/>
              </p:ext>
            </p:extLst>
          </p:nvPr>
        </p:nvGraphicFramePr>
        <p:xfrm>
          <a:off x="1007541" y="5207000"/>
          <a:ext cx="4657666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282">
                  <a:extLst>
                    <a:ext uri="{9D8B030D-6E8A-4147-A177-3AD203B41FA5}">
                      <a16:colId xmlns:a16="http://schemas.microsoft.com/office/drawing/2014/main" val="627667249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1136591337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2635542035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2548114736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2812181928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3423435899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3227152774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3746823448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2930878373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3028197286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3783426288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2136572396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3718561316"/>
                    </a:ext>
                  </a:extLst>
                </a:gridCol>
              </a:tblGrid>
              <a:tr h="60482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_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_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_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f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5465616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CD1D3CDF-B11B-2EB9-0D74-D2A4AF4FAF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3737" y="1199019"/>
            <a:ext cx="2888230" cy="388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89051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962</TotalTime>
  <Words>537</Words>
  <Application>Microsoft Office PowerPoint</Application>
  <PresentationFormat>Widescreen</PresentationFormat>
  <Paragraphs>201</Paragraphs>
  <Slides>31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Aharoni</vt:lpstr>
      <vt:lpstr>Arial</vt:lpstr>
      <vt:lpstr>Bauhaus 93</vt:lpstr>
      <vt:lpstr>Calibri</vt:lpstr>
      <vt:lpstr>Calibri Light</vt:lpstr>
      <vt:lpstr>Tw Cen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Vu Thu Giang</cp:lastModifiedBy>
  <cp:revision>77</cp:revision>
  <dcterms:created xsi:type="dcterms:W3CDTF">2023-01-31T08:21:18Z</dcterms:created>
  <dcterms:modified xsi:type="dcterms:W3CDTF">2024-01-03T08:59:10Z</dcterms:modified>
</cp:coreProperties>
</file>