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7" r:id="rId4"/>
    <p:sldId id="268" r:id="rId5"/>
    <p:sldId id="398" r:id="rId6"/>
    <p:sldId id="270" r:id="rId7"/>
    <p:sldId id="271" r:id="rId8"/>
    <p:sldId id="279" r:id="rId9"/>
    <p:sldId id="273" r:id="rId10"/>
    <p:sldId id="488" r:id="rId11"/>
    <p:sldId id="274" r:id="rId12"/>
    <p:sldId id="489" r:id="rId13"/>
    <p:sldId id="490" r:id="rId14"/>
    <p:sldId id="491" r:id="rId15"/>
    <p:sldId id="492" r:id="rId16"/>
    <p:sldId id="493" r:id="rId17"/>
    <p:sldId id="501" r:id="rId18"/>
    <p:sldId id="308" r:id="rId19"/>
    <p:sldId id="275" r:id="rId20"/>
    <p:sldId id="500" r:id="rId21"/>
    <p:sldId id="276" r:id="rId22"/>
    <p:sldId id="309" r:id="rId23"/>
    <p:sldId id="280" r:id="rId24"/>
    <p:sldId id="494" r:id="rId25"/>
    <p:sldId id="293" r:id="rId26"/>
    <p:sldId id="319" r:id="rId27"/>
    <p:sldId id="495" r:id="rId28"/>
    <p:sldId id="496" r:id="rId29"/>
    <p:sldId id="497" r:id="rId30"/>
    <p:sldId id="498" r:id="rId31"/>
    <p:sldId id="499" r:id="rId32"/>
    <p:sldId id="294" r:id="rId33"/>
    <p:sldId id="295" r:id="rId34"/>
    <p:sldId id="296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6384" autoAdjust="0"/>
  </p:normalViewPr>
  <p:slideViewPr>
    <p:cSldViewPr snapToGrid="0">
      <p:cViewPr varScale="1">
        <p:scale>
          <a:sx n="62" d="100"/>
          <a:sy n="62" d="100"/>
        </p:scale>
        <p:origin x="106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4" y="0"/>
            <a:ext cx="231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499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77" r:id="rId20"/>
    <p:sldLayoutId id="2147483680" r:id="rId21"/>
    <p:sldLayoutId id="2147483681" r:id="rId22"/>
    <p:sldLayoutId id="2147483694" r:id="rId23"/>
    <p:sldLayoutId id="2147483695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7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31619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0464794" y="4049015"/>
            <a:ext cx="11938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bank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8627533" y="4049015"/>
            <a:ext cx="1064898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farm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6594744" y="4055687"/>
            <a:ext cx="1229244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office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4233338" y="4051933"/>
            <a:ext cx="1831046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restaurant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2336806" y="4051925"/>
            <a:ext cx="144780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hospital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414788" y="4051925"/>
            <a:ext cx="129084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store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6333" y="5047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354804" y="4923301"/>
            <a:ext cx="144012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/>
              <a:t>stɔːr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4357226" y="4935616"/>
            <a:ext cx="150171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restərɑːnt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6468532" y="4925257"/>
            <a:ext cx="146473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ɑːfɪs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8492065" y="4925257"/>
            <a:ext cx="14270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fɑːrm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trại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0379045" y="4918688"/>
            <a:ext cx="155895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en-US" sz="2000" dirty="0" err="1"/>
              <a:t>bæŋk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Ngân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2370681" y="4931616"/>
            <a:ext cx="134930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hɑːspɪtl</a:t>
            </a:r>
            <a:endParaRPr lang="en-US" sz="2000" dirty="0"/>
          </a:p>
          <a:p>
            <a:pPr algn="ctr"/>
            <a:r>
              <a:rPr lang="en-US" sz="2000" dirty="0" err="1"/>
              <a:t>Bệnh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8" y="496313"/>
            <a:ext cx="5054600" cy="5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" y="1482194"/>
            <a:ext cx="12006477" cy="212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4140" y="689446"/>
            <a:ext cx="609600" cy="609600"/>
          </a:xfrm>
          <a:prstGeom prst="rect">
            <a:avLst/>
          </a:prstGeom>
        </p:spPr>
      </p:pic>
      <p:pic>
        <p:nvPicPr>
          <p:cNvPr id="22" name="hospit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34" y="689446"/>
            <a:ext cx="609600" cy="609600"/>
          </a:xfrm>
          <a:prstGeom prst="rect">
            <a:avLst/>
          </a:prstGeom>
        </p:spPr>
      </p:pic>
      <p:pic>
        <p:nvPicPr>
          <p:cNvPr id="26" name="restauran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04907" y="647113"/>
            <a:ext cx="609600" cy="609600"/>
          </a:xfrm>
          <a:prstGeom prst="rect">
            <a:avLst/>
          </a:prstGeom>
        </p:spPr>
      </p:pic>
      <p:pic>
        <p:nvPicPr>
          <p:cNvPr id="27" name="offic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34" y="647113"/>
            <a:ext cx="609600" cy="609600"/>
          </a:xfrm>
          <a:prstGeom prst="rect">
            <a:avLst/>
          </a:prstGeom>
        </p:spPr>
      </p:pic>
      <p:pic>
        <p:nvPicPr>
          <p:cNvPr id="28" name="far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40401" y="647113"/>
            <a:ext cx="609600" cy="609600"/>
          </a:xfrm>
          <a:prstGeom prst="rect">
            <a:avLst/>
          </a:prstGeom>
        </p:spPr>
      </p:pic>
      <p:pic>
        <p:nvPicPr>
          <p:cNvPr id="29" name="bank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40401" y="569312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523288"/>
            <a:ext cx="121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4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6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3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3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animBg="1"/>
      <p:bldP spid="16" grpId="0" animBg="1"/>
      <p:bldP spid="11" grpId="0" animBg="1"/>
      <p:bldP spid="10" grpId="0" animBg="1"/>
      <p:bldP spid="9" grpId="0" animBg="1"/>
      <p:bldP spid="8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08283" y="3598354"/>
            <a:ext cx="372007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/stɔːr/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Cửa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873992" y="2065392"/>
            <a:ext cx="236221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store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22" y="1254637"/>
            <a:ext cx="4341812" cy="466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8683" y="78738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392414" y="59249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spi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787387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392414" y="59249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08282" y="3598354"/>
            <a:ext cx="396931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/ˈhɑːspɪtl/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Bệnh viện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670801" y="2065392"/>
            <a:ext cx="303106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hospital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7" y="1204789"/>
            <a:ext cx="4662487" cy="486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001939" y="3598354"/>
            <a:ext cx="441113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/ˈrestərɑːnt/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Nhà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308282" y="2065392"/>
            <a:ext cx="363911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restaurant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1" y="1278449"/>
            <a:ext cx="4513059" cy="478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taura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2267" y="79551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76767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/ˈɑːfɪs/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Văn phòng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975600" y="2065392"/>
            <a:ext cx="235770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office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2" y="1201135"/>
            <a:ext cx="4714345" cy="496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ff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175" y="675069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56447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/fɑːrm/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Nông trại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8034869" y="2065392"/>
            <a:ext cx="20235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farm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16" y="1242334"/>
            <a:ext cx="4572813" cy="486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a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6134" y="64966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73381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/bæŋk/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Ngân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8144940" y="2065392"/>
            <a:ext cx="20235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bank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1267735"/>
            <a:ext cx="4689021" cy="486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8927" y="49631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5931231" y="490403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8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1" y="1703748"/>
            <a:ext cx="11403314" cy="3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703794"/>
            <a:ext cx="2551642" cy="4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53737" y="372379"/>
            <a:ext cx="6417426" cy="61298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Structures:</a:t>
            </a:r>
            <a:endParaRPr lang="en-US" sz="3600" i="1" dirty="0"/>
          </a:p>
          <a:p>
            <a:pPr algn="ctr"/>
            <a:r>
              <a:rPr lang="en-US" sz="3100" i="1" dirty="0"/>
              <a:t>Where does your father work?</a:t>
            </a:r>
          </a:p>
          <a:p>
            <a:pPr algn="ctr"/>
            <a:r>
              <a:rPr lang="en-US" sz="3100" i="1" dirty="0"/>
              <a:t>My father works at a bank. </a:t>
            </a:r>
          </a:p>
          <a:p>
            <a:pPr algn="ctr"/>
            <a:r>
              <a:rPr lang="en-US" sz="3100" i="1" dirty="0"/>
              <a:t>He's a cashier.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96" y="428176"/>
            <a:ext cx="4240695" cy="60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1725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2107593"/>
            <a:ext cx="11624734" cy="27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96693-55C5-1580-1E54-28ABF79FC327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2" y="640410"/>
            <a:ext cx="5198533" cy="62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4033" y="678335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2" y="4593425"/>
            <a:ext cx="4752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FFA94B-9DFE-A9B6-8000-C0411F861EC5}"/>
              </a:ext>
            </a:extLst>
          </p:cNvPr>
          <p:cNvSpPr/>
          <p:nvPr/>
        </p:nvSpPr>
        <p:spPr>
          <a:xfrm>
            <a:off x="8592059" y="983135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2" end="921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353" y="4119028"/>
            <a:ext cx="609600" cy="609600"/>
          </a:xfrm>
          <a:prstGeom prst="rect">
            <a:avLst/>
          </a:prstGeom>
        </p:spPr>
      </p:pic>
      <p:pic>
        <p:nvPicPr>
          <p:cNvPr id="9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1" end="4914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1" y="2686468"/>
            <a:ext cx="609600" cy="609600"/>
          </a:xfrm>
          <a:prstGeom prst="rect">
            <a:avLst/>
          </a:prstGeom>
        </p:spPr>
      </p:pic>
      <p:pic>
        <p:nvPicPr>
          <p:cNvPr id="10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98" end="14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477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7" y="1246552"/>
            <a:ext cx="10587528" cy="493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103747A-95EB-3275-3710-764790122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7" y="379286"/>
            <a:ext cx="5899453" cy="679485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45A445E-3223-40F5-1611-4E0E76B786F8}"/>
              </a:ext>
            </a:extLst>
          </p:cNvPr>
          <p:cNvCxnSpPr>
            <a:cxnSpLocks/>
          </p:cNvCxnSpPr>
          <p:nvPr/>
        </p:nvCxnSpPr>
        <p:spPr>
          <a:xfrm>
            <a:off x="8540447" y="3315710"/>
            <a:ext cx="1272420" cy="2314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E0A13CEA-6DAC-681D-89AA-E60C9C94191C}"/>
              </a:ext>
            </a:extLst>
          </p:cNvPr>
          <p:cNvCxnSpPr>
            <a:cxnSpLocks/>
          </p:cNvCxnSpPr>
          <p:nvPr/>
        </p:nvCxnSpPr>
        <p:spPr>
          <a:xfrm flipV="1">
            <a:off x="8540447" y="4360333"/>
            <a:ext cx="1272420" cy="112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BC96D9F9-D711-74F8-53AC-E33CF0BEBB7F}"/>
              </a:ext>
            </a:extLst>
          </p:cNvPr>
          <p:cNvCxnSpPr>
            <a:cxnSpLocks/>
          </p:cNvCxnSpPr>
          <p:nvPr/>
        </p:nvCxnSpPr>
        <p:spPr>
          <a:xfrm flipV="1">
            <a:off x="8516257" y="1769533"/>
            <a:ext cx="1296610" cy="3822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0827"/>
            <a:ext cx="68008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40631B-7C5A-068C-D0DE-D4CA2B0E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1" y="671970"/>
            <a:ext cx="2485964" cy="5583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DF368AF-F554-FBC4-819D-9B41A88C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41" y="1644847"/>
            <a:ext cx="11335633" cy="4356945"/>
          </a:xfrm>
          <a:prstGeom prst="rect">
            <a:avLst/>
          </a:prstGeom>
        </p:spPr>
      </p:pic>
      <p:cxnSp>
        <p:nvCxnSpPr>
          <p:cNvPr id="7" name="Connector: Curved 10">
            <a:extLst>
              <a:ext uri="{FF2B5EF4-FFF2-40B4-BE49-F238E27FC236}">
                <a16:creationId xmlns:a16="http://schemas.microsoft.com/office/drawing/2014/main" id="{B6369790-F166-DE41-AE77-E3A2129B9561}"/>
              </a:ext>
            </a:extLst>
          </p:cNvPr>
          <p:cNvCxnSpPr>
            <a:cxnSpLocks/>
          </p:cNvCxnSpPr>
          <p:nvPr/>
        </p:nvCxnSpPr>
        <p:spPr>
          <a:xfrm>
            <a:off x="3416531" y="3516284"/>
            <a:ext cx="4039985" cy="1612669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10">
            <a:extLst>
              <a:ext uri="{FF2B5EF4-FFF2-40B4-BE49-F238E27FC236}">
                <a16:creationId xmlns:a16="http://schemas.microsoft.com/office/drawing/2014/main" id="{2E2CDDCB-7D29-30C4-2ADB-FA8E916B304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80092" y="3607723"/>
            <a:ext cx="3904618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0">
            <a:extLst>
              <a:ext uri="{FF2B5EF4-FFF2-40B4-BE49-F238E27FC236}">
                <a16:creationId xmlns:a16="http://schemas.microsoft.com/office/drawing/2014/main" id="{CDF965F5-65EE-4D8D-1AC7-054A63C5221D}"/>
              </a:ext>
            </a:extLst>
          </p:cNvPr>
          <p:cNvCxnSpPr>
            <a:cxnSpLocks/>
          </p:cNvCxnSpPr>
          <p:nvPr/>
        </p:nvCxnSpPr>
        <p:spPr>
          <a:xfrm>
            <a:off x="7207135" y="3607723"/>
            <a:ext cx="3713087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0">
            <a:extLst>
              <a:ext uri="{FF2B5EF4-FFF2-40B4-BE49-F238E27FC236}">
                <a16:creationId xmlns:a16="http://schemas.microsoft.com/office/drawing/2014/main" id="{10CF913F-B91E-BF71-6C40-8F1C7AB618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63752" y="4261297"/>
            <a:ext cx="1408636" cy="167993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10">
            <a:extLst>
              <a:ext uri="{FF2B5EF4-FFF2-40B4-BE49-F238E27FC236}">
                <a16:creationId xmlns:a16="http://schemas.microsoft.com/office/drawing/2014/main" id="{6192979A-F679-7D33-BD8F-B5E7534C316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52656" y="3607722"/>
            <a:ext cx="5267569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4393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454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53446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90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911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2645" y="1749177"/>
            <a:ext cx="10972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where their family members work.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store, hospital, restaurant, office, farm, bank.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My father works at a bank. He's a cashier.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53446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294D31-75D9-0DDC-BADD-F27DD6F66302}"/>
              </a:ext>
            </a:extLst>
          </p:cNvPr>
          <p:cNvSpPr txBox="1"/>
          <p:nvPr/>
        </p:nvSpPr>
        <p:spPr>
          <a:xfrm>
            <a:off x="7154488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03B9D3-98B9-86D3-F020-5AE2DF991C31}"/>
              </a:ext>
            </a:extLst>
          </p:cNvPr>
          <p:cNvSpPr txBox="1"/>
          <p:nvPr/>
        </p:nvSpPr>
        <p:spPr>
          <a:xfrm>
            <a:off x="7554882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3463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61759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294D31-75D9-0DDC-BADD-F27DD6F66302}"/>
              </a:ext>
            </a:extLst>
          </p:cNvPr>
          <p:cNvSpPr txBox="1"/>
          <p:nvPr/>
        </p:nvSpPr>
        <p:spPr>
          <a:xfrm>
            <a:off x="7154488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03B9D3-98B9-86D3-F020-5AE2DF991C31}"/>
              </a:ext>
            </a:extLst>
          </p:cNvPr>
          <p:cNvSpPr txBox="1"/>
          <p:nvPr/>
        </p:nvSpPr>
        <p:spPr>
          <a:xfrm>
            <a:off x="7554882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C6EF7A1-7E80-8815-55CC-6C0686CC9616}"/>
              </a:ext>
            </a:extLst>
          </p:cNvPr>
          <p:cNvSpPr txBox="1"/>
          <p:nvPr/>
        </p:nvSpPr>
        <p:spPr>
          <a:xfrm>
            <a:off x="6113317" y="424250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6D88401-9138-E86F-2633-8FFF557087DE}"/>
              </a:ext>
            </a:extLst>
          </p:cNvPr>
          <p:cNvSpPr txBox="1"/>
          <p:nvPr/>
        </p:nvSpPr>
        <p:spPr>
          <a:xfrm>
            <a:off x="6123019" y="384464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8C80974-274B-1B69-AE59-C2C915E49261}"/>
              </a:ext>
            </a:extLst>
          </p:cNvPr>
          <p:cNvSpPr txBox="1"/>
          <p:nvPr/>
        </p:nvSpPr>
        <p:spPr>
          <a:xfrm>
            <a:off x="6129943" y="460576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D38C79F-A0FD-52DB-4EA9-162328F27549}"/>
              </a:ext>
            </a:extLst>
          </p:cNvPr>
          <p:cNvSpPr txBox="1"/>
          <p:nvPr/>
        </p:nvSpPr>
        <p:spPr>
          <a:xfrm>
            <a:off x="6114706" y="53528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92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426" y="1840673"/>
            <a:ext cx="517828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store, hospital, restaurant, office, farm, bank.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AC2310-5F58-1845-AB8D-78006DCF06E5}"/>
              </a:ext>
            </a:extLst>
          </p:cNvPr>
          <p:cNvSpPr/>
          <p:nvPr/>
        </p:nvSpPr>
        <p:spPr>
          <a:xfrm>
            <a:off x="5827223" y="1840673"/>
            <a:ext cx="591133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My father works at a bank. He's a cashier.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41)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96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Hình ảnh 40">
            <a:extLst>
              <a:ext uri="{FF2B5EF4-FFF2-40B4-BE49-F238E27FC236}">
                <a16:creationId xmlns:a16="http://schemas.microsoft.com/office/drawing/2014/main" id="{B44EB507-5669-D109-5BE6-33FCBB6D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987" y="4435805"/>
            <a:ext cx="2137320" cy="225661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C40D69A-0133-1C26-C711-5F87A5DB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62" y="370391"/>
            <a:ext cx="1927649" cy="2060118"/>
          </a:xfrm>
          <a:prstGeom prst="rect">
            <a:avLst/>
          </a:prstGeom>
        </p:spPr>
      </p:pic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2789376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332268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517457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4963619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404720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87E8A95-91DB-1BE7-5074-965ACE9C6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75" y="624362"/>
            <a:ext cx="2291118" cy="2495277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039B1E61-3763-53BA-BBFF-A84B6570C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42" y="3738361"/>
            <a:ext cx="2383278" cy="242700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DA3B14B3-8FB5-713F-2E35-75FB00FE2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787" y="2377380"/>
            <a:ext cx="2027438" cy="212576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E4C508FB-28C9-BE65-9582-B36841993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892" y="4599804"/>
            <a:ext cx="179473" cy="2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2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store, </a:t>
            </a:r>
          </a:p>
          <a:p>
            <a:pPr algn="ctr"/>
            <a:r>
              <a:rPr lang="en-US" sz="3600" i="1" dirty="0"/>
              <a:t>hospital, </a:t>
            </a:r>
          </a:p>
          <a:p>
            <a:pPr algn="ctr"/>
            <a:r>
              <a:rPr lang="en-US" sz="3600" i="1" dirty="0"/>
              <a:t>restaurant, </a:t>
            </a:r>
          </a:p>
          <a:p>
            <a:pPr algn="ctr"/>
            <a:r>
              <a:rPr lang="en-US" sz="3600" i="1" dirty="0"/>
              <a:t>office, </a:t>
            </a:r>
          </a:p>
          <a:p>
            <a:pPr algn="ctr"/>
            <a:r>
              <a:rPr lang="en-US" sz="3600" i="1" dirty="0"/>
              <a:t>farm, </a:t>
            </a:r>
          </a:p>
          <a:p>
            <a:pPr algn="ctr"/>
            <a:r>
              <a:rPr lang="en-US" sz="3600" i="1" dirty="0"/>
              <a:t>bank.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414" y="58801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5" y="621711"/>
            <a:ext cx="5596468" cy="63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224621"/>
            <a:ext cx="115919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6406475" y="579375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462</Words>
  <Application>Microsoft Office PowerPoint</Application>
  <PresentationFormat>Widescreen</PresentationFormat>
  <Paragraphs>173</Paragraphs>
  <Slides>35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Vu Thu Giang</cp:lastModifiedBy>
  <cp:revision>67</cp:revision>
  <dcterms:created xsi:type="dcterms:W3CDTF">2023-01-31T08:21:18Z</dcterms:created>
  <dcterms:modified xsi:type="dcterms:W3CDTF">2024-01-03T04:11:08Z</dcterms:modified>
</cp:coreProperties>
</file>