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56" r:id="rId2"/>
    <p:sldId id="260" r:id="rId3"/>
    <p:sldId id="267" r:id="rId4"/>
    <p:sldId id="268" r:id="rId5"/>
    <p:sldId id="692" r:id="rId6"/>
    <p:sldId id="709" r:id="rId7"/>
    <p:sldId id="710" r:id="rId8"/>
    <p:sldId id="711" r:id="rId9"/>
    <p:sldId id="712" r:id="rId10"/>
    <p:sldId id="713" r:id="rId11"/>
    <p:sldId id="270" r:id="rId12"/>
    <p:sldId id="369" r:id="rId13"/>
    <p:sldId id="308" r:id="rId14"/>
    <p:sldId id="411" r:id="rId15"/>
    <p:sldId id="426" r:id="rId16"/>
    <p:sldId id="427" r:id="rId17"/>
    <p:sldId id="714" r:id="rId18"/>
    <p:sldId id="715" r:id="rId19"/>
    <p:sldId id="716" r:id="rId20"/>
    <p:sldId id="280" r:id="rId21"/>
    <p:sldId id="440" r:id="rId22"/>
    <p:sldId id="717" r:id="rId23"/>
    <p:sldId id="718" r:id="rId24"/>
    <p:sldId id="293" r:id="rId25"/>
    <p:sldId id="437" r:id="rId26"/>
    <p:sldId id="719" r:id="rId27"/>
    <p:sldId id="441" r:id="rId28"/>
    <p:sldId id="708" r:id="rId29"/>
    <p:sldId id="720" r:id="rId30"/>
    <p:sldId id="294" r:id="rId31"/>
    <p:sldId id="295" r:id="rId32"/>
    <p:sldId id="296" r:id="rId33"/>
    <p:sldId id="30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67" d="100"/>
          <a:sy n="67" d="100"/>
        </p:scale>
        <p:origin x="30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41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284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6217"/>
            <a:ext cx="1221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9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7.png"/><Relationship Id="rId5" Type="http://schemas.openxmlformats.org/officeDocument/2006/relationships/image" Target="../media/image23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media" Target="../media/media10.mp3"/><Relationship Id="rId7" Type="http://schemas.openxmlformats.org/officeDocument/2006/relationships/image" Target="../media/image34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Relationship Id="rId9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12.mp3"/><Relationship Id="rId7" Type="http://schemas.openxmlformats.org/officeDocument/2006/relationships/image" Target="../media/image3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2.mp3"/><Relationship Id="rId9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3015343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93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45665859-33AA-D076-B13D-BA872EAEB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5666" y="2772586"/>
            <a:ext cx="4235140" cy="370204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99375" y="1544684"/>
            <a:ext cx="2425081" cy="1227902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factory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97280" y="1544684"/>
            <a:ext cx="2133599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cyratof</a:t>
            </a:r>
            <a:endParaRPr lang="en-US" sz="4000" dirty="0"/>
          </a:p>
          <a:p>
            <a:pPr algn="ctr"/>
            <a:r>
              <a:rPr lang="en-US" sz="4000" dirty="0" err="1"/>
              <a:t>korwre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3229947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09" y="579846"/>
            <a:ext cx="8813541" cy="58756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2852029" y="2359941"/>
            <a:ext cx="2751700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your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8466492" y="2358240"/>
            <a:ext cx="1629229" cy="830997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yes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3654598" y="3162815"/>
            <a:ext cx="254928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8917214" y="3147978"/>
            <a:ext cx="20738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8175851" y="3395515"/>
            <a:ext cx="221050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jes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77CA8427-76DF-B6BF-B649-FEA301DD75C3}"/>
              </a:ext>
            </a:extLst>
          </p:cNvPr>
          <p:cNvSpPr txBox="1"/>
          <p:nvPr/>
        </p:nvSpPr>
        <p:spPr>
          <a:xfrm>
            <a:off x="2497739" y="3428586"/>
            <a:ext cx="3347679" cy="1200329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jʊr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99971508-273A-3AB1-D61B-66AA082DB9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4" y="696326"/>
            <a:ext cx="4198672" cy="639866"/>
          </a:xfrm>
          <a:prstGeom prst="rect">
            <a:avLst/>
          </a:prstGeom>
        </p:spPr>
      </p:pic>
      <p:pic>
        <p:nvPicPr>
          <p:cNvPr id="11" name="CD3 TRACK 03 - Part">
            <a:hlinkClick r:id="" action="ppaction://media"/>
            <a:extLst>
              <a:ext uri="{FF2B5EF4-FFF2-40B4-BE49-F238E27FC236}">
                <a16:creationId xmlns:a16="http://schemas.microsoft.com/office/drawing/2014/main" id="{13CF3478-2EEE-518A-4E65-8D0651B44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9018" y="710628"/>
            <a:ext cx="406400" cy="406400"/>
          </a:xfrm>
          <a:prstGeom prst="rect">
            <a:avLst/>
          </a:prstGeom>
        </p:spPr>
      </p:pic>
      <p:pic>
        <p:nvPicPr>
          <p:cNvPr id="2" name="CD3 TRACK 03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9018" y="609028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676A0-FB1B-6483-29A1-3797ACA33C40}"/>
              </a:ext>
            </a:extLst>
          </p:cNvPr>
          <p:cNvSpPr/>
          <p:nvPr/>
        </p:nvSpPr>
        <p:spPr>
          <a:xfrm>
            <a:off x="4924923" y="501559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1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5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4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D3 TRACK 04">
            <a:hlinkClick r:id="" action="ppaction://media"/>
            <a:extLst>
              <a:ext uri="{FF2B5EF4-FFF2-40B4-BE49-F238E27FC236}">
                <a16:creationId xmlns:a16="http://schemas.microsoft.com/office/drawing/2014/main" id="{A48407D8-6ECB-1889-1A2C-6440C1C06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80857" y="759361"/>
            <a:ext cx="406400" cy="406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4531580" y="75936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626" y="2422288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599567" y="2034736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father a waiter?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E3878718-C862-697A-454F-736D20DF7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099" y="579063"/>
            <a:ext cx="3161182" cy="651084"/>
          </a:xfrm>
          <a:prstGeom prst="rect">
            <a:avLst/>
          </a:prstGeom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FEC24750-7CA5-F8E6-FB38-68669E7C8F7D}"/>
              </a:ext>
            </a:extLst>
          </p:cNvPr>
          <p:cNvSpPr txBox="1"/>
          <p:nvPr/>
        </p:nvSpPr>
        <p:spPr>
          <a:xfrm>
            <a:off x="6881787" y="2034736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he is.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D45BF3F2-A41E-A187-E27A-A823366C1DF4}"/>
              </a:ext>
            </a:extLst>
          </p:cNvPr>
          <p:cNvSpPr txBox="1"/>
          <p:nvPr/>
        </p:nvSpPr>
        <p:spPr>
          <a:xfrm>
            <a:off x="1804690" y="4478084"/>
            <a:ext cx="4822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Is the mother a cashier?</a:t>
            </a: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CDB9E01C-21C7-D56C-C501-48E81A957531}"/>
              </a:ext>
            </a:extLst>
          </p:cNvPr>
          <p:cNvSpPr txBox="1"/>
          <p:nvPr/>
        </p:nvSpPr>
        <p:spPr>
          <a:xfrm>
            <a:off x="7008062" y="4478083"/>
            <a:ext cx="42913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Yes, she is.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CD3 TRACK 05">
            <a:hlinkClick r:id="" action="ppaction://media"/>
            <a:extLst>
              <a:ext uri="{FF2B5EF4-FFF2-40B4-BE49-F238E27FC236}">
                <a16:creationId xmlns:a16="http://schemas.microsoft.com/office/drawing/2014/main" id="{A5010D54-EF6A-E035-4169-42681E672D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2038" y="632618"/>
            <a:ext cx="757415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3350BC-A9F2-C2B8-A715-4FC1516CB54C}"/>
              </a:ext>
            </a:extLst>
          </p:cNvPr>
          <p:cNvSpPr txBox="1"/>
          <p:nvPr/>
        </p:nvSpPr>
        <p:spPr>
          <a:xfrm>
            <a:off x="6446012" y="40386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</a:t>
            </a:r>
            <a:r>
              <a:rPr lang="vi-VN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 icon</a:t>
            </a:r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FF0000"/>
                </a:solidFill>
              </a:rPr>
              <a:t>to hear the sound.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F00A3ABE-3754-0563-4E0F-E76834861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067" y="403860"/>
            <a:ext cx="3929692" cy="59977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CA68CE0-0FB6-1C5E-CCC1-804E2CA887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162" y="1229553"/>
            <a:ext cx="4660291" cy="5035484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9D685DC4-B20E-1F38-B87C-F3C8053438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013" y="881096"/>
            <a:ext cx="3774524" cy="5502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4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378" y="1785622"/>
            <a:ext cx="10126097" cy="3698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CD3 TRACK 06 - Part 4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63231" y="733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319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08" y="1785740"/>
            <a:ext cx="9528540" cy="3901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25576" y="2805343"/>
            <a:ext cx="3511595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factory worker</a:t>
            </a:r>
          </a:p>
        </p:txBody>
      </p:sp>
      <p:pic>
        <p:nvPicPr>
          <p:cNvPr id="8" name="CD3 TRACK 06 - Part 4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5012" y="733612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7743138" y="77624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200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65" y="1661334"/>
            <a:ext cx="9238495" cy="392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04" y="504318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488451" y="3240984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farmer</a:t>
            </a:r>
          </a:p>
        </p:txBody>
      </p:sp>
      <p:pic>
        <p:nvPicPr>
          <p:cNvPr id="2" name="CD3 TRACK 06 - Part 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92210" y="61681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2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368" y="1724039"/>
            <a:ext cx="8597731" cy="4159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06CE0ADF-C8E1-13A7-A27D-932CA81A9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254" y="661939"/>
            <a:ext cx="3849191" cy="6812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8762" y="2628422"/>
            <a:ext cx="185829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dirty="0">
                <a:solidFill>
                  <a:srgbClr val="FF0000"/>
                </a:solidFill>
              </a:rPr>
              <a:t>a doctor</a:t>
            </a:r>
          </a:p>
        </p:txBody>
      </p:sp>
      <p:pic>
        <p:nvPicPr>
          <p:cNvPr id="2" name="CD3 TRACK 06 - Part 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02360" y="697775"/>
            <a:ext cx="609600" cy="609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8312306" y="51631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4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5034" y="392533"/>
            <a:ext cx="4284461" cy="606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" y="948917"/>
            <a:ext cx="7682204" cy="52170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97087" y="3844211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doctor.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315522" y="4701555"/>
            <a:ext cx="2938510" cy="107780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an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26369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farmer.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455805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048870" y="4701555"/>
            <a:ext cx="3300596" cy="820356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cashier.</a:t>
            </a:r>
          </a:p>
        </p:txBody>
      </p:sp>
    </p:spTree>
    <p:extLst>
      <p:ext uri="{BB962C8B-B14F-4D97-AF65-F5344CB8AC3E}">
        <p14:creationId xmlns:p14="http://schemas.microsoft.com/office/powerpoint/2010/main" val="233486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19910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4032" y="3397380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1227602" y="1882066"/>
            <a:ext cx="5510549" cy="861134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father do?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412854" y="2734322"/>
            <a:ext cx="2936612" cy="701336"/>
          </a:xfrm>
          <a:prstGeom prst="wedgeRoundRectCallout">
            <a:avLst>
              <a:gd name="adj1" fmla="val 45652"/>
              <a:gd name="adj2" fmla="val 8211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He's a waiter.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98261" y="5233592"/>
            <a:ext cx="5535704" cy="767711"/>
          </a:xfrm>
          <a:prstGeom prst="wedgeRoundRectCallout">
            <a:avLst>
              <a:gd name="adj1" fmla="val -39892"/>
              <a:gd name="adj2" fmla="val -10252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does your mother do?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7137650" y="4701554"/>
            <a:ext cx="3107184" cy="1104441"/>
          </a:xfrm>
          <a:prstGeom prst="wedgeRoundRectCallout">
            <a:avLst>
              <a:gd name="adj1" fmla="val 48675"/>
              <a:gd name="adj2" fmla="val -88768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She's a </a:t>
            </a:r>
          </a:p>
          <a:p>
            <a:pPr algn="ctr"/>
            <a:r>
              <a:rPr lang="en-US" sz="3600" i="1" dirty="0">
                <a:solidFill>
                  <a:srgbClr val="002060"/>
                </a:solidFill>
              </a:rPr>
              <a:t>factory worker.</a:t>
            </a:r>
          </a:p>
        </p:txBody>
      </p:sp>
    </p:spTree>
    <p:extLst>
      <p:ext uri="{BB962C8B-B14F-4D97-AF65-F5344CB8AC3E}">
        <p14:creationId xmlns:p14="http://schemas.microsoft.com/office/powerpoint/2010/main" val="2253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152"/>
            <a:ext cx="9133114" cy="6129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76" y="1566737"/>
            <a:ext cx="2939720" cy="4715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01" y="1646639"/>
            <a:ext cx="2856195" cy="4620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6451523" y="4008499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19947" y="1072551"/>
            <a:ext cx="609600" cy="609600"/>
          </a:xfrm>
          <a:prstGeom prst="rect">
            <a:avLst/>
          </a:prstGeom>
        </p:spPr>
      </p:pic>
      <p:pic>
        <p:nvPicPr>
          <p:cNvPr id="3" name="CD2 TRACK 06 - Part c2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23029" y="1063058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10355401" y="78741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74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65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3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34" y="1385615"/>
            <a:ext cx="2894073" cy="4962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57" y="613374"/>
            <a:ext cx="4448175" cy="754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2053954" y="1833470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089" y="1385615"/>
            <a:ext cx="2903708" cy="501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 flipV="1">
            <a:off x="6721089" y="3992223"/>
            <a:ext cx="2781255" cy="228577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6 - Part c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6868" y="2107842"/>
            <a:ext cx="609600" cy="609600"/>
          </a:xfrm>
          <a:prstGeom prst="rect">
            <a:avLst/>
          </a:prstGeom>
        </p:spPr>
      </p:pic>
      <p:pic>
        <p:nvPicPr>
          <p:cNvPr id="3" name="CD2 TRACK 06 - Part c4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55267" y="2076077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9094797" y="470806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2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4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36" y="649688"/>
            <a:ext cx="4076646" cy="785344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36" y="2440666"/>
            <a:ext cx="11713650" cy="206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96296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72" y="1615443"/>
            <a:ext cx="11354436" cy="402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627666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771843" y="1785711"/>
            <a:ext cx="12880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uncle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6525790" y="2478999"/>
            <a:ext cx="16416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farmer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737155" y="3829885"/>
            <a:ext cx="3806339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does your sister do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505773" y="4498672"/>
            <a:ext cx="149813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7400634" y="4507550"/>
            <a:ext cx="1663466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cashier</a:t>
            </a:r>
          </a:p>
        </p:txBody>
      </p:sp>
    </p:spTree>
    <p:extLst>
      <p:ext uri="{BB962C8B-B14F-4D97-AF65-F5344CB8AC3E}">
        <p14:creationId xmlns:p14="http://schemas.microsoft.com/office/powerpoint/2010/main" val="36888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071" y="1710555"/>
            <a:ext cx="11267184" cy="4126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614" y="425691"/>
            <a:ext cx="4218689" cy="812708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749553" y="1954387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father do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433858" y="2701409"/>
            <a:ext cx="4014941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He’s an office worker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4749553" y="4033241"/>
            <a:ext cx="5353235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What does your cousin do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584053" y="4780264"/>
            <a:ext cx="3000653" cy="53201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She’s a doctor</a:t>
            </a:r>
          </a:p>
        </p:txBody>
      </p:sp>
    </p:spTree>
    <p:extLst>
      <p:ext uri="{BB962C8B-B14F-4D97-AF65-F5344CB8AC3E}">
        <p14:creationId xmlns:p14="http://schemas.microsoft.com/office/powerpoint/2010/main" val="2782906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05543" y="1381472"/>
            <a:ext cx="1094169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what job their family members do.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your, yes</a:t>
            </a:r>
          </a:p>
          <a:p>
            <a:r>
              <a:rPr lang="en-US" sz="3600" b="1" i="1" dirty="0">
                <a:solidFill>
                  <a:srgbClr val="0070C0"/>
                </a:solidFill>
              </a:rPr>
              <a:t>Phonics:</a:t>
            </a:r>
            <a:r>
              <a:rPr lang="en-US" sz="3600" i="1" dirty="0">
                <a:solidFill>
                  <a:srgbClr val="0070C0"/>
                </a:solidFill>
              </a:rPr>
              <a:t> /j/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What does your father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She's an office worker.</a:t>
            </a:r>
          </a:p>
        </p:txBody>
      </p:sp>
      <p:cxnSp>
        <p:nvCxnSpPr>
          <p:cNvPr id="2" name="Straight Connector 13">
            <a:extLst>
              <a:ext uri="{FF2B5EF4-FFF2-40B4-BE49-F238E27FC236}">
                <a16:creationId xmlns:a16="http://schemas.microsoft.com/office/drawing/2014/main" id="{78FA8812-4908-FB0E-EC14-D1720584D47F}"/>
              </a:ext>
            </a:extLst>
          </p:cNvPr>
          <p:cNvCxnSpPr>
            <a:cxnSpLocks/>
          </p:cNvCxnSpPr>
          <p:nvPr/>
        </p:nvCxnSpPr>
        <p:spPr>
          <a:xfrm>
            <a:off x="3174621" y="3098922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3">
            <a:extLst>
              <a:ext uri="{FF2B5EF4-FFF2-40B4-BE49-F238E27FC236}">
                <a16:creationId xmlns:a16="http://schemas.microsoft.com/office/drawing/2014/main" id="{3C3FED2A-AF4E-6C47-1889-44868CF5356E}"/>
              </a:ext>
            </a:extLst>
          </p:cNvPr>
          <p:cNvCxnSpPr>
            <a:cxnSpLocks/>
          </p:cNvCxnSpPr>
          <p:nvPr/>
        </p:nvCxnSpPr>
        <p:spPr>
          <a:xfrm>
            <a:off x="4153119" y="3083533"/>
            <a:ext cx="260264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1180" y="2424893"/>
            <a:ext cx="337582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your, yes</a:t>
            </a:r>
          </a:p>
        </p:txBody>
      </p:sp>
      <p:sp>
        <p:nvSpPr>
          <p:cNvPr id="6" name="Rectangle 5"/>
          <p:cNvSpPr/>
          <p:nvPr/>
        </p:nvSpPr>
        <p:spPr>
          <a:xfrm>
            <a:off x="5326601" y="2424893"/>
            <a:ext cx="6391923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father do?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doctor.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does your mother do? 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She's an office worker.</a:t>
            </a: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63)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40)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94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843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3914503" y="2054683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81957" y="1621432"/>
            <a:ext cx="239895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doctor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42A37CBF-772A-5CF7-E3CC-C333395AB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588" y="2760625"/>
            <a:ext cx="4414738" cy="3691102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975362" y="1621432"/>
            <a:ext cx="1942011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ocotdr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07572771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81957" y="1621432"/>
            <a:ext cx="2459917" cy="816428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farmer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88571" y="1621432"/>
            <a:ext cx="1968138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mafrre</a:t>
            </a:r>
            <a:endParaRPr lang="en-US" sz="40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F640C6EB-C92D-B7F5-CCE5-F8D64DF430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275" y="2503552"/>
            <a:ext cx="4353228" cy="3833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74029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0EE98D-ADE2-A396-5CF6-0DF9B3779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3962" y="2639981"/>
            <a:ext cx="4437455" cy="3727463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47123" y="1412426"/>
            <a:ext cx="2489959" cy="122755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office </a:t>
            </a:r>
          </a:p>
          <a:p>
            <a:pPr algn="ctr"/>
            <a:r>
              <a:rPr lang="en-US" sz="4000" b="1" dirty="0">
                <a:solidFill>
                  <a:schemeClr val="tx1"/>
                </a:solidFill>
              </a:rPr>
              <a:t>worker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88571" y="1412426"/>
            <a:ext cx="2159726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iofcef</a:t>
            </a:r>
            <a:endParaRPr lang="en-US" sz="4000" dirty="0"/>
          </a:p>
          <a:p>
            <a:pPr algn="ctr"/>
            <a:r>
              <a:rPr lang="en-US" sz="4000" dirty="0" err="1"/>
              <a:t>rokwre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78561389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55833" y="1544684"/>
            <a:ext cx="2364122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cashier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071154" y="1544684"/>
            <a:ext cx="2159726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iacsrhe</a:t>
            </a:r>
            <a:endParaRPr lang="en-US" sz="4000" dirty="0"/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B8A4E762-2A3F-A56D-97DD-B76BC3E86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42" y="2619402"/>
            <a:ext cx="4112838" cy="35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4212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Arrow Connector 13"/>
          <p:cNvCxnSpPr/>
          <p:nvPr/>
        </p:nvCxnSpPr>
        <p:spPr>
          <a:xfrm>
            <a:off x="4027715" y="2029646"/>
            <a:ext cx="2971800" cy="0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Flowchart: Alternate Process 14"/>
          <p:cNvSpPr/>
          <p:nvPr/>
        </p:nvSpPr>
        <p:spPr>
          <a:xfrm>
            <a:off x="8155833" y="1544684"/>
            <a:ext cx="2285744" cy="771796"/>
          </a:xfrm>
          <a:prstGeom prst="flowChartAlternateProcess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</a:rPr>
              <a:t>waiter</a:t>
            </a:r>
          </a:p>
        </p:txBody>
      </p:sp>
      <p:pic>
        <p:nvPicPr>
          <p:cNvPr id="18" name="Hình ảnh 17">
            <a:extLst>
              <a:ext uri="{FF2B5EF4-FFF2-40B4-BE49-F238E27FC236}">
                <a16:creationId xmlns:a16="http://schemas.microsoft.com/office/drawing/2014/main" id="{6739464E-E01C-1FE1-6153-634C37A82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273" y="679047"/>
            <a:ext cx="2463794" cy="531066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29D84EDA-2840-F4EA-2850-FB4EF53A25E7}"/>
              </a:ext>
            </a:extLst>
          </p:cNvPr>
          <p:cNvSpPr txBox="1"/>
          <p:nvPr/>
        </p:nvSpPr>
        <p:spPr>
          <a:xfrm>
            <a:off x="1210490" y="1544684"/>
            <a:ext cx="2020389" cy="70788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/>
              <a:t>tiawre</a:t>
            </a:r>
            <a:endParaRPr lang="en-US" sz="40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46D942-7617-6DEB-D3DD-59E197FA9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7582" y="2537379"/>
            <a:ext cx="4379911" cy="37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234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1166</TotalTime>
  <Words>362</Words>
  <Application>Microsoft Office PowerPoint</Application>
  <PresentationFormat>Widescreen</PresentationFormat>
  <Paragraphs>93</Paragraphs>
  <Slides>33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Vu Thu Giang</cp:lastModifiedBy>
  <cp:revision>83</cp:revision>
  <dcterms:created xsi:type="dcterms:W3CDTF">2023-01-31T08:21:18Z</dcterms:created>
  <dcterms:modified xsi:type="dcterms:W3CDTF">2024-01-03T04:04:03Z</dcterms:modified>
</cp:coreProperties>
</file>