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3" r:id="rId2"/>
    <p:sldId id="265" r:id="rId3"/>
    <p:sldId id="305" r:id="rId4"/>
    <p:sldId id="306" r:id="rId5"/>
    <p:sldId id="256" r:id="rId6"/>
    <p:sldId id="445" r:id="rId7"/>
    <p:sldId id="263" r:id="rId8"/>
    <p:sldId id="446" r:id="rId9"/>
    <p:sldId id="447" r:id="rId10"/>
    <p:sldId id="448" r:id="rId11"/>
    <p:sldId id="449" r:id="rId12"/>
    <p:sldId id="450" r:id="rId13"/>
    <p:sldId id="457" r:id="rId14"/>
    <p:sldId id="317" r:id="rId15"/>
    <p:sldId id="319" r:id="rId16"/>
    <p:sldId id="476" r:id="rId17"/>
    <p:sldId id="437" r:id="rId18"/>
    <p:sldId id="327" r:id="rId19"/>
    <p:sldId id="459" r:id="rId20"/>
    <p:sldId id="473" r:id="rId21"/>
    <p:sldId id="472" r:id="rId22"/>
    <p:sldId id="284" r:id="rId23"/>
    <p:sldId id="460" r:id="rId24"/>
    <p:sldId id="285" r:id="rId25"/>
    <p:sldId id="470" r:id="rId26"/>
    <p:sldId id="474" r:id="rId27"/>
    <p:sldId id="475" r:id="rId28"/>
    <p:sldId id="3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20" autoAdjust="0"/>
    <p:restoredTop sz="95345" autoAdjust="0"/>
  </p:normalViewPr>
  <p:slideViewPr>
    <p:cSldViewPr snapToGrid="0">
      <p:cViewPr varScale="1">
        <p:scale>
          <a:sx n="124" d="100"/>
          <a:sy n="124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88F0CFD0-03D0-4447-9C56-04B026A0B15B}"/>
    <pc:docChg chg="custSel addSld modSld">
      <pc:chgData name="Phan Van Rieu (Hugo)" userId="032e726b-b6b7-45df-b0ca-e82fb010a48a" providerId="ADAL" clId="{88F0CFD0-03D0-4447-9C56-04B026A0B15B}" dt="2024-07-06T00:10:12.326" v="334" actId="122"/>
      <pc:docMkLst>
        <pc:docMk/>
      </pc:docMkLst>
      <pc:sldChg chg="delSp modSp mod">
        <pc:chgData name="Phan Van Rieu (Hugo)" userId="032e726b-b6b7-45df-b0ca-e82fb010a48a" providerId="ADAL" clId="{88F0CFD0-03D0-4447-9C56-04B026A0B15B}" dt="2024-07-06T00:06:00.938" v="40" actId="1076"/>
        <pc:sldMkLst>
          <pc:docMk/>
          <pc:sldMk cId="3325633340" sldId="265"/>
        </pc:sldMkLst>
        <pc:spChg chg="mod">
          <ac:chgData name="Phan Van Rieu (Hugo)" userId="032e726b-b6b7-45df-b0ca-e82fb010a48a" providerId="ADAL" clId="{88F0CFD0-03D0-4447-9C56-04B026A0B15B}" dt="2024-07-06T00:05:57.908" v="39" actId="1076"/>
          <ac:spMkLst>
            <pc:docMk/>
            <pc:sldMk cId="3325633340" sldId="265"/>
            <ac:spMk id="8" creationId="{00000000-0000-0000-0000-000000000000}"/>
          </ac:spMkLst>
        </pc:spChg>
        <pc:spChg chg="del">
          <ac:chgData name="Phan Van Rieu (Hugo)" userId="032e726b-b6b7-45df-b0ca-e82fb010a48a" providerId="ADAL" clId="{88F0CFD0-03D0-4447-9C56-04B026A0B15B}" dt="2024-07-06T00:05:50.986" v="35" actId="478"/>
          <ac:spMkLst>
            <pc:docMk/>
            <pc:sldMk cId="3325633340" sldId="265"/>
            <ac:spMk id="9" creationId="{00000000-0000-0000-0000-000000000000}"/>
          </ac:spMkLst>
        </pc:spChg>
        <pc:spChg chg="mod">
          <ac:chgData name="Phan Van Rieu (Hugo)" userId="032e726b-b6b7-45df-b0ca-e82fb010a48a" providerId="ADAL" clId="{88F0CFD0-03D0-4447-9C56-04B026A0B15B}" dt="2024-07-06T00:05:55.969" v="38" actId="1076"/>
          <ac:spMkLst>
            <pc:docMk/>
            <pc:sldMk cId="3325633340" sldId="265"/>
            <ac:spMk id="12" creationId="{00000000-0000-0000-0000-000000000000}"/>
          </ac:spMkLst>
        </pc:spChg>
        <pc:picChg chg="mod">
          <ac:chgData name="Phan Van Rieu (Hugo)" userId="032e726b-b6b7-45df-b0ca-e82fb010a48a" providerId="ADAL" clId="{88F0CFD0-03D0-4447-9C56-04B026A0B15B}" dt="2024-07-06T00:06:00.938" v="40" actId="1076"/>
          <ac:picMkLst>
            <pc:docMk/>
            <pc:sldMk cId="3325633340" sldId="265"/>
            <ac:picMk id="4" creationId="{A782905B-C6A8-E395-E41C-51F5A20F1741}"/>
          </ac:picMkLst>
        </pc:picChg>
      </pc:sldChg>
      <pc:sldChg chg="modSp mod">
        <pc:chgData name="Phan Van Rieu (Hugo)" userId="032e726b-b6b7-45df-b0ca-e82fb010a48a" providerId="ADAL" clId="{88F0CFD0-03D0-4447-9C56-04B026A0B15B}" dt="2024-07-06T00:09:44.285" v="318" actId="20577"/>
        <pc:sldMkLst>
          <pc:docMk/>
          <pc:sldMk cId="1310337227" sldId="284"/>
        </pc:sldMkLst>
        <pc:spChg chg="mod">
          <ac:chgData name="Phan Van Rieu (Hugo)" userId="032e726b-b6b7-45df-b0ca-e82fb010a48a" providerId="ADAL" clId="{88F0CFD0-03D0-4447-9C56-04B026A0B15B}" dt="2024-07-06T00:09:44.285" v="318" actId="20577"/>
          <ac:spMkLst>
            <pc:docMk/>
            <pc:sldMk cId="1310337227" sldId="284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88F0CFD0-03D0-4447-9C56-04B026A0B15B}" dt="2024-07-06T00:10:12.326" v="334" actId="122"/>
        <pc:sldMkLst>
          <pc:docMk/>
          <pc:sldMk cId="30642878" sldId="285"/>
        </pc:sldMkLst>
        <pc:spChg chg="mod">
          <ac:chgData name="Phan Van Rieu (Hugo)" userId="032e726b-b6b7-45df-b0ca-e82fb010a48a" providerId="ADAL" clId="{88F0CFD0-03D0-4447-9C56-04B026A0B15B}" dt="2024-07-06T00:10:12.326" v="334" actId="122"/>
          <ac:spMkLst>
            <pc:docMk/>
            <pc:sldMk cId="30642878" sldId="285"/>
            <ac:spMk id="3" creationId="{00000000-0000-0000-0000-000000000000}"/>
          </ac:spMkLst>
        </pc:spChg>
      </pc:sldChg>
      <pc:sldChg chg="modSp mod">
        <pc:chgData name="Phan Van Rieu (Hugo)" userId="032e726b-b6b7-45df-b0ca-e82fb010a48a" providerId="ADAL" clId="{88F0CFD0-03D0-4447-9C56-04B026A0B15B}" dt="2024-07-06T00:06:07.727" v="42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88F0CFD0-03D0-4447-9C56-04B026A0B15B}" dt="2024-07-06T00:06:07.727" v="42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Sp mod">
        <pc:chgData name="Phan Van Rieu (Hugo)" userId="032e726b-b6b7-45df-b0ca-e82fb010a48a" providerId="ADAL" clId="{88F0CFD0-03D0-4447-9C56-04B026A0B15B}" dt="2024-07-06T00:06:25.665" v="58" actId="20577"/>
        <pc:sldMkLst>
          <pc:docMk/>
          <pc:sldMk cId="1349317174" sldId="327"/>
        </pc:sldMkLst>
        <pc:spChg chg="mod">
          <ac:chgData name="Phan Van Rieu (Hugo)" userId="032e726b-b6b7-45df-b0ca-e82fb010a48a" providerId="ADAL" clId="{88F0CFD0-03D0-4447-9C56-04B026A0B15B}" dt="2024-07-06T00:06:25.665" v="58" actId="20577"/>
          <ac:spMkLst>
            <pc:docMk/>
            <pc:sldMk cId="1349317174" sldId="327"/>
            <ac:spMk id="3" creationId="{00000000-0000-0000-0000-000000000000}"/>
          </ac:spMkLst>
        </pc:spChg>
      </pc:sldChg>
      <pc:sldChg chg="addSp modSp new mod modAnim">
        <pc:chgData name="Phan Van Rieu (Hugo)" userId="032e726b-b6b7-45df-b0ca-e82fb010a48a" providerId="ADAL" clId="{88F0CFD0-03D0-4447-9C56-04B026A0B15B}" dt="2024-07-06T00:09:19.762" v="290" actId="14100"/>
        <pc:sldMkLst>
          <pc:docMk/>
          <pc:sldMk cId="1464428633" sldId="476"/>
        </pc:sldMkLst>
        <pc:spChg chg="add mod">
          <ac:chgData name="Phan Van Rieu (Hugo)" userId="032e726b-b6b7-45df-b0ca-e82fb010a48a" providerId="ADAL" clId="{88F0CFD0-03D0-4447-9C56-04B026A0B15B}" dt="2024-07-06T00:07:43.385" v="124" actId="207"/>
          <ac:spMkLst>
            <pc:docMk/>
            <pc:sldMk cId="1464428633" sldId="476"/>
            <ac:spMk id="2" creationId="{9994DC66-2113-47E1-AD8B-FC13CD88078E}"/>
          </ac:spMkLst>
        </pc:spChg>
        <pc:spChg chg="add mod">
          <ac:chgData name="Phan Van Rieu (Hugo)" userId="032e726b-b6b7-45df-b0ca-e82fb010a48a" providerId="ADAL" clId="{88F0CFD0-03D0-4447-9C56-04B026A0B15B}" dt="2024-07-06T00:09:19.762" v="290" actId="14100"/>
          <ac:spMkLst>
            <pc:docMk/>
            <pc:sldMk cId="1464428633" sldId="476"/>
            <ac:spMk id="3" creationId="{7571A7BA-925A-4F35-8CF7-812F45533E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27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1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52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95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5/13/25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6: FOOD AND DRINKS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813682" y="-22412"/>
            <a:ext cx="237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Review 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1" r:id="rId14"/>
    <p:sldLayoutId id="2147483673" r:id="rId15"/>
    <p:sldLayoutId id="2147483679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5969641" y="3186375"/>
            <a:ext cx="5789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6: FOOD AND DRINKS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647865" y="3796994"/>
            <a:ext cx="2102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Review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3222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91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D8A66-A453-3A71-C19C-266A52A77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655" y="1723978"/>
            <a:ext cx="4354427" cy="3726904"/>
          </a:xfrm>
          <a:prstGeom prst="rect">
            <a:avLst/>
          </a:prstGeom>
        </p:spPr>
      </p:pic>
      <p:sp>
        <p:nvSpPr>
          <p:cNvPr id="45" name="44 Rectángulo redondeado"/>
          <p:cNvSpPr/>
          <p:nvPr/>
        </p:nvSpPr>
        <p:spPr>
          <a:xfrm>
            <a:off x="3791744" y="79892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>
                <a:solidFill>
                  <a:schemeClr val="tx1"/>
                </a:solidFill>
              </a:rPr>
              <a:t>What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is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it</a:t>
            </a:r>
            <a:r>
              <a:rPr lang="es-ES_tradnl" sz="2000" b="1" dirty="0">
                <a:solidFill>
                  <a:schemeClr val="tx1"/>
                </a:solidFill>
              </a:rPr>
              <a:t>?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5147976" y="786733"/>
            <a:ext cx="189604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lunch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01491" y="2928042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18940" y="1639861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21" y="1488929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CE5B1-46C1-2578-9963-40D34013A2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098" y="1639862"/>
            <a:ext cx="4299606" cy="38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DF4D8-0305-5558-1513-298F1C09D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696" y="1592174"/>
            <a:ext cx="4379256" cy="4027115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53746" y="72633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cereal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76275" y="2920444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23695" y="1620111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35" y="1523813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D4023-D43C-71C6-3AAC-A44091FD2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277" y="1628113"/>
            <a:ext cx="4337317" cy="387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BC3F8-0918-F00E-24B4-B2E84BFC0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899" y="1624467"/>
            <a:ext cx="4411432" cy="3899608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76700" y="759647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curry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501923" y="2922068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95949" y="1628113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95" y="1550502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39E94-8926-1DE2-900E-B5F21D825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461" y="1653220"/>
            <a:ext cx="4349133" cy="38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00A2D-80E8-2A41-8BC0-2C4296598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933" y="1629578"/>
            <a:ext cx="4322044" cy="3954132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459181" y="797326"/>
            <a:ext cx="5589147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hot chocolate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91346" y="2914863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95949" y="1628113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95" y="1550502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D64C5-2A73-CBC3-F3C0-722BB575A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49" y="1649955"/>
            <a:ext cx="4385077" cy="3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2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548" y="4051348"/>
            <a:ext cx="282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Writing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4DC66-2113-47E1-AD8B-FC13CD88078E}"/>
              </a:ext>
            </a:extLst>
          </p:cNvPr>
          <p:cNvSpPr txBox="1"/>
          <p:nvPr/>
        </p:nvSpPr>
        <p:spPr>
          <a:xfrm>
            <a:off x="230002" y="669772"/>
            <a:ext cx="1128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Look and answer these questions.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1A7BA-925A-4F35-8CF7-812F45533EC5}"/>
              </a:ext>
            </a:extLst>
          </p:cNvPr>
          <p:cNvSpPr txBox="1"/>
          <p:nvPr/>
        </p:nvSpPr>
        <p:spPr>
          <a:xfrm>
            <a:off x="768544" y="1579497"/>
            <a:ext cx="10742797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When is your party?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What food will you make?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What food do you need?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What will your friends bring?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/>
              <a:t>What games do you play?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54ED594-41BC-CCFD-44CD-E1B7E75B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9" y="2118932"/>
            <a:ext cx="12192000" cy="3548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369BE-7D27-94AF-3774-876EEF3CE143}"/>
              </a:ext>
            </a:extLst>
          </p:cNvPr>
          <p:cNvSpPr txBox="1"/>
          <p:nvPr/>
        </p:nvSpPr>
        <p:spPr>
          <a:xfrm>
            <a:off x="464458" y="1296950"/>
            <a:ext cx="2121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FF0000"/>
                </a:solidFill>
              </a:rPr>
              <a:t>Examples: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0AAC9-56CE-6C53-1D36-2D43DEB0E314}"/>
              </a:ext>
            </a:extLst>
          </p:cNvPr>
          <p:cNvSpPr txBox="1"/>
          <p:nvPr/>
        </p:nvSpPr>
        <p:spPr>
          <a:xfrm>
            <a:off x="1499073" y="2319920"/>
            <a:ext cx="3009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party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CFB2BF-87F8-8C01-E409-916375D2F821}"/>
              </a:ext>
            </a:extLst>
          </p:cNvPr>
          <p:cNvSpPr txBox="1"/>
          <p:nvPr/>
        </p:nvSpPr>
        <p:spPr>
          <a:xfrm>
            <a:off x="5296542" y="2298084"/>
            <a:ext cx="199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Saturday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6D7D7-8578-4E06-2ADA-244F15F2DDAE}"/>
              </a:ext>
            </a:extLst>
          </p:cNvPr>
          <p:cNvSpPr txBox="1"/>
          <p:nvPr/>
        </p:nvSpPr>
        <p:spPr>
          <a:xfrm>
            <a:off x="9268277" y="2343594"/>
            <a:ext cx="1907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 cake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B34263-2D6D-1139-4812-557BEE229E99}"/>
              </a:ext>
            </a:extLst>
          </p:cNvPr>
          <p:cNvSpPr txBox="1"/>
          <p:nvPr/>
        </p:nvSpPr>
        <p:spPr>
          <a:xfrm>
            <a:off x="5871553" y="2906259"/>
            <a:ext cx="6295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some bread, a lot of flour</a:t>
            </a:r>
            <a:endParaRPr lang="en-VN" sz="36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23C4B7-7832-E2BF-2C41-46D349A3D2A5}"/>
              </a:ext>
            </a:extLst>
          </p:cNvPr>
          <p:cNvSpPr txBox="1"/>
          <p:nvPr/>
        </p:nvSpPr>
        <p:spPr>
          <a:xfrm>
            <a:off x="610202" y="3439164"/>
            <a:ext cx="4535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butter and a little oil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FCCC04-776E-87E6-1570-949A5E1485E7}"/>
              </a:ext>
            </a:extLst>
          </p:cNvPr>
          <p:cNvSpPr txBox="1"/>
          <p:nvPr/>
        </p:nvSpPr>
        <p:spPr>
          <a:xfrm>
            <a:off x="6047146" y="3383630"/>
            <a:ext cx="24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Emma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D67D0-3BE6-7681-6A74-2C11EE47BD7B}"/>
              </a:ext>
            </a:extLst>
          </p:cNvPr>
          <p:cNvSpPr txBox="1"/>
          <p:nvPr/>
        </p:nvSpPr>
        <p:spPr>
          <a:xfrm>
            <a:off x="492603" y="2910109"/>
            <a:ext cx="4300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some sandwiches</a:t>
            </a:r>
            <a:endParaRPr lang="en-VN" sz="3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A8B5A-DEA4-CFE8-316E-05E44957EBD9}"/>
              </a:ext>
            </a:extLst>
          </p:cNvPr>
          <p:cNvSpPr txBox="1"/>
          <p:nvPr/>
        </p:nvSpPr>
        <p:spPr>
          <a:xfrm>
            <a:off x="610202" y="4025302"/>
            <a:ext cx="370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some rice and curry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7A3080-B25F-4E86-D051-929DD811B6CE}"/>
              </a:ext>
            </a:extLst>
          </p:cNvPr>
          <p:cNvSpPr txBox="1"/>
          <p:nvPr/>
        </p:nvSpPr>
        <p:spPr>
          <a:xfrm>
            <a:off x="818692" y="4736530"/>
            <a:ext cx="484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soda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4CB46-CEDE-7196-1A00-9DC649D75632}"/>
              </a:ext>
            </a:extLst>
          </p:cNvPr>
          <p:cNvSpPr txBox="1"/>
          <p:nvPr/>
        </p:nvSpPr>
        <p:spPr>
          <a:xfrm>
            <a:off x="8369736" y="4674975"/>
            <a:ext cx="355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play a lot of games</a:t>
            </a:r>
            <a:endParaRPr lang="en-VN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E8330-FD48-24AA-7403-A0739804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" y="462638"/>
            <a:ext cx="6335009" cy="8287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48EA16-79D1-3389-E336-1705188C3E12}"/>
              </a:ext>
            </a:extLst>
          </p:cNvPr>
          <p:cNvSpPr txBox="1"/>
          <p:nvPr/>
        </p:nvSpPr>
        <p:spPr>
          <a:xfrm>
            <a:off x="6002023" y="4122610"/>
            <a:ext cx="24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Peter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8" grpId="0"/>
      <p:bldP spid="19" grpId="0"/>
      <p:bldP spid="7" grpId="0"/>
      <p:bldP spid="9" grpId="0"/>
      <p:bldP spid="15" grpId="0"/>
      <p:bldP spid="16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1349317174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C0E22-78BB-46B5-AF22-94EE45D74A73}"/>
              </a:ext>
            </a:extLst>
          </p:cNvPr>
          <p:cNvSpPr txBox="1"/>
          <p:nvPr/>
        </p:nvSpPr>
        <p:spPr>
          <a:xfrm>
            <a:off x="303863" y="577200"/>
            <a:ext cx="3266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Work in pairs and play the game.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E7BA0-D37E-CC7E-11BD-E0350E19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984" y="530311"/>
            <a:ext cx="7935432" cy="1124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0AD64-E1C6-E46D-2C33-D9069A900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3535"/>
            <a:ext cx="8259328" cy="2724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AC06D4-D8B1-A922-F2F3-D75F7C0B2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88065"/>
            <a:ext cx="8945223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6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96957" y="4150576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 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8297" y="294381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2905B-C6A8-E395-E41C-51F5A20F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546" y="629920"/>
            <a:ext cx="3961540" cy="55981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633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E7BA0-D37E-CC7E-11BD-E0350E19B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44" y="400861"/>
            <a:ext cx="5623044" cy="796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0AD64-E1C6-E46D-2C33-D9069A900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7070"/>
            <a:ext cx="6973520" cy="2300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8DAF45-D154-2E58-6EE1-85802F988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300" y="1354380"/>
            <a:ext cx="2319090" cy="25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AC06D4-D8B1-A922-F2F3-D75F7C0B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8033"/>
            <a:ext cx="8169082" cy="1731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55B5F-F0EB-64BC-35AF-D35B89200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946" y="3942993"/>
            <a:ext cx="3020277" cy="2300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8BD5A6-BF27-FAB2-DC5D-64EA319AD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214" y="1354380"/>
            <a:ext cx="2207086" cy="2565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71F0F2-19FE-8B77-1052-37FFCD002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" y="1787070"/>
            <a:ext cx="6973520" cy="2300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79C8C2-A84A-504B-5C2B-78316CFC9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" y="4048033"/>
            <a:ext cx="8169082" cy="1731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65054F-79A0-A497-72D8-6CAF209160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2403" y="1354380"/>
            <a:ext cx="2207086" cy="25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98551-A4F1-3B96-C57A-5460FF37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643" y="332943"/>
            <a:ext cx="7039957" cy="6192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CBBB9-3CA5-142D-7FF7-295F3D98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044" y="400861"/>
            <a:ext cx="5187087" cy="734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D8964-BFCC-B8DE-3649-4A5DCC77F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" y="1787070"/>
            <a:ext cx="5249454" cy="1731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528E7-3F3B-DBE5-A277-B8D902E78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94613"/>
            <a:ext cx="5431411" cy="115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8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571" y="462987"/>
            <a:ext cx="8362962" cy="593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6547" y="2652497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Self- Evaluation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3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C15A65-8B0F-DF0C-1C9A-E2E65183B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8163"/>
            <a:ext cx="12192000" cy="342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38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6" y="650948"/>
            <a:ext cx="8388626" cy="5556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155" y="3366300"/>
            <a:ext cx="32937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Extra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2F61646-8D03-613F-030E-9335975C7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81" y="2038156"/>
            <a:ext cx="11917438" cy="2781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D34D4-40AF-B09D-C3AF-8E4AFE82BF17}"/>
              </a:ext>
            </a:extLst>
          </p:cNvPr>
          <p:cNvSpPr txBox="1"/>
          <p:nvPr/>
        </p:nvSpPr>
        <p:spPr>
          <a:xfrm>
            <a:off x="0" y="430375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DFB4B-17FC-6AAE-1FA6-C13A155C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62" y="430375"/>
            <a:ext cx="4124938" cy="8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69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DD34D4-40AF-B09D-C3AF-8E4AFE82BF17}"/>
              </a:ext>
            </a:extLst>
          </p:cNvPr>
          <p:cNvSpPr txBox="1"/>
          <p:nvPr/>
        </p:nvSpPr>
        <p:spPr>
          <a:xfrm>
            <a:off x="0" y="430375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DFB4B-17FC-6AAE-1FA6-C13A155C6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362" y="430375"/>
            <a:ext cx="4124938" cy="823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EEBAA9-1B88-9E79-E641-6C8B6329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53573"/>
            <a:ext cx="10668000" cy="497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2140D-137D-9ACB-26DE-E2049C5A1807}"/>
              </a:ext>
            </a:extLst>
          </p:cNvPr>
          <p:cNvSpPr txBox="1"/>
          <p:nvPr/>
        </p:nvSpPr>
        <p:spPr>
          <a:xfrm>
            <a:off x="7172325" y="1834634"/>
            <a:ext cx="4791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bring curry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E3E40-0BD0-B82E-581E-FB3484D5D393}"/>
              </a:ext>
            </a:extLst>
          </p:cNvPr>
          <p:cNvSpPr txBox="1"/>
          <p:nvPr/>
        </p:nvSpPr>
        <p:spPr>
          <a:xfrm>
            <a:off x="6537325" y="2415695"/>
            <a:ext cx="4791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Yes. I will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8F282-B391-147D-831B-640FEB3C26EB}"/>
              </a:ext>
            </a:extLst>
          </p:cNvPr>
          <p:cNvSpPr txBox="1"/>
          <p:nvPr/>
        </p:nvSpPr>
        <p:spPr>
          <a:xfrm>
            <a:off x="6905625" y="4397700"/>
            <a:ext cx="4791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do you need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20E981-09CA-313F-4FC5-10D9F8FBC352}"/>
              </a:ext>
            </a:extLst>
          </p:cNvPr>
          <p:cNvSpPr txBox="1"/>
          <p:nvPr/>
        </p:nvSpPr>
        <p:spPr>
          <a:xfrm>
            <a:off x="6096000" y="4978761"/>
            <a:ext cx="4791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need a lot of sugar</a:t>
            </a:r>
            <a:endParaRPr lang="vi-V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3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62C222-A662-EB60-4619-E690423DC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5677"/>
            <a:ext cx="12192000" cy="2766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D34D4-40AF-B09D-C3AF-8E4AFE82BF17}"/>
              </a:ext>
            </a:extLst>
          </p:cNvPr>
          <p:cNvSpPr txBox="1"/>
          <p:nvPr/>
        </p:nvSpPr>
        <p:spPr>
          <a:xfrm>
            <a:off x="0" y="430375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51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DFB4B-17FC-6AAE-1FA6-C13A155C6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62" y="430375"/>
            <a:ext cx="4124938" cy="823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82140D-137D-9ACB-26DE-E2049C5A1807}"/>
              </a:ext>
            </a:extLst>
          </p:cNvPr>
          <p:cNvSpPr txBox="1"/>
          <p:nvPr/>
        </p:nvSpPr>
        <p:spPr>
          <a:xfrm>
            <a:off x="7400925" y="2800415"/>
            <a:ext cx="4791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bring sandwiches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E3E40-0BD0-B82E-581E-FB3484D5D393}"/>
              </a:ext>
            </a:extLst>
          </p:cNvPr>
          <p:cNvSpPr txBox="1"/>
          <p:nvPr/>
        </p:nvSpPr>
        <p:spPr>
          <a:xfrm>
            <a:off x="6296025" y="3451835"/>
            <a:ext cx="4791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No. I won’t</a:t>
            </a:r>
            <a:endParaRPr lang="vi-V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92"/>
            <a:ext cx="9095923" cy="6063415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46216817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and practice the target language and skills in unit 6.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6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unit 6</a:t>
            </a:r>
            <a:endParaRPr lang="en-VN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  <a:p>
            <a:pPr marL="228600"/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" y="471792"/>
            <a:ext cx="8684576" cy="592130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553067512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5661248"/>
            <a:ext cx="1508229" cy="752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6" name="45 Rectángulo redondeado"/>
          <p:cNvSpPr/>
          <p:nvPr/>
        </p:nvSpPr>
        <p:spPr>
          <a:xfrm>
            <a:off x="3811517" y="79892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WHAT IS IT?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4014811" y="1644029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40489" y="1644029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880649" y="1644029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6880648" y="4201553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07768" y="4201553"/>
            <a:ext cx="1440160" cy="1310796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440488" y="4221089"/>
            <a:ext cx="1440160" cy="1288798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27804" y="4462140"/>
            <a:ext cx="5976664" cy="7920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Dylan Plain" panose="04070A00000000020004" pitchFamily="82" charset="0"/>
              </a:rPr>
              <a:t>PHOTO PUZZLE</a:t>
            </a:r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Dylan Plain" panose="04070A00000000020004" pitchFamily="82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3104" y="2924947"/>
            <a:ext cx="1423575" cy="12766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4971" y="2926231"/>
            <a:ext cx="1426074" cy="12765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657" y="2924947"/>
            <a:ext cx="1419022" cy="127660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</p:pic>
      <p:sp>
        <p:nvSpPr>
          <p:cNvPr id="56" name="55 Rectángulo"/>
          <p:cNvSpPr/>
          <p:nvPr/>
        </p:nvSpPr>
        <p:spPr>
          <a:xfrm>
            <a:off x="4007768" y="2907873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56 Rectángulo"/>
          <p:cNvSpPr/>
          <p:nvPr/>
        </p:nvSpPr>
        <p:spPr>
          <a:xfrm>
            <a:off x="5447928" y="2905411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Rectángulo"/>
          <p:cNvSpPr/>
          <p:nvPr/>
        </p:nvSpPr>
        <p:spPr>
          <a:xfrm>
            <a:off x="6888088" y="2905412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0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661248"/>
            <a:ext cx="1508228" cy="752884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11517" y="798922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WHAT IS IT?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863752" y="1484786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chemeClr val="tx1"/>
                </a:solidFill>
              </a:rPr>
              <a:t>Turn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around</a:t>
            </a:r>
            <a:r>
              <a:rPr lang="es-ES_tradnl" sz="3200" dirty="0">
                <a:solidFill>
                  <a:schemeClr val="tx1"/>
                </a:solidFill>
              </a:rPr>
              <a:t> as </a:t>
            </a:r>
            <a:r>
              <a:rPr lang="es-ES_tradnl" sz="3200" dirty="0" err="1">
                <a:solidFill>
                  <a:schemeClr val="tx1"/>
                </a:solidFill>
              </a:rPr>
              <a:t>many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colored</a:t>
            </a:r>
            <a:r>
              <a:rPr lang="es-ES_tradnl" sz="3200" dirty="0">
                <a:solidFill>
                  <a:schemeClr val="tx1"/>
                </a:solidFill>
              </a:rPr>
              <a:t> boxes as </a:t>
            </a:r>
            <a:r>
              <a:rPr lang="es-ES_tradnl" sz="3200" dirty="0" err="1">
                <a:solidFill>
                  <a:schemeClr val="tx1"/>
                </a:solidFill>
              </a:rPr>
              <a:t>you</a:t>
            </a:r>
            <a:r>
              <a:rPr lang="es-ES_tradnl" sz="3200" dirty="0">
                <a:solidFill>
                  <a:schemeClr val="tx1"/>
                </a:solidFill>
              </a:rPr>
              <a:t> can </a:t>
            </a:r>
            <a:r>
              <a:rPr lang="es-ES_tradnl" sz="3200" dirty="0" err="1">
                <a:solidFill>
                  <a:schemeClr val="tx1"/>
                </a:solidFill>
              </a:rPr>
              <a:t>within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time </a:t>
            </a:r>
            <a:r>
              <a:rPr lang="es-ES_tradnl" sz="3200" dirty="0" err="1">
                <a:solidFill>
                  <a:schemeClr val="tx1"/>
                </a:solidFill>
              </a:rPr>
              <a:t>limit</a:t>
            </a:r>
            <a:r>
              <a:rPr lang="es-ES_tradnl" sz="3200" dirty="0">
                <a:solidFill>
                  <a:schemeClr val="tx1"/>
                </a:solidFill>
              </a:rPr>
              <a:t> (5 </a:t>
            </a:r>
            <a:r>
              <a:rPr lang="es-ES_tradnl" sz="3200" dirty="0" err="1">
                <a:solidFill>
                  <a:schemeClr val="tx1"/>
                </a:solidFill>
              </a:rPr>
              <a:t>seconds</a:t>
            </a:r>
            <a:r>
              <a:rPr lang="es-ES_tradnl" sz="3200" dirty="0">
                <a:solidFill>
                  <a:schemeClr val="tx1"/>
                </a:solidFill>
              </a:rPr>
              <a:t>) and </a:t>
            </a:r>
            <a:r>
              <a:rPr lang="es-ES_tradnl" sz="3200" dirty="0" err="1">
                <a:solidFill>
                  <a:schemeClr val="tx1"/>
                </a:solidFill>
              </a:rPr>
              <a:t>say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what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it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is</a:t>
            </a:r>
            <a:r>
              <a:rPr lang="es-ES_tradnl" sz="3200" dirty="0">
                <a:solidFill>
                  <a:schemeClr val="tx1"/>
                </a:solidFill>
              </a:rPr>
              <a:t> in </a:t>
            </a:r>
            <a:r>
              <a:rPr lang="es-ES_tradnl" sz="3200" dirty="0" err="1">
                <a:solidFill>
                  <a:schemeClr val="tx1"/>
                </a:solidFill>
              </a:rPr>
              <a:t>the</a:t>
            </a:r>
            <a:r>
              <a:rPr lang="es-ES_tradnl" sz="3200" dirty="0">
                <a:solidFill>
                  <a:schemeClr val="tx1"/>
                </a:solidFill>
              </a:rPr>
              <a:t> </a:t>
            </a:r>
            <a:r>
              <a:rPr lang="es-ES_tradnl" sz="3200" dirty="0" err="1">
                <a:solidFill>
                  <a:schemeClr val="tx1"/>
                </a:solidFill>
              </a:rPr>
              <a:t>picture</a:t>
            </a:r>
            <a:r>
              <a:rPr lang="es-ES_tradnl" sz="3200" dirty="0">
                <a:solidFill>
                  <a:schemeClr val="tx1"/>
                </a:solidFill>
              </a:rPr>
              <a:t>.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8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52D912-F2A5-F193-D1B0-A39073B8B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700" y="1613099"/>
            <a:ext cx="4526251" cy="4027958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76700" y="763649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I will bring steak.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88579" y="2920294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24551" y="1613099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8579" y="422124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295" y="1550502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2FDB7C-FB77-F106-6309-E83973DA3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747" y="1628113"/>
            <a:ext cx="4333956" cy="38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330D3-45C3-5393-C9D5-502B025B8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193" y="1622127"/>
            <a:ext cx="4474510" cy="3928247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821274" y="756353"/>
            <a:ext cx="4693468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</a:rPr>
              <a:t>I will bring sandwiches.</a:t>
            </a:r>
            <a:endParaRPr lang="en-VN" sz="3600" b="1" dirty="0">
              <a:solidFill>
                <a:prstClr val="black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60734" y="420161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86280" y="1625912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476432" y="2939385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92" y="1775689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D3D6-078D-4D1E-7413-71C05869C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60" y="1598184"/>
            <a:ext cx="4468430" cy="395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Rectángulo redondeado"/>
          <p:cNvSpPr/>
          <p:nvPr/>
        </p:nvSpPr>
        <p:spPr>
          <a:xfrm>
            <a:off x="3876700" y="1537741"/>
            <a:ext cx="4608512" cy="4176463"/>
          </a:xfrm>
          <a:prstGeom prst="roundRect">
            <a:avLst>
              <a:gd name="adj" fmla="val 3730"/>
            </a:avLst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reflection blurRad="24130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FE2F2-706F-1EBA-63D0-D4EF99E52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600" y="1628956"/>
            <a:ext cx="4402904" cy="3868801"/>
          </a:xfrm>
          <a:prstGeom prst="rect">
            <a:avLst/>
          </a:prstGeom>
        </p:spPr>
      </p:pic>
      <p:sp>
        <p:nvSpPr>
          <p:cNvPr id="46" name="45 Rectángulo redondeado"/>
          <p:cNvSpPr/>
          <p:nvPr/>
        </p:nvSpPr>
        <p:spPr>
          <a:xfrm>
            <a:off x="3721394" y="671753"/>
            <a:ext cx="4922875" cy="4320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ea typeface="Times New Roman" panose="02020603050405020304" pitchFamily="18" charset="0"/>
              </a:rPr>
              <a:t>I will bring hamburgers.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494875" y="2928042"/>
            <a:ext cx="1426074" cy="12613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952434" y="4215743"/>
            <a:ext cx="1440160" cy="1308332"/>
          </a:xfrm>
          <a:prstGeom prst="rect">
            <a:avLst/>
          </a:prstGeom>
          <a:solidFill>
            <a:srgbClr val="33CC3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011276" y="2893280"/>
            <a:ext cx="1440160" cy="1296144"/>
          </a:xfrm>
          <a:prstGeom prst="rect">
            <a:avLst/>
          </a:prstGeom>
          <a:solidFill>
            <a:srgbClr val="FF66FF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4102" y="1628113"/>
            <a:ext cx="1440557" cy="126138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026600" y="1628113"/>
            <a:ext cx="1440160" cy="1308333"/>
          </a:xfrm>
          <a:prstGeom prst="rect">
            <a:avLst/>
          </a:prstGeom>
          <a:solidFill>
            <a:srgbClr val="9966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011276" y="4201613"/>
            <a:ext cx="1440160" cy="1296144"/>
          </a:xfrm>
          <a:prstGeom prst="rect">
            <a:avLst/>
          </a:prstGeom>
          <a:solidFill>
            <a:srgbClr val="9900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962394" y="2928042"/>
            <a:ext cx="1440557" cy="126138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925146" y="1598185"/>
            <a:ext cx="1440557" cy="1296358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480789" y="4222923"/>
            <a:ext cx="1440160" cy="1302832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19" y="1628113"/>
            <a:ext cx="1490344" cy="402795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9120336" y="4788743"/>
            <a:ext cx="100811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 redondeado"/>
          <p:cNvSpPr>
            <a:spLocks noChangeArrowheads="1"/>
          </p:cNvSpPr>
          <p:nvPr/>
        </p:nvSpPr>
        <p:spPr bwMode="auto">
          <a:xfrm rot="5400000">
            <a:off x="7937589" y="2534449"/>
            <a:ext cx="3386668" cy="500063"/>
          </a:xfrm>
          <a:prstGeom prst="roundRect">
            <a:avLst>
              <a:gd name="adj" fmla="val 32858"/>
            </a:avLst>
          </a:prstGeom>
          <a:solidFill>
            <a:schemeClr val="tx1">
              <a:lumMod val="65000"/>
            </a:schemeClr>
          </a:solidFill>
          <a:ln w="3810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es-ES" altLang="es-ES"/>
          </a:p>
        </p:txBody>
      </p:sp>
      <p:sp>
        <p:nvSpPr>
          <p:cNvPr id="40" name="Rectangle 94"/>
          <p:cNvSpPr>
            <a:spLocks noChangeArrowheads="1"/>
          </p:cNvSpPr>
          <p:nvPr/>
        </p:nvSpPr>
        <p:spPr bwMode="auto">
          <a:xfrm rot="16200000">
            <a:off x="8073131" y="2669049"/>
            <a:ext cx="3102525" cy="231595"/>
          </a:xfrm>
          <a:prstGeom prst="roundRect">
            <a:avLst>
              <a:gd name="adj" fmla="val 41344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2" name="Rectangle 93"/>
          <p:cNvSpPr>
            <a:spLocks noChangeArrowheads="1"/>
          </p:cNvSpPr>
          <p:nvPr/>
        </p:nvSpPr>
        <p:spPr bwMode="auto">
          <a:xfrm rot="5400000">
            <a:off x="8081602" y="2692847"/>
            <a:ext cx="3085580" cy="20094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3300"/>
              </a:gs>
              <a:gs pos="33000">
                <a:srgbClr val="FFFF00"/>
              </a:gs>
              <a:gs pos="60000">
                <a:srgbClr val="FF99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s-ES" altLang="es-ES"/>
          </a:p>
        </p:txBody>
      </p:sp>
      <p:sp>
        <p:nvSpPr>
          <p:cNvPr id="43" name="42 CuadroTexto"/>
          <p:cNvSpPr txBox="1"/>
          <p:nvPr/>
        </p:nvSpPr>
        <p:spPr>
          <a:xfrm>
            <a:off x="9465157" y="1488929"/>
            <a:ext cx="3469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T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M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E</a:t>
            </a:r>
          </a:p>
          <a:p>
            <a:pPr algn="ctr">
              <a:defRPr/>
            </a:pPr>
            <a:endParaRPr lang="es-ES_tradnl" sz="1600" b="1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I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S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 U</a:t>
            </a:r>
          </a:p>
          <a:p>
            <a:pPr algn="ctr">
              <a:defRPr/>
            </a:pPr>
            <a:r>
              <a:rPr lang="es-ES_tradnl" sz="1600" b="1" dirty="0">
                <a:solidFill>
                  <a:srgbClr val="FF0000"/>
                </a:solidFill>
                <a:latin typeface="Arial" charset="0"/>
              </a:rPr>
              <a:t>P</a:t>
            </a:r>
            <a:endParaRPr lang="es-ES" sz="16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1 Flecha derecha">
            <a:hlinkClick r:id="" action="ppaction://hlinkshowjump?jump=nextslide"/>
          </p:cNvPr>
          <p:cNvSpPr/>
          <p:nvPr/>
        </p:nvSpPr>
        <p:spPr>
          <a:xfrm>
            <a:off x="9120336" y="5578460"/>
            <a:ext cx="1008112" cy="730860"/>
          </a:xfrm>
          <a:prstGeom prst="rightArrow">
            <a:avLst>
              <a:gd name="adj1" fmla="val 63901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NEXT</a:t>
            </a:r>
            <a:endParaRPr lang="es-E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87688" y="594389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colored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boxes to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BD9EFD-CE11-97F7-F7E6-47C51D9A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366" y="1775084"/>
            <a:ext cx="4329284" cy="37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2" grpId="0" animBg="1"/>
      <p:bldP spid="4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385</Words>
  <Application>Microsoft Macintosh PowerPoint</Application>
  <PresentationFormat>Widescreen</PresentationFormat>
  <Paragraphs>155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akaDylan Plain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Do Thi Thuy Linh</cp:lastModifiedBy>
  <cp:revision>87</cp:revision>
  <dcterms:created xsi:type="dcterms:W3CDTF">2023-01-31T08:21:18Z</dcterms:created>
  <dcterms:modified xsi:type="dcterms:W3CDTF">2025-05-13T02:00:26Z</dcterms:modified>
</cp:coreProperties>
</file>