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3" r:id="rId2"/>
    <p:sldId id="384" r:id="rId3"/>
    <p:sldId id="305" r:id="rId4"/>
    <p:sldId id="306" r:id="rId5"/>
    <p:sldId id="394" r:id="rId6"/>
    <p:sldId id="437" r:id="rId7"/>
    <p:sldId id="438" r:id="rId8"/>
    <p:sldId id="317" r:id="rId9"/>
    <p:sldId id="318" r:id="rId10"/>
    <p:sldId id="319" r:id="rId11"/>
    <p:sldId id="320" r:id="rId12"/>
    <p:sldId id="429" r:id="rId13"/>
    <p:sldId id="327" r:id="rId14"/>
    <p:sldId id="440" r:id="rId15"/>
    <p:sldId id="441" r:id="rId16"/>
    <p:sldId id="442" r:id="rId17"/>
    <p:sldId id="443" r:id="rId18"/>
    <p:sldId id="439" r:id="rId19"/>
    <p:sldId id="328" r:id="rId20"/>
    <p:sldId id="329" r:id="rId21"/>
    <p:sldId id="421" r:id="rId22"/>
    <p:sldId id="423" r:id="rId23"/>
    <p:sldId id="422" r:id="rId24"/>
    <p:sldId id="34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9C7"/>
    <a:srgbClr val="FFFFFF"/>
    <a:srgbClr val="8B3A8F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00" autoAdjust="0"/>
    <p:restoredTop sz="95345" autoAdjust="0"/>
  </p:normalViewPr>
  <p:slideViewPr>
    <p:cSldViewPr snapToGrid="0">
      <p:cViewPr varScale="1">
        <p:scale>
          <a:sx n="125" d="100"/>
          <a:sy n="125" d="100"/>
        </p:scale>
        <p:origin x="16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6CACB2B9-4FA8-48A3-9134-AC5741F8D3D1}"/>
    <pc:docChg chg="undo custSel modSld">
      <pc:chgData name="Phan Van Rieu (Hugo)" userId="032e726b-b6b7-45df-b0ca-e82fb010a48a" providerId="ADAL" clId="{6CACB2B9-4FA8-48A3-9134-AC5741F8D3D1}" dt="2024-07-05T23:52:28.446" v="83"/>
      <pc:docMkLst>
        <pc:docMk/>
      </pc:docMkLst>
      <pc:sldChg chg="modSp mod">
        <pc:chgData name="Phan Van Rieu (Hugo)" userId="032e726b-b6b7-45df-b0ca-e82fb010a48a" providerId="ADAL" clId="{6CACB2B9-4FA8-48A3-9134-AC5741F8D3D1}" dt="2024-07-05T23:48:59.740" v="70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6CACB2B9-4FA8-48A3-9134-AC5741F8D3D1}" dt="2024-07-05T23:48:59.740" v="70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addSp modSp mod modAnim">
        <pc:chgData name="Phan Van Rieu (Hugo)" userId="032e726b-b6b7-45df-b0ca-e82fb010a48a" providerId="ADAL" clId="{6CACB2B9-4FA8-48A3-9134-AC5741F8D3D1}" dt="2024-07-05T23:52:21.175" v="82"/>
        <pc:sldMkLst>
          <pc:docMk/>
          <pc:sldMk cId="924732891" sldId="338"/>
        </pc:sldMkLst>
        <pc:picChg chg="add mod">
          <ac:chgData name="Phan Van Rieu (Hugo)" userId="032e726b-b6b7-45df-b0ca-e82fb010a48a" providerId="ADAL" clId="{6CACB2B9-4FA8-48A3-9134-AC5741F8D3D1}" dt="2024-07-05T23:51:27.555" v="77" actId="1076"/>
          <ac:picMkLst>
            <pc:docMk/>
            <pc:sldMk cId="924732891" sldId="338"/>
            <ac:picMk id="5" creationId="{7DFEE68C-8E80-4231-8B56-D61C31091B73}"/>
          </ac:picMkLst>
        </pc:picChg>
        <pc:picChg chg="add mod">
          <ac:chgData name="Phan Van Rieu (Hugo)" userId="032e726b-b6b7-45df-b0ca-e82fb010a48a" providerId="ADAL" clId="{6CACB2B9-4FA8-48A3-9134-AC5741F8D3D1}" dt="2024-07-05T23:51:46.280" v="79" actId="1076"/>
          <ac:picMkLst>
            <pc:docMk/>
            <pc:sldMk cId="924732891" sldId="338"/>
            <ac:picMk id="6" creationId="{2FBEBB7D-0F3B-4036-A9DE-AF5610CC7BEC}"/>
          </ac:picMkLst>
        </pc:picChg>
      </pc:sldChg>
      <pc:sldChg chg="modSp mod">
        <pc:chgData name="Phan Van Rieu (Hugo)" userId="032e726b-b6b7-45df-b0ca-e82fb010a48a" providerId="ADAL" clId="{6CACB2B9-4FA8-48A3-9134-AC5741F8D3D1}" dt="2024-07-05T23:50:00.826" v="74" actId="14100"/>
        <pc:sldMkLst>
          <pc:docMk/>
          <pc:sldMk cId="843563018" sldId="384"/>
        </pc:sldMkLst>
        <pc:picChg chg="mod">
          <ac:chgData name="Phan Van Rieu (Hugo)" userId="032e726b-b6b7-45df-b0ca-e82fb010a48a" providerId="ADAL" clId="{6CACB2B9-4FA8-48A3-9134-AC5741F8D3D1}" dt="2024-07-05T23:50:00.826" v="74" actId="14100"/>
          <ac:picMkLst>
            <pc:docMk/>
            <pc:sldMk cId="843563018" sldId="384"/>
            <ac:picMk id="4" creationId="{52FA992F-F6F7-28D5-4860-6C5FC6298A88}"/>
          </ac:picMkLst>
        </pc:picChg>
      </pc:sldChg>
      <pc:sldChg chg="addSp modSp modAnim">
        <pc:chgData name="Phan Van Rieu (Hugo)" userId="032e726b-b6b7-45df-b0ca-e82fb010a48a" providerId="ADAL" clId="{6CACB2B9-4FA8-48A3-9134-AC5741F8D3D1}" dt="2024-07-05T23:52:28.446" v="83"/>
        <pc:sldMkLst>
          <pc:docMk/>
          <pc:sldMk cId="4181027288" sldId="444"/>
        </pc:sldMkLst>
        <pc:picChg chg="add mod">
          <ac:chgData name="Phan Van Rieu (Hugo)" userId="032e726b-b6b7-45df-b0ca-e82fb010a48a" providerId="ADAL" clId="{6CACB2B9-4FA8-48A3-9134-AC5741F8D3D1}" dt="2024-07-05T23:52:28.446" v="83"/>
          <ac:picMkLst>
            <pc:docMk/>
            <pc:sldMk cId="4181027288" sldId="444"/>
            <ac:picMk id="7" creationId="{093A08D4-9E37-4B05-AEAF-B8458ADD6BC8}"/>
          </ac:picMkLst>
        </pc:picChg>
        <pc:picChg chg="add mod">
          <ac:chgData name="Phan Van Rieu (Hugo)" userId="032e726b-b6b7-45df-b0ca-e82fb010a48a" providerId="ADAL" clId="{6CACB2B9-4FA8-48A3-9134-AC5741F8D3D1}" dt="2024-07-05T23:52:28.446" v="83"/>
          <ac:picMkLst>
            <pc:docMk/>
            <pc:sldMk cId="4181027288" sldId="444"/>
            <ac:picMk id="9" creationId="{B6664380-991A-4134-A5B3-BC136B085FB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01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7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3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60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16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6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7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0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4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930840" y="13471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Culture - Lesson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7" r:id="rId18"/>
    <p:sldLayoutId id="214748368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microsoft.com/office/2007/relationships/hdphoto" Target="../media/hdphoto8.wdp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24" Type="http://schemas.openxmlformats.org/officeDocument/2006/relationships/image" Target="../media/image19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12.png"/><Relationship Id="rId19" Type="http://schemas.microsoft.com/office/2007/relationships/hdphoto" Target="../media/hdphoto9.wdp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microsoft.com/office/2007/relationships/hdphoto" Target="../media/hdphoto8.wdp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24" Type="http://schemas.openxmlformats.org/officeDocument/2006/relationships/image" Target="../media/image19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12.png"/><Relationship Id="rId19" Type="http://schemas.microsoft.com/office/2007/relationships/hdphoto" Target="../media/hdphoto9.wdp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888361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809992" y="3796994"/>
            <a:ext cx="3945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Culture - </a:t>
            </a:r>
            <a:r>
              <a:rPr lang="en-VN" sz="4000" b="1" dirty="0">
                <a:solidFill>
                  <a:srgbClr val="00B050"/>
                </a:solidFill>
              </a:rPr>
              <a:t>Lesson </a:t>
            </a:r>
            <a:r>
              <a:rPr lang="en-US" sz="4000" b="1" dirty="0">
                <a:solidFill>
                  <a:srgbClr val="00B050"/>
                </a:solidFill>
              </a:rPr>
              <a:t>1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87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27433AE-D9E7-89F1-A5F6-C2ABE11D27B0}"/>
              </a:ext>
            </a:extLst>
          </p:cNvPr>
          <p:cNvSpPr txBox="1"/>
          <p:nvPr/>
        </p:nvSpPr>
        <p:spPr>
          <a:xfrm>
            <a:off x="0" y="4433188"/>
            <a:ext cx="1941816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2400" i="0" dirty="0">
                <a:solidFill>
                  <a:srgbClr val="0070C0"/>
                </a:solidFill>
                <a:effectLst/>
                <a:latin typeface="ArialMT"/>
              </a:rPr>
              <a:t> /ˈbrekfəst/</a:t>
            </a:r>
            <a:endParaRPr lang="pt-BR" sz="3200" b="0" i="0" dirty="0">
              <a:solidFill>
                <a:srgbClr val="0070C0"/>
              </a:solidFill>
              <a:effectLst/>
            </a:endParaRPr>
          </a:p>
          <a:p>
            <a:pPr algn="ctr"/>
            <a:r>
              <a:rPr lang="pt-BR" sz="2400" dirty="0">
                <a:solidFill>
                  <a:srgbClr val="FF0000"/>
                </a:solidFill>
              </a:rPr>
              <a:t>bữa sáng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86C2F6-EB9E-10BE-4037-79934045D7BD}"/>
              </a:ext>
            </a:extLst>
          </p:cNvPr>
          <p:cNvSpPr txBox="1"/>
          <p:nvPr/>
        </p:nvSpPr>
        <p:spPr>
          <a:xfrm>
            <a:off x="2235487" y="4433188"/>
            <a:ext cx="1598829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i="0" dirty="0">
                <a:solidFill>
                  <a:srgbClr val="0070C0"/>
                </a:solidFill>
                <a:effectLst/>
                <a:latin typeface="ArialMT"/>
              </a:rPr>
              <a:t>/lʌntʃ/</a:t>
            </a:r>
            <a:r>
              <a:rPr lang="vi-VN" sz="32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 </a:t>
            </a:r>
            <a:endParaRPr lang="en-US" sz="32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pt-BR" sz="2400" dirty="0">
                <a:solidFill>
                  <a:srgbClr val="FF0000"/>
                </a:solidFill>
              </a:rPr>
              <a:t>bữa trưa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92D8D0-6F7F-64AD-9327-744721A9B924}"/>
              </a:ext>
            </a:extLst>
          </p:cNvPr>
          <p:cNvSpPr txBox="1"/>
          <p:nvPr/>
        </p:nvSpPr>
        <p:spPr>
          <a:xfrm>
            <a:off x="4232118" y="4420857"/>
            <a:ext cx="1598829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i="0" dirty="0">
                <a:solidFill>
                  <a:srgbClr val="0070C0"/>
                </a:solidFill>
                <a:effectLst/>
                <a:latin typeface="ArialMT"/>
              </a:rPr>
              <a:t>/ˈdɪnər/</a:t>
            </a:r>
            <a:r>
              <a:rPr lang="vi-VN" sz="32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 </a:t>
            </a:r>
            <a:endParaRPr lang="en-US" sz="32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pt-BR" sz="2400" dirty="0">
                <a:solidFill>
                  <a:srgbClr val="FF0000"/>
                </a:solidFill>
              </a:rPr>
              <a:t>bữa tối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B6245-A223-7884-1CA6-160DBCC8C9D4}"/>
              </a:ext>
            </a:extLst>
          </p:cNvPr>
          <p:cNvSpPr txBox="1"/>
          <p:nvPr/>
        </p:nvSpPr>
        <p:spPr>
          <a:xfrm>
            <a:off x="6492712" y="4433187"/>
            <a:ext cx="146568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i="0" dirty="0">
                <a:solidFill>
                  <a:srgbClr val="0070C0"/>
                </a:solidFill>
                <a:effectLst/>
                <a:latin typeface="ArialMT"/>
              </a:rPr>
              <a:t>/bred/</a:t>
            </a:r>
            <a:r>
              <a:rPr lang="vi-VN" sz="32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 </a:t>
            </a:r>
            <a:endParaRPr lang="en-US" sz="32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bánh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mì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85270-C47E-5C83-F162-BD5B5721AB75}"/>
              </a:ext>
            </a:extLst>
          </p:cNvPr>
          <p:cNvSpPr txBox="1"/>
          <p:nvPr/>
        </p:nvSpPr>
        <p:spPr>
          <a:xfrm>
            <a:off x="8620158" y="4433187"/>
            <a:ext cx="123504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i="0" dirty="0">
                <a:solidFill>
                  <a:srgbClr val="0070C0"/>
                </a:solidFill>
                <a:effectLst/>
                <a:latin typeface="ArialMT"/>
              </a:rPr>
              <a:t>/miːt/</a:t>
            </a:r>
            <a:r>
              <a:rPr lang="vi-VN" sz="32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32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thịt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891D88-4441-DE3F-258D-6EAC5D569785}"/>
              </a:ext>
            </a:extLst>
          </p:cNvPr>
          <p:cNvSpPr txBox="1"/>
          <p:nvPr/>
        </p:nvSpPr>
        <p:spPr>
          <a:xfrm>
            <a:off x="10433908" y="4482411"/>
            <a:ext cx="165584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i="0" dirty="0">
                <a:solidFill>
                  <a:srgbClr val="0070C0"/>
                </a:solidFill>
                <a:effectLst/>
                <a:latin typeface="ArialMT"/>
              </a:rPr>
              <a:t>/ˈsɪriəl/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ngũ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cốc</a:t>
            </a:r>
            <a:endParaRPr lang="vi-VN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BE563-A044-C81F-9682-ED82A99F5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7033"/>
            <a:ext cx="7005453" cy="811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6FD07D-DF4B-7FB4-57E6-EF401F7D9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98880"/>
            <a:ext cx="12192000" cy="3271385"/>
          </a:xfrm>
          <a:prstGeom prst="rect">
            <a:avLst/>
          </a:prstGeom>
        </p:spPr>
      </p:pic>
      <p:pic>
        <p:nvPicPr>
          <p:cNvPr id="8" name="CD2 TRACK 70">
            <a:hlinkClick r:id="" action="ppaction://media"/>
            <a:extLst>
              <a:ext uri="{FF2B5EF4-FFF2-40B4-BE49-F238E27FC236}">
                <a16:creationId xmlns:a16="http://schemas.microsoft.com/office/drawing/2014/main" id="{1EB6F572-A54F-40AC-F9DF-08F862DA5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5552" y="387033"/>
            <a:ext cx="853440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reakfast">
            <a:hlinkClick r:id="" action="ppaction://media"/>
            <a:extLst>
              <a:ext uri="{FF2B5EF4-FFF2-40B4-BE49-F238E27FC236}">
                <a16:creationId xmlns:a16="http://schemas.microsoft.com/office/drawing/2014/main" id="{E13867C0-00A6-5051-64CD-582223B7C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1760" y="2992120"/>
            <a:ext cx="685800" cy="685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81427" y="60829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3E2A38-5A7F-C0B3-DE13-061ABFCE7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7033"/>
            <a:ext cx="7005453" cy="811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97BD55-FDCE-1056-1688-57F46B22F6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695" y="1198880"/>
            <a:ext cx="3324689" cy="51632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93F335-C257-39BE-1A5D-0A0A583C6FFF}"/>
              </a:ext>
            </a:extLst>
          </p:cNvPr>
          <p:cNvSpPr txBox="1"/>
          <p:nvPr/>
        </p:nvSpPr>
        <p:spPr>
          <a:xfrm>
            <a:off x="5730240" y="2413516"/>
            <a:ext cx="5303520" cy="23698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Arial" panose="020B0604020202020204" pitchFamily="34" charset="0"/>
              </a:rPr>
              <a:t>b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reakfast (n)</a:t>
            </a:r>
            <a:endParaRPr lang="en-US" sz="4400" b="1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4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4000" i="0" dirty="0">
                <a:solidFill>
                  <a:srgbClr val="0070C0"/>
                </a:solidFill>
                <a:effectLst/>
                <a:latin typeface="ArialMT"/>
              </a:rPr>
              <a:t> /ˈbrekfəst/</a:t>
            </a:r>
            <a:endParaRPr lang="pt-BR" sz="4800" b="0" i="0" dirty="0">
              <a:solidFill>
                <a:srgbClr val="0070C0"/>
              </a:solidFill>
              <a:effectLst/>
            </a:endParaRPr>
          </a:p>
          <a:p>
            <a:pPr algn="ctr"/>
            <a:r>
              <a:rPr lang="pt-BR" sz="4000" dirty="0">
                <a:solidFill>
                  <a:srgbClr val="FF0000"/>
                </a:solidFill>
              </a:rPr>
              <a:t>bữa sáng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2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unch">
            <a:hlinkClick r:id="" action="ppaction://media"/>
            <a:extLst>
              <a:ext uri="{FF2B5EF4-FFF2-40B4-BE49-F238E27FC236}">
                <a16:creationId xmlns:a16="http://schemas.microsoft.com/office/drawing/2014/main" id="{F4FD1FA6-41F2-C604-C123-85753C1E4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9082" y="3076943"/>
            <a:ext cx="527493" cy="527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2F086E-4CD2-27B6-4346-EE94C6ECCD0E}"/>
              </a:ext>
            </a:extLst>
          </p:cNvPr>
          <p:cNvSpPr txBox="1"/>
          <p:nvPr/>
        </p:nvSpPr>
        <p:spPr>
          <a:xfrm>
            <a:off x="7281427" y="60829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65944-B7A6-5665-609D-FD8A20133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7033"/>
            <a:ext cx="7005453" cy="811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DF7FE-CB28-008A-94C3-6AAB15DC3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532" y="1198880"/>
            <a:ext cx="3207100" cy="51285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8990A1-E7CB-B0BC-5D4F-D669A27C8849}"/>
              </a:ext>
            </a:extLst>
          </p:cNvPr>
          <p:cNvSpPr txBox="1"/>
          <p:nvPr/>
        </p:nvSpPr>
        <p:spPr>
          <a:xfrm>
            <a:off x="7281427" y="2703438"/>
            <a:ext cx="2823707" cy="227754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MT"/>
              </a:rPr>
              <a:t>l</a:t>
            </a:r>
            <a:r>
              <a:rPr lang="en-US" sz="5400" b="1" i="0" dirty="0">
                <a:solidFill>
                  <a:srgbClr val="0070C0"/>
                </a:solidFill>
                <a:effectLst/>
                <a:latin typeface="ArialMT"/>
              </a:rPr>
              <a:t>unch</a:t>
            </a:r>
            <a:r>
              <a:rPr lang="en-US" sz="4000" i="0" dirty="0">
                <a:solidFill>
                  <a:srgbClr val="0070C0"/>
                </a:solidFill>
                <a:effectLst/>
                <a:latin typeface="ArialMT"/>
              </a:rPr>
              <a:t> (n)</a:t>
            </a:r>
          </a:p>
          <a:p>
            <a:pPr algn="ctr"/>
            <a:r>
              <a:rPr lang="vi-VN" sz="4000" i="0" dirty="0">
                <a:solidFill>
                  <a:srgbClr val="0070C0"/>
                </a:solidFill>
                <a:effectLst/>
                <a:latin typeface="ArialMT"/>
              </a:rPr>
              <a:t>/lʌntʃ/</a:t>
            </a:r>
            <a:r>
              <a:rPr lang="vi-VN" sz="4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 </a:t>
            </a:r>
            <a:endParaRPr lang="en-US" sz="48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pt-BR" sz="4000" dirty="0">
                <a:solidFill>
                  <a:srgbClr val="FF0000"/>
                </a:solidFill>
              </a:rPr>
              <a:t>bữa trưa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nner">
            <a:hlinkClick r:id="" action="ppaction://media"/>
            <a:extLst>
              <a:ext uri="{FF2B5EF4-FFF2-40B4-BE49-F238E27FC236}">
                <a16:creationId xmlns:a16="http://schemas.microsoft.com/office/drawing/2014/main" id="{68D1D7EC-7456-EFC2-8935-8A0EF3C02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1974" y="3134326"/>
            <a:ext cx="923329" cy="923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8621C-E721-7D8F-6516-F177F44FA289}"/>
              </a:ext>
            </a:extLst>
          </p:cNvPr>
          <p:cNvSpPr txBox="1"/>
          <p:nvPr/>
        </p:nvSpPr>
        <p:spPr>
          <a:xfrm>
            <a:off x="7281427" y="60829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D9673-46DE-140A-CEA4-6EDF2CAE8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7033"/>
            <a:ext cx="7005453" cy="811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46D5CC-3E21-FB05-C9CE-6465034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283" y="1198880"/>
            <a:ext cx="3553321" cy="5210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57ABFB-C954-F50F-9B58-F8911A8701AD}"/>
              </a:ext>
            </a:extLst>
          </p:cNvPr>
          <p:cNvSpPr txBox="1"/>
          <p:nvPr/>
        </p:nvSpPr>
        <p:spPr>
          <a:xfrm>
            <a:off x="6737665" y="2364884"/>
            <a:ext cx="3676546" cy="215443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MT"/>
              </a:rPr>
              <a:t>d</a:t>
            </a:r>
            <a:r>
              <a:rPr lang="en-US" sz="5400" b="1" i="0" dirty="0">
                <a:solidFill>
                  <a:srgbClr val="0070C0"/>
                </a:solidFill>
                <a:effectLst/>
                <a:latin typeface="ArialMT"/>
              </a:rPr>
              <a:t>inner</a:t>
            </a:r>
            <a:r>
              <a:rPr lang="en-US" sz="4000" i="0" dirty="0">
                <a:solidFill>
                  <a:srgbClr val="0070C0"/>
                </a:solidFill>
                <a:effectLst/>
                <a:latin typeface="ArialMT"/>
              </a:rPr>
              <a:t> (n) </a:t>
            </a:r>
          </a:p>
          <a:p>
            <a:pPr algn="ctr"/>
            <a:r>
              <a:rPr lang="vi-VN" sz="3600" i="0" dirty="0">
                <a:solidFill>
                  <a:srgbClr val="0070C0"/>
                </a:solidFill>
                <a:effectLst/>
                <a:latin typeface="ArialMT"/>
              </a:rPr>
              <a:t>/ˈdɪnər/</a:t>
            </a:r>
            <a:r>
              <a:rPr lang="vi-VN" sz="4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 </a:t>
            </a:r>
            <a:endParaRPr lang="en-US" sz="44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pt-BR" sz="3600" dirty="0">
                <a:solidFill>
                  <a:srgbClr val="FF0000"/>
                </a:solidFill>
              </a:rPr>
              <a:t>bữa tối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24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E48AAF-C0AF-7339-7800-BA1E1CAD12A9}"/>
              </a:ext>
            </a:extLst>
          </p:cNvPr>
          <p:cNvSpPr txBox="1"/>
          <p:nvPr/>
        </p:nvSpPr>
        <p:spPr>
          <a:xfrm>
            <a:off x="7281427" y="60829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bread">
            <a:hlinkClick r:id="" action="ppaction://media"/>
            <a:extLst>
              <a:ext uri="{FF2B5EF4-FFF2-40B4-BE49-F238E27FC236}">
                <a16:creationId xmlns:a16="http://schemas.microsoft.com/office/drawing/2014/main" id="{20005CD4-F523-3B2E-4A87-06B9F4E4F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2129" y="2862693"/>
            <a:ext cx="811847" cy="8118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79D092-E69E-F672-9015-3A972685C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7033"/>
            <a:ext cx="7005453" cy="811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0390FA-2463-2807-135C-C3E7F0273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796" y="1183854"/>
            <a:ext cx="3524742" cy="5287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394DEA-2632-1712-CE5E-8ED4757F9B83}"/>
              </a:ext>
            </a:extLst>
          </p:cNvPr>
          <p:cNvSpPr txBox="1"/>
          <p:nvPr/>
        </p:nvSpPr>
        <p:spPr>
          <a:xfrm>
            <a:off x="6791033" y="2479578"/>
            <a:ext cx="2939038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MT"/>
              </a:rPr>
              <a:t>b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ArialMT"/>
              </a:rPr>
              <a:t>read</a:t>
            </a:r>
            <a:r>
              <a:rPr lang="en-US" sz="3600" i="0" dirty="0">
                <a:solidFill>
                  <a:srgbClr val="0070C0"/>
                </a:solidFill>
                <a:effectLst/>
                <a:latin typeface="ArialMT"/>
              </a:rPr>
              <a:t> (n)</a:t>
            </a:r>
          </a:p>
          <a:p>
            <a:pPr algn="ctr"/>
            <a:r>
              <a:rPr lang="vi-VN" sz="3600" i="0" dirty="0">
                <a:solidFill>
                  <a:srgbClr val="0070C0"/>
                </a:solidFill>
                <a:effectLst/>
                <a:latin typeface="ArialMT"/>
              </a:rPr>
              <a:t>/bred/</a:t>
            </a:r>
            <a:r>
              <a:rPr lang="vi-VN" sz="4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 </a:t>
            </a:r>
            <a:endParaRPr lang="en-US" sz="44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bánh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mì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8245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eat">
            <a:hlinkClick r:id="" action="ppaction://media"/>
            <a:extLst>
              <a:ext uri="{FF2B5EF4-FFF2-40B4-BE49-F238E27FC236}">
                <a16:creationId xmlns:a16="http://schemas.microsoft.com/office/drawing/2014/main" id="{F7A4E4EB-3F9D-90E7-F5D7-22B4FBFBE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4297" y="3022600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AA0BC-EA07-244A-D176-D6D7BDB311D1}"/>
              </a:ext>
            </a:extLst>
          </p:cNvPr>
          <p:cNvSpPr txBox="1"/>
          <p:nvPr/>
        </p:nvSpPr>
        <p:spPr>
          <a:xfrm>
            <a:off x="7281427" y="60829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607A0-2E8A-6458-7CF3-2A5D6101F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7033"/>
            <a:ext cx="7005453" cy="811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D66FDA-1703-DD94-810D-37AB18D9A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047" y="1136223"/>
            <a:ext cx="3400900" cy="5334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8F2153-FB74-7D17-68F6-5B2D3EA4700A}"/>
              </a:ext>
            </a:extLst>
          </p:cNvPr>
          <p:cNvSpPr txBox="1"/>
          <p:nvPr/>
        </p:nvSpPr>
        <p:spPr>
          <a:xfrm>
            <a:off x="7370935" y="2567673"/>
            <a:ext cx="3080870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MT"/>
              </a:rPr>
              <a:t>m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ArialMT"/>
              </a:rPr>
              <a:t>eat</a:t>
            </a:r>
            <a:r>
              <a:rPr lang="en-US" sz="3600" i="0" dirty="0">
                <a:solidFill>
                  <a:srgbClr val="0070C0"/>
                </a:solidFill>
                <a:effectLst/>
                <a:latin typeface="ArialMT"/>
              </a:rPr>
              <a:t> (n)</a:t>
            </a:r>
          </a:p>
          <a:p>
            <a:pPr algn="ctr"/>
            <a:r>
              <a:rPr lang="vi-VN" sz="3600" i="0" dirty="0">
                <a:solidFill>
                  <a:srgbClr val="0070C0"/>
                </a:solidFill>
                <a:effectLst/>
                <a:latin typeface="ArialMT"/>
              </a:rPr>
              <a:t>/miːt/</a:t>
            </a:r>
            <a:r>
              <a:rPr lang="vi-VN" sz="4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44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thịt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6955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1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ereal">
            <a:hlinkClick r:id="" action="ppaction://media"/>
            <a:extLst>
              <a:ext uri="{FF2B5EF4-FFF2-40B4-BE49-F238E27FC236}">
                <a16:creationId xmlns:a16="http://schemas.microsoft.com/office/drawing/2014/main" id="{A82B3D70-C55B-B1FD-26F4-44B34C1EE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6232" y="2867892"/>
            <a:ext cx="633819" cy="633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AA0BC-EA07-244A-D176-D6D7BDB311D1}"/>
              </a:ext>
            </a:extLst>
          </p:cNvPr>
          <p:cNvSpPr txBox="1"/>
          <p:nvPr/>
        </p:nvSpPr>
        <p:spPr>
          <a:xfrm>
            <a:off x="7281427" y="60829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607A0-2E8A-6458-7CF3-2A5D6101F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7033"/>
            <a:ext cx="7005453" cy="811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CFA35C-4F03-F0D2-AA85-274AE7607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756" y="1198880"/>
            <a:ext cx="3600953" cy="5239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AB500A-663A-2C68-2708-679F69CF5549}"/>
              </a:ext>
            </a:extLst>
          </p:cNvPr>
          <p:cNvSpPr txBox="1"/>
          <p:nvPr/>
        </p:nvSpPr>
        <p:spPr>
          <a:xfrm>
            <a:off x="7196367" y="2600279"/>
            <a:ext cx="2922684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MT"/>
              </a:rPr>
              <a:t>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ArialMT"/>
              </a:rPr>
              <a:t>ereal</a:t>
            </a:r>
            <a:r>
              <a:rPr lang="en-US" sz="3600" i="0" dirty="0">
                <a:solidFill>
                  <a:srgbClr val="0070C0"/>
                </a:solidFill>
                <a:effectLst/>
                <a:latin typeface="ArialMT"/>
              </a:rPr>
              <a:t> (n)</a:t>
            </a:r>
          </a:p>
          <a:p>
            <a:pPr algn="ctr"/>
            <a:r>
              <a:rPr lang="vi-VN" sz="3600" i="0" dirty="0">
                <a:solidFill>
                  <a:srgbClr val="0070C0"/>
                </a:solidFill>
                <a:effectLst/>
                <a:latin typeface="ArialMT"/>
              </a:rPr>
              <a:t>/ˈsɪriəl/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ngũ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cốc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527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146656477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/>
              </a:rPr>
              <a:t>isten</a:t>
            </a: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FA992F-F6F7-28D5-4860-6C5FC6298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458" y="626657"/>
            <a:ext cx="4077677" cy="56978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575DF-03D9-DBD9-31F7-33C639F381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562"/>
          <a:stretch/>
        </p:blipFill>
        <p:spPr>
          <a:xfrm>
            <a:off x="4275454" y="1324373"/>
            <a:ext cx="3354466" cy="2493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2AE1D4-C81D-716D-FB52-01A727D1BE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843"/>
          <a:stretch/>
        </p:blipFill>
        <p:spPr>
          <a:xfrm>
            <a:off x="7916547" y="1188039"/>
            <a:ext cx="3531173" cy="2493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CB9285-04D3-EF8D-8E16-2BDBFA3361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1079"/>
          <a:stretch/>
        </p:blipFill>
        <p:spPr>
          <a:xfrm>
            <a:off x="182899" y="1256467"/>
            <a:ext cx="3474201" cy="2568930"/>
          </a:xfrm>
          <a:prstGeom prst="rect">
            <a:avLst/>
          </a:prstGeom>
        </p:spPr>
      </p:pic>
      <p:pic>
        <p:nvPicPr>
          <p:cNvPr id="10" name="lunch">
            <a:hlinkClick r:id="" action="ppaction://media"/>
            <a:extLst>
              <a:ext uri="{FF2B5EF4-FFF2-40B4-BE49-F238E27FC236}">
                <a16:creationId xmlns:a16="http://schemas.microsoft.com/office/drawing/2014/main" id="{45685DD5-9672-72AF-53A9-4523CDB5B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6227" y="418812"/>
            <a:ext cx="769227" cy="76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356793" y="4186719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86719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11719" y="421148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42290-3273-9EAF-3716-F2294250CC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62799" y="1480740"/>
            <a:ext cx="3841899" cy="2712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1BFE4B-5284-CF6D-AC60-5B8899B65F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936"/>
          <a:stretch/>
        </p:blipFill>
        <p:spPr>
          <a:xfrm>
            <a:off x="4149067" y="1621053"/>
            <a:ext cx="3566187" cy="25656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F2CB88-8419-D020-B3DC-126A5CB229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9527" y="1612389"/>
            <a:ext cx="3701895" cy="2582994"/>
          </a:xfrm>
          <a:prstGeom prst="rect">
            <a:avLst/>
          </a:prstGeom>
        </p:spPr>
      </p:pic>
      <p:pic>
        <p:nvPicPr>
          <p:cNvPr id="17" name="cereal">
            <a:hlinkClick r:id="" action="ppaction://media"/>
            <a:extLst>
              <a:ext uri="{FF2B5EF4-FFF2-40B4-BE49-F238E27FC236}">
                <a16:creationId xmlns:a16="http://schemas.microsoft.com/office/drawing/2014/main" id="{5B61A42C-4EC6-A954-C9DF-4BD695408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37427" y="514739"/>
            <a:ext cx="627743" cy="62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173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47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31099" y="410827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410827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04612" y="410827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3933E-24D9-B624-898A-C50348D9E1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936"/>
          <a:stretch/>
        </p:blipFill>
        <p:spPr>
          <a:xfrm>
            <a:off x="4149067" y="1409464"/>
            <a:ext cx="3566187" cy="2565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3499CD-FD10-26AE-601C-F83514812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99" y="1392136"/>
            <a:ext cx="3701895" cy="2582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CE1BD-0358-C68F-07C2-4BAD0FACD8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562"/>
          <a:stretch/>
        </p:blipFill>
        <p:spPr>
          <a:xfrm>
            <a:off x="8307208" y="1489281"/>
            <a:ext cx="3354466" cy="2493362"/>
          </a:xfrm>
          <a:prstGeom prst="rect">
            <a:avLst/>
          </a:prstGeom>
        </p:spPr>
      </p:pic>
      <p:pic>
        <p:nvPicPr>
          <p:cNvPr id="6" name="dinner">
            <a:hlinkClick r:id="" action="ppaction://media"/>
            <a:extLst>
              <a:ext uri="{FF2B5EF4-FFF2-40B4-BE49-F238E27FC236}">
                <a16:creationId xmlns:a16="http://schemas.microsoft.com/office/drawing/2014/main" id="{1D72C31D-0227-AC77-8030-3FCFA76CD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10129" y="404639"/>
            <a:ext cx="749330" cy="74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61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7" y="42331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0137" y="42331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42039" y="416914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8D1E01-15C7-B7CD-D910-59DCD9A9EDB8}"/>
              </a:ext>
            </a:extLst>
          </p:cNvPr>
          <p:cNvSpPr/>
          <p:nvPr/>
        </p:nvSpPr>
        <p:spPr>
          <a:xfrm>
            <a:off x="1301867" y="423314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DF14BC-0D89-0D78-47F5-6598DBADDBAF}"/>
              </a:ext>
            </a:extLst>
          </p:cNvPr>
          <p:cNvSpPr/>
          <p:nvPr/>
        </p:nvSpPr>
        <p:spPr>
          <a:xfrm>
            <a:off x="5200137" y="423314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35660-C44C-0F40-2F73-FA5747E638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843"/>
          <a:stretch/>
        </p:blipFill>
        <p:spPr>
          <a:xfrm>
            <a:off x="8118651" y="1242377"/>
            <a:ext cx="3531173" cy="2493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27ED0-4A94-474F-4D48-FABCFA6614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1079"/>
          <a:stretch/>
        </p:blipFill>
        <p:spPr>
          <a:xfrm>
            <a:off x="4226225" y="1314054"/>
            <a:ext cx="3474201" cy="2568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798D74-518F-6DA3-3F09-0C04205AAE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252715" y="1283662"/>
            <a:ext cx="3841899" cy="2712284"/>
          </a:xfrm>
          <a:prstGeom prst="rect">
            <a:avLst/>
          </a:prstGeom>
        </p:spPr>
      </p:pic>
      <p:pic>
        <p:nvPicPr>
          <p:cNvPr id="8" name="bread">
            <a:hlinkClick r:id="" action="ppaction://media"/>
            <a:extLst>
              <a:ext uri="{FF2B5EF4-FFF2-40B4-BE49-F238E27FC236}">
                <a16:creationId xmlns:a16="http://schemas.microsoft.com/office/drawing/2014/main" id="{D52EC77A-99FA-46BD-6F1D-102433635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1573" y="5862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248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4" grpId="0" animBg="1"/>
      <p:bldP spid="4" grpId="1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547467-1527-116F-68B8-D5B300175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19704"/>
            <a:ext cx="7859485" cy="970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87651-6697-37F9-CA44-747E2DE84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1356806"/>
            <a:ext cx="11538858" cy="2405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6F180-1394-7D47-7A16-A5F91A810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311" y="3762388"/>
            <a:ext cx="7269546" cy="26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3178" y="1659285"/>
            <a:ext cx="117056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meals and some food and practice talking about what food people eat in different countries.  </a:t>
            </a:r>
            <a:endParaRPr lang="en-US" sz="4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breakfast, lunch, dinner, bread, meat, cereal.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What do people in the USA usually eat for breakfast?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	They usually eat cereal with milk.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KFC Phiếu giảm giá &amp; mã khuyến mãi Tháng 5 2024">
            <a:extLst>
              <a:ext uri="{FF2B5EF4-FFF2-40B4-BE49-F238E27FC236}">
                <a16:creationId xmlns:a16="http://schemas.microsoft.com/office/drawing/2014/main" id="{F239ABF6-7D9A-2847-F7A3-B708AFD4C5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8270" y="881270"/>
            <a:ext cx="2700130" cy="27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6" name="AutoShape 18" descr="Slice Chocolate Cake Vector Isolated White Background Slice Cake Cartoon  Stock Vector by ©ygstudio 656112598">
            <a:extLst>
              <a:ext uri="{FF2B5EF4-FFF2-40B4-BE49-F238E27FC236}">
                <a16:creationId xmlns:a16="http://schemas.microsoft.com/office/drawing/2014/main" id="{36DD159A-E032-6AEE-E265-DD9806B08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8" name="AutoShape 22" descr="Slice Chocolate Cake Vector Isolated White Background Slice Cake Cartoon  Stock Vector by ©ygstudio 656112598">
            <a:extLst>
              <a:ext uri="{FF2B5EF4-FFF2-40B4-BE49-F238E27FC236}">
                <a16:creationId xmlns:a16="http://schemas.microsoft.com/office/drawing/2014/main" id="{5F6EEBC9-7026-219D-CCB5-38EBD4B2C9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68162" y="4366432"/>
            <a:ext cx="144272" cy="1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" name="Picture 4" descr="Download Lunchbox, School Lunch, Lunch. Royalty-Free Stock Illustration  Image - Pixabay">
            <a:extLst>
              <a:ext uri="{FF2B5EF4-FFF2-40B4-BE49-F238E27FC236}">
                <a16:creationId xmlns:a16="http://schemas.microsoft.com/office/drawing/2014/main" id="{C9E1EAA8-CE25-ECAA-44A4-DAE6564CE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4" y="3068359"/>
            <a:ext cx="4971415" cy="323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id with lunch box Stock Vector Images - Alamy">
            <a:extLst>
              <a:ext uri="{FF2B5EF4-FFF2-40B4-BE49-F238E27FC236}">
                <a16:creationId xmlns:a16="http://schemas.microsoft.com/office/drawing/2014/main" id="{607C67F1-DF76-27BD-37E2-D8DAE615A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0"/>
          <a:stretch/>
        </p:blipFill>
        <p:spPr bwMode="auto">
          <a:xfrm>
            <a:off x="6182408" y="857655"/>
            <a:ext cx="5771833" cy="544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5406D90-2A98-229D-E904-07AF1ADBDDB4}"/>
              </a:ext>
            </a:extLst>
          </p:cNvPr>
          <p:cNvSpPr/>
          <p:nvPr/>
        </p:nvSpPr>
        <p:spPr>
          <a:xfrm>
            <a:off x="574286" y="724860"/>
            <a:ext cx="4780033" cy="192690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You are preparing food for your lunch. Now let’s make your lunch box.</a:t>
            </a:r>
          </a:p>
        </p:txBody>
      </p:sp>
    </p:spTree>
    <p:extLst>
      <p:ext uri="{BB962C8B-B14F-4D97-AF65-F5344CB8AC3E}">
        <p14:creationId xmlns:p14="http://schemas.microsoft.com/office/powerpoint/2010/main" val="183434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KFC Phiếu giảm giá &amp; mã khuyến mãi Tháng 5 2024">
            <a:extLst>
              <a:ext uri="{FF2B5EF4-FFF2-40B4-BE49-F238E27FC236}">
                <a16:creationId xmlns:a16="http://schemas.microsoft.com/office/drawing/2014/main" id="{F239ABF6-7D9A-2847-F7A3-B708AFD4C5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8270" y="881270"/>
            <a:ext cx="2700130" cy="27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6" name="AutoShape 18" descr="Slice Chocolate Cake Vector Isolated White Background Slice Cake Cartoon  Stock Vector by ©ygstudio 656112598">
            <a:extLst>
              <a:ext uri="{FF2B5EF4-FFF2-40B4-BE49-F238E27FC236}">
                <a16:creationId xmlns:a16="http://schemas.microsoft.com/office/drawing/2014/main" id="{36DD159A-E032-6AEE-E265-DD9806B08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8" name="AutoShape 22" descr="Slice Chocolate Cake Vector Isolated White Background Slice Cake Cartoon  Stock Vector by ©ygstudio 656112598">
            <a:extLst>
              <a:ext uri="{FF2B5EF4-FFF2-40B4-BE49-F238E27FC236}">
                <a16:creationId xmlns:a16="http://schemas.microsoft.com/office/drawing/2014/main" id="{5F6EEBC9-7026-219D-CCB5-38EBD4B2C9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68162" y="4366432"/>
            <a:ext cx="144272" cy="1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5406D90-2A98-229D-E904-07AF1ADBDDB4}"/>
              </a:ext>
            </a:extLst>
          </p:cNvPr>
          <p:cNvSpPr/>
          <p:nvPr/>
        </p:nvSpPr>
        <p:spPr>
          <a:xfrm>
            <a:off x="724023" y="525670"/>
            <a:ext cx="11048754" cy="71120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You are preparing food for your lunch. Now let’s make your lunch box.</a:t>
            </a:r>
          </a:p>
        </p:txBody>
      </p:sp>
      <p:pic>
        <p:nvPicPr>
          <p:cNvPr id="2050" name="Picture 2" descr="Empty Lunch Box Vector Art, Icons, and Graphics for Free Download">
            <a:extLst>
              <a:ext uri="{FF2B5EF4-FFF2-40B4-BE49-F238E27FC236}">
                <a16:creationId xmlns:a16="http://schemas.microsoft.com/office/drawing/2014/main" id="{A481D86C-D72D-18F9-82BB-65468E8AA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52"/>
          <a:stretch/>
        </p:blipFill>
        <p:spPr bwMode="auto">
          <a:xfrm>
            <a:off x="4649299" y="1727200"/>
            <a:ext cx="8012113" cy="57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artoon Bread Loaf Images | Free Photos, PNG Stickers, Wallpapers &amp;  Backgrounds - rawpixel">
            <a:extLst>
              <a:ext uri="{FF2B5EF4-FFF2-40B4-BE49-F238E27FC236}">
                <a16:creationId xmlns:a16="http://schemas.microsoft.com/office/drawing/2014/main" id="{2106AF5A-47CA-3758-D20D-AE1030908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00" r="92375">
                        <a14:foregroundMark x1="8500" y1="57250" x2="8500" y2="57250"/>
                        <a14:foregroundMark x1="92375" y1="61750" x2="92375" y2="6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24" y="2233531"/>
            <a:ext cx="1628066" cy="8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andwich Cartoon Vector Icon Illustration. Breakfast Food Icon Concept  Isolated Premium Vector. Flat Cartoon Style 13003044 Vector Art at Vecteezy">
            <a:extLst>
              <a:ext uri="{FF2B5EF4-FFF2-40B4-BE49-F238E27FC236}">
                <a16:creationId xmlns:a16="http://schemas.microsoft.com/office/drawing/2014/main" id="{DF08D530-8A9A-60BD-1B3F-DAF721E65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4" t="18760" r="18697" b="26722"/>
          <a:stretch/>
        </p:blipFill>
        <p:spPr bwMode="auto">
          <a:xfrm>
            <a:off x="235683" y="2779615"/>
            <a:ext cx="1342045" cy="11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ute burger cartoon icon vector illustration. Delicious cheeseburger Food  icon concept illustration, suitable for icon, logo, sticker, clipart  21620229 Vector Art at Vecteezy">
            <a:extLst>
              <a:ext uri="{FF2B5EF4-FFF2-40B4-BE49-F238E27FC236}">
                <a16:creationId xmlns:a16="http://schemas.microsoft.com/office/drawing/2014/main" id="{4001A996-42A0-6234-5AF8-05BBC24B5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10" y1="43854" x2="41406" y2="53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7" y="4010002"/>
            <a:ext cx="1474341" cy="147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Sausage Isolated On White Background Shadow Vector Stock Illustration -  Download Image Now - iStock">
            <a:extLst>
              <a:ext uri="{FF2B5EF4-FFF2-40B4-BE49-F238E27FC236}">
                <a16:creationId xmlns:a16="http://schemas.microsoft.com/office/drawing/2014/main" id="{6EB7BC72-2469-B676-E4CB-4C3DCE48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0" b="89916" l="1471" r="89706">
                        <a14:foregroundMark x1="7190" y1="67227" x2="7190" y2="67227"/>
                        <a14:foregroundMark x1="1471" y1="64146" x2="1471" y2="64146"/>
                        <a14:foregroundMark x1="78922" y1="8123" x2="78922" y2="8123"/>
                        <a14:foregroundMark x1="75817" y1="560" x2="75817" y2="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6" y="5299183"/>
            <a:ext cx="1916335" cy="111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Egg cartoon Royalty Free Vector Image - VectorStock">
            <a:extLst>
              <a:ext uri="{FF2B5EF4-FFF2-40B4-BE49-F238E27FC236}">
                <a16:creationId xmlns:a16="http://schemas.microsoft.com/office/drawing/2014/main" id="{2B928F0E-B8E8-5070-42CF-BCA840FB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0370" l="1436" r="99795">
                        <a14:foregroundMark x1="21333" y1="6204" x2="32821" y2="7870"/>
                        <a14:foregroundMark x1="27487" y1="1759" x2="27487" y2="1759"/>
                        <a14:foregroundMark x1="7487" y1="19259" x2="6974" y2="41667"/>
                        <a14:foregroundMark x1="6974" y1="41667" x2="6974" y2="41667"/>
                        <a14:foregroundMark x1="1436" y1="36296" x2="2256" y2="45185"/>
                        <a14:foregroundMark x1="93538" y1="49352" x2="95282" y2="69074"/>
                        <a14:foregroundMark x1="98564" y1="52037" x2="99897" y2="61944"/>
                        <a14:foregroundMark x1="64103" y1="90093" x2="73436" y2="9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76" y="1937744"/>
            <a:ext cx="987773" cy="109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Premium Vector | Milk Cartoon Vector Illustration Cute Milk Carton Cartoon  Drawing with a glass of milk">
            <a:extLst>
              <a:ext uri="{FF2B5EF4-FFF2-40B4-BE49-F238E27FC236}">
                <a16:creationId xmlns:a16="http://schemas.microsoft.com/office/drawing/2014/main" id="{6B7E2381-BEB1-3886-C61B-C3D8081F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0256" y1="39617" x2="44728" y2="46965"/>
                        <a14:foregroundMark x1="46965" y1="42013" x2="50319" y2="55431"/>
                        <a14:foregroundMark x1="35783" y1="41054" x2="40895" y2="48882"/>
                        <a14:foregroundMark x1="29393" y1="39457" x2="29393" y2="39457"/>
                        <a14:foregroundMark x1="40895" y1="75719" x2="40895" y2="75719"/>
                        <a14:foregroundMark x1="42971" y1="70128" x2="33866" y2="78914"/>
                        <a14:foregroundMark x1="66294" y1="52716" x2="71406" y2="77636"/>
                        <a14:foregroundMark x1="68211" y1="46006" x2="72843" y2="46486"/>
                        <a14:foregroundMark x1="64217" y1="53195" x2="71086" y2="5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36" y="3382842"/>
            <a:ext cx="1577206" cy="157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Animated Cake: Over 436 Royalty-Free Licensable Stock Vectors &amp; Vector Art  | Shutterstock">
            <a:extLst>
              <a:ext uri="{FF2B5EF4-FFF2-40B4-BE49-F238E27FC236}">
                <a16:creationId xmlns:a16="http://schemas.microsoft.com/office/drawing/2014/main" id="{29C043EF-66A9-CE6B-BB2D-FD7872F8F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36167" y1="44400" x2="45333" y2="5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97" y="5039857"/>
            <a:ext cx="1557516" cy="129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ereal Cartoon Images – Browse 28,162 Stock Photos, Vectors, and Video |  Adobe Stock">
            <a:extLst>
              <a:ext uri="{FF2B5EF4-FFF2-40B4-BE49-F238E27FC236}">
                <a16:creationId xmlns:a16="http://schemas.microsoft.com/office/drawing/2014/main" id="{C5AD6501-38B0-D6FE-9E91-026239855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278" l="10000" r="90000">
                        <a14:foregroundMark x1="40833" y1="38333" x2="40833" y2="38333"/>
                        <a14:foregroundMark x1="42778" y1="23333" x2="42778" y2="23333"/>
                        <a14:foregroundMark x1="54722" y1="21389" x2="54722" y2="21389"/>
                        <a14:foregroundMark x1="52222" y1="25556" x2="52222" y2="25556"/>
                        <a14:foregroundMark x1="46111" y1="11389" x2="46111" y2="11389"/>
                        <a14:foregroundMark x1="47222" y1="15556" x2="47222" y2="15556"/>
                        <a14:foregroundMark x1="56111" y1="35556" x2="56111" y2="35556"/>
                        <a14:foregroundMark x1="62222" y1="42778" x2="62222" y2="42778"/>
                        <a14:foregroundMark x1="48333" y1="46111" x2="48333" y2="46111"/>
                        <a14:foregroundMark x1="28611" y1="46944" x2="28611" y2="46944"/>
                        <a14:foregroundMark x1="33889" y1="34444" x2="33889" y2="34444"/>
                        <a14:foregroundMark x1="35556" y1="27778" x2="35556" y2="27778"/>
                        <a14:foregroundMark x1="56111" y1="51667" x2="56111" y2="51667"/>
                        <a14:foregroundMark x1="61389" y1="41944" x2="61389" y2="41944"/>
                        <a14:foregroundMark x1="50000" y1="90278" x2="50000" y2="90278"/>
                        <a14:foregroundMark x1="49722" y1="60000" x2="49722" y2="60000"/>
                        <a14:foregroundMark x1="32222" y1="60556" x2="68056" y2="60833"/>
                        <a14:foregroundMark x1="41111" y1="54444" x2="60556" y2="54167"/>
                        <a14:foregroundMark x1="28056" y1="62222" x2="50000" y2="64167"/>
                        <a14:foregroundMark x1="52500" y1="56667" x2="66944" y2="56944"/>
                        <a14:foregroundMark x1="40833" y1="54722" x2="40833" y2="54722"/>
                        <a14:foregroundMark x1="31944" y1="56111" x2="31944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87" y="4881140"/>
            <a:ext cx="1577206" cy="157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Bộ Biểu Tượng Sushi Món Ăn Nhật Bản Trên Nền Nâu Minh Họa Vector Hình minh  họa Sẵn có - Tải xuống Hình ảnh Ngay bây giờ - iStock">
            <a:extLst>
              <a:ext uri="{FF2B5EF4-FFF2-40B4-BE49-F238E27FC236}">
                <a16:creationId xmlns:a16="http://schemas.microsoft.com/office/drawing/2014/main" id="{0089138E-9035-524C-5250-AA5C84F17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7026" r="91667">
                        <a14:foregroundMark x1="21242" y1="74837" x2="22059" y2="80719"/>
                        <a14:foregroundMark x1="51961" y1="51307" x2="51961" y2="51307"/>
                        <a14:foregroundMark x1="49346" y1="53431" x2="55719" y2="41667"/>
                        <a14:foregroundMark x1="81209" y1="55556" x2="91830" y2="40523"/>
                        <a14:foregroundMark x1="80065" y1="74346" x2="84641" y2="87092"/>
                        <a14:foregroundMark x1="10784" y1="55556" x2="17974" y2="52124"/>
                        <a14:foregroundMark x1="14542" y1="48039" x2="28922" y2="44281"/>
                        <a14:foregroundMark x1="7026" y1="49673" x2="7026" y2="49673"/>
                        <a14:foregroundMark x1="20425" y1="24020" x2="20425" y2="24020"/>
                        <a14:foregroundMark x1="53595" y1="22386" x2="53595" y2="22386"/>
                        <a14:foregroundMark x1="78431" y1="23693" x2="78431" y2="23693"/>
                        <a14:foregroundMark x1="77451" y1="15196" x2="77451" y2="1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64" y="3209692"/>
            <a:ext cx="1765689" cy="17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Cartoon french fries isolated box with potato 20292617 Vector Art at  Vecteezy">
            <a:extLst>
              <a:ext uri="{FF2B5EF4-FFF2-40B4-BE49-F238E27FC236}">
                <a16:creationId xmlns:a16="http://schemas.microsoft.com/office/drawing/2014/main" id="{38909430-AF91-D712-757A-7DBC738A2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47083" y1="54797" x2="48698" y2="73205"/>
                        <a14:foregroundMark x1="54688" y1="56716" x2="56771" y2="70362"/>
                        <a14:foregroundMark x1="56771" y1="70362" x2="59323" y2="72921"/>
                        <a14:foregroundMark x1="64792" y1="58351" x2="65000" y2="71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3" t="4496" r="20245" b="6835"/>
          <a:stretch/>
        </p:blipFill>
        <p:spPr bwMode="auto">
          <a:xfrm>
            <a:off x="2723799" y="1463965"/>
            <a:ext cx="1553206" cy="167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Delicious Italian Food Clipart. Cartoon Spaghetti Illustration. Generative  AI 25250396 PNG">
            <a:extLst>
              <a:ext uri="{FF2B5EF4-FFF2-40B4-BE49-F238E27FC236}">
                <a16:creationId xmlns:a16="http://schemas.microsoft.com/office/drawing/2014/main" id="{F309F6D0-F189-8893-6BA1-7D330F2E1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34" y="1051790"/>
            <a:ext cx="1921477" cy="192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97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66302 0.1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51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9219 0.57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1914 -0.136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5781 0.2872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1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44727 0.140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51966 -0.18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7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44792 0.124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KFC Phiếu giảm giá &amp; mã khuyến mãi Tháng 5 2024">
            <a:extLst>
              <a:ext uri="{FF2B5EF4-FFF2-40B4-BE49-F238E27FC236}">
                <a16:creationId xmlns:a16="http://schemas.microsoft.com/office/drawing/2014/main" id="{F239ABF6-7D9A-2847-F7A3-B708AFD4C5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8270" y="881270"/>
            <a:ext cx="2700130" cy="27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6" name="AutoShape 18" descr="Slice Chocolate Cake Vector Isolated White Background Slice Cake Cartoon  Stock Vector by ©ygstudio 656112598">
            <a:extLst>
              <a:ext uri="{FF2B5EF4-FFF2-40B4-BE49-F238E27FC236}">
                <a16:creationId xmlns:a16="http://schemas.microsoft.com/office/drawing/2014/main" id="{36DD159A-E032-6AEE-E265-DD9806B08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8" name="AutoShape 22" descr="Slice Chocolate Cake Vector Isolated White Background Slice Cake Cartoon  Stock Vector by ©ygstudio 656112598">
            <a:extLst>
              <a:ext uri="{FF2B5EF4-FFF2-40B4-BE49-F238E27FC236}">
                <a16:creationId xmlns:a16="http://schemas.microsoft.com/office/drawing/2014/main" id="{5F6EEBC9-7026-219D-CCB5-38EBD4B2C9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68162" y="4366432"/>
            <a:ext cx="144272" cy="1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5406D90-2A98-229D-E904-07AF1ADBDDB4}"/>
              </a:ext>
            </a:extLst>
          </p:cNvPr>
          <p:cNvSpPr/>
          <p:nvPr/>
        </p:nvSpPr>
        <p:spPr>
          <a:xfrm>
            <a:off x="235683" y="543763"/>
            <a:ext cx="11488643" cy="71120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I have sushi, eggs, sausages, cakes, and milk for my lunch.</a:t>
            </a:r>
          </a:p>
        </p:txBody>
      </p:sp>
      <p:pic>
        <p:nvPicPr>
          <p:cNvPr id="2050" name="Picture 2" descr="Empty Lunch Box Vector Art, Icons, and Graphics for Free Download">
            <a:extLst>
              <a:ext uri="{FF2B5EF4-FFF2-40B4-BE49-F238E27FC236}">
                <a16:creationId xmlns:a16="http://schemas.microsoft.com/office/drawing/2014/main" id="{A481D86C-D72D-18F9-82BB-65468E8AA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66"/>
          <a:stretch/>
        </p:blipFill>
        <p:spPr bwMode="auto">
          <a:xfrm>
            <a:off x="4588571" y="1696720"/>
            <a:ext cx="8012113" cy="582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artoon Bread Loaf Images | Free Photos, PNG Stickers, Wallpapers &amp;  Backgrounds - rawpixel">
            <a:extLst>
              <a:ext uri="{FF2B5EF4-FFF2-40B4-BE49-F238E27FC236}">
                <a16:creationId xmlns:a16="http://schemas.microsoft.com/office/drawing/2014/main" id="{2106AF5A-47CA-3758-D20D-AE1030908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00" r="92375">
                        <a14:foregroundMark x1="8500" y1="57250" x2="8500" y2="57250"/>
                        <a14:foregroundMark x1="92375" y1="61750" x2="92375" y2="6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00" y="3543969"/>
            <a:ext cx="2674342" cy="13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andwich Cartoon Vector Icon Illustration. Breakfast Food Icon Concept  Isolated Premium Vector. Flat Cartoon Style 13003044 Vector Art at Vecteezy">
            <a:extLst>
              <a:ext uri="{FF2B5EF4-FFF2-40B4-BE49-F238E27FC236}">
                <a16:creationId xmlns:a16="http://schemas.microsoft.com/office/drawing/2014/main" id="{DF08D530-8A9A-60BD-1B3F-DAF721E65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4" t="18760" r="18697" b="26722"/>
          <a:stretch/>
        </p:blipFill>
        <p:spPr bwMode="auto">
          <a:xfrm>
            <a:off x="124671" y="2928899"/>
            <a:ext cx="1342045" cy="11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ute burger cartoon icon vector illustration. Delicious cheeseburger Food  icon concept illustration, suitable for icon, logo, sticker, clipart  21620229 Vector Art at Vecteezy">
            <a:extLst>
              <a:ext uri="{FF2B5EF4-FFF2-40B4-BE49-F238E27FC236}">
                <a16:creationId xmlns:a16="http://schemas.microsoft.com/office/drawing/2014/main" id="{4001A996-42A0-6234-5AF8-05BBC24B5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10" y1="43854" x2="41406" y2="53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9" y="4530617"/>
            <a:ext cx="1780542" cy="178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Sausage Isolated On White Background Shadow Vector Stock Illustration -  Download Image Now - iStock">
            <a:extLst>
              <a:ext uri="{FF2B5EF4-FFF2-40B4-BE49-F238E27FC236}">
                <a16:creationId xmlns:a16="http://schemas.microsoft.com/office/drawing/2014/main" id="{6EB7BC72-2469-B676-E4CB-4C3DCE48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0" b="89916" l="1471" r="89706">
                        <a14:foregroundMark x1="7190" y1="67227" x2="7190" y2="67227"/>
                        <a14:foregroundMark x1="1471" y1="64146" x2="1471" y2="64146"/>
                        <a14:foregroundMark x1="78922" y1="8123" x2="78922" y2="8123"/>
                        <a14:foregroundMark x1="75817" y1="560" x2="75817" y2="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31" y="2151305"/>
            <a:ext cx="1916335" cy="111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Egg cartoon Royalty Free Vector Image - VectorStock">
            <a:extLst>
              <a:ext uri="{FF2B5EF4-FFF2-40B4-BE49-F238E27FC236}">
                <a16:creationId xmlns:a16="http://schemas.microsoft.com/office/drawing/2014/main" id="{2B928F0E-B8E8-5070-42CF-BCA840FB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0370" l="1436" r="99795">
                        <a14:foregroundMark x1="21333" y1="6204" x2="32821" y2="7870"/>
                        <a14:foregroundMark x1="27487" y1="1759" x2="27487" y2="1759"/>
                        <a14:foregroundMark x1="7487" y1="19259" x2="6974" y2="41667"/>
                        <a14:foregroundMark x1="6974" y1="41667" x2="6974" y2="41667"/>
                        <a14:foregroundMark x1="1436" y1="36296" x2="2256" y2="45185"/>
                        <a14:foregroundMark x1="93538" y1="49352" x2="95282" y2="69074"/>
                        <a14:foregroundMark x1="98564" y1="52037" x2="99897" y2="61944"/>
                        <a14:foregroundMark x1="64103" y1="90093" x2="73436" y2="9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28" y="2190886"/>
            <a:ext cx="987773" cy="109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Premium Vector | Milk Cartoon Vector Illustration Cute Milk Carton Cartoon  Drawing with a glass of milk">
            <a:extLst>
              <a:ext uri="{FF2B5EF4-FFF2-40B4-BE49-F238E27FC236}">
                <a16:creationId xmlns:a16="http://schemas.microsoft.com/office/drawing/2014/main" id="{6B7E2381-BEB1-3886-C61B-C3D8081F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0256" y1="39617" x2="44728" y2="46965"/>
                        <a14:foregroundMark x1="46965" y1="42013" x2="50319" y2="55431"/>
                        <a14:foregroundMark x1="35783" y1="41054" x2="40895" y2="48882"/>
                        <a14:foregroundMark x1="29393" y1="39457" x2="29393" y2="39457"/>
                        <a14:foregroundMark x1="40895" y1="75719" x2="40895" y2="75719"/>
                        <a14:foregroundMark x1="42971" y1="70128" x2="33866" y2="78914"/>
                        <a14:foregroundMark x1="66294" y1="52716" x2="71406" y2="77636"/>
                        <a14:foregroundMark x1="68211" y1="46006" x2="72843" y2="46486"/>
                        <a14:foregroundMark x1="64217" y1="53195" x2="71086" y2="5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68" y="4733953"/>
            <a:ext cx="1577206" cy="157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Animated Cake: Over 436 Royalty-Free Licensable Stock Vectors &amp; Vector Art  | Shutterstock">
            <a:extLst>
              <a:ext uri="{FF2B5EF4-FFF2-40B4-BE49-F238E27FC236}">
                <a16:creationId xmlns:a16="http://schemas.microsoft.com/office/drawing/2014/main" id="{29C043EF-66A9-CE6B-BB2D-FD7872F8F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36167" y1="44400" x2="45333" y2="5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325" y="4841613"/>
            <a:ext cx="1557516" cy="129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ereal Cartoon Images – Browse 28,162 Stock Photos, Vectors, and Video |  Adobe Stock">
            <a:extLst>
              <a:ext uri="{FF2B5EF4-FFF2-40B4-BE49-F238E27FC236}">
                <a16:creationId xmlns:a16="http://schemas.microsoft.com/office/drawing/2014/main" id="{C5AD6501-38B0-D6FE-9E91-026239855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278" l="10000" r="90000">
                        <a14:foregroundMark x1="40833" y1="38333" x2="40833" y2="38333"/>
                        <a14:foregroundMark x1="42778" y1="23333" x2="42778" y2="23333"/>
                        <a14:foregroundMark x1="54722" y1="21389" x2="54722" y2="21389"/>
                        <a14:foregroundMark x1="52222" y1="25556" x2="52222" y2="25556"/>
                        <a14:foregroundMark x1="46111" y1="11389" x2="46111" y2="11389"/>
                        <a14:foregroundMark x1="47222" y1="15556" x2="47222" y2="15556"/>
                        <a14:foregroundMark x1="56111" y1="35556" x2="56111" y2="35556"/>
                        <a14:foregroundMark x1="62222" y1="42778" x2="62222" y2="42778"/>
                        <a14:foregroundMark x1="48333" y1="46111" x2="48333" y2="46111"/>
                        <a14:foregroundMark x1="28611" y1="46944" x2="28611" y2="46944"/>
                        <a14:foregroundMark x1="33889" y1="34444" x2="33889" y2="34444"/>
                        <a14:foregroundMark x1="35556" y1="27778" x2="35556" y2="27778"/>
                        <a14:foregroundMark x1="56111" y1="51667" x2="56111" y2="51667"/>
                        <a14:foregroundMark x1="61389" y1="41944" x2="61389" y2="41944"/>
                        <a14:foregroundMark x1="50000" y1="90278" x2="50000" y2="90278"/>
                        <a14:foregroundMark x1="49722" y1="60000" x2="49722" y2="60000"/>
                        <a14:foregroundMark x1="32222" y1="60556" x2="68056" y2="60833"/>
                        <a14:foregroundMark x1="41111" y1="54444" x2="60556" y2="54167"/>
                        <a14:foregroundMark x1="28056" y1="62222" x2="50000" y2="64167"/>
                        <a14:foregroundMark x1="52500" y1="56667" x2="66944" y2="56944"/>
                        <a14:foregroundMark x1="40833" y1="54722" x2="40833" y2="54722"/>
                        <a14:foregroundMark x1="31944" y1="56111" x2="31944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301" y="4402677"/>
            <a:ext cx="2035349" cy="203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Bộ Biểu Tượng Sushi Món Ăn Nhật Bản Trên Nền Nâu Minh Họa Vector Hình minh  họa Sẵn có - Tải xuống Hình ảnh Ngay bây giờ - iStock">
            <a:extLst>
              <a:ext uri="{FF2B5EF4-FFF2-40B4-BE49-F238E27FC236}">
                <a16:creationId xmlns:a16="http://schemas.microsoft.com/office/drawing/2014/main" id="{0089138E-9035-524C-5250-AA5C84F17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7026" r="91667">
                        <a14:foregroundMark x1="21242" y1="74837" x2="22059" y2="80719"/>
                        <a14:foregroundMark x1="51961" y1="51307" x2="51961" y2="51307"/>
                        <a14:foregroundMark x1="49346" y1="53431" x2="55719" y2="41667"/>
                        <a14:foregroundMark x1="81209" y1="55556" x2="91830" y2="40523"/>
                        <a14:foregroundMark x1="80065" y1="74346" x2="84641" y2="87092"/>
                        <a14:foregroundMark x1="10784" y1="55556" x2="17974" y2="52124"/>
                        <a14:foregroundMark x1="14542" y1="48039" x2="28922" y2="44281"/>
                        <a14:foregroundMark x1="7026" y1="49673" x2="7026" y2="49673"/>
                        <a14:foregroundMark x1="20425" y1="24020" x2="20425" y2="24020"/>
                        <a14:foregroundMark x1="53595" y1="22386" x2="53595" y2="22386"/>
                        <a14:foregroundMark x1="78431" y1="23693" x2="78431" y2="23693"/>
                        <a14:foregroundMark x1="77451" y1="15196" x2="77451" y2="1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624" y="2580640"/>
            <a:ext cx="3037840" cy="30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Cartoon french fries isolated box with potato 20292617 Vector Art at  Vecteezy">
            <a:extLst>
              <a:ext uri="{FF2B5EF4-FFF2-40B4-BE49-F238E27FC236}">
                <a16:creationId xmlns:a16="http://schemas.microsoft.com/office/drawing/2014/main" id="{38909430-AF91-D712-757A-7DBC738A2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47083" y1="54797" x2="48698" y2="73205"/>
                        <a14:foregroundMark x1="54688" y1="56716" x2="56771" y2="70362"/>
                        <a14:foregroundMark x1="56771" y1="70362" x2="59323" y2="72921"/>
                        <a14:foregroundMark x1="64792" y1="58351" x2="65000" y2="71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3" t="4496" r="20245" b="6835"/>
          <a:stretch/>
        </p:blipFill>
        <p:spPr bwMode="auto">
          <a:xfrm>
            <a:off x="3781958" y="2538317"/>
            <a:ext cx="1553206" cy="167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Delicious Italian Food Clipart. Cartoon Spaghetti Illustration. Generative  AI 25250396 PNG">
            <a:extLst>
              <a:ext uri="{FF2B5EF4-FFF2-40B4-BE49-F238E27FC236}">
                <a16:creationId xmlns:a16="http://schemas.microsoft.com/office/drawing/2014/main" id="{F309F6D0-F189-8893-6BA1-7D330F2E1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917" y="2716206"/>
            <a:ext cx="1921477" cy="192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11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66302 0.1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51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9219 0.57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1914 -0.136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5781 0.2872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1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44727 0.140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51966 -0.18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7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44792 0.124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66240" y="3670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564042" y="1559901"/>
              <a:ext cx="5063916" cy="135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B889C65-942D-55A0-905B-2566C62C2218}"/>
              </a:ext>
            </a:extLst>
          </p:cNvPr>
          <p:cNvSpPr txBox="1"/>
          <p:nvPr/>
        </p:nvSpPr>
        <p:spPr>
          <a:xfrm>
            <a:off x="3738939" y="3125858"/>
            <a:ext cx="506391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breakfast, lunch, dinner, bread, meat, cereal</a:t>
            </a:r>
            <a:endParaRPr lang="vi-VN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378</Words>
  <Application>Microsoft Macintosh PowerPoint</Application>
  <PresentationFormat>Widescreen</PresentationFormat>
  <Paragraphs>105</Paragraphs>
  <Slides>24</Slides>
  <Notes>20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.VnVogue</vt:lpstr>
      <vt:lpstr>Arial</vt:lpstr>
      <vt:lpstr>ArialMT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Do Thi Thuy Linh</cp:lastModifiedBy>
  <cp:revision>52</cp:revision>
  <dcterms:created xsi:type="dcterms:W3CDTF">2023-01-31T08:21:18Z</dcterms:created>
  <dcterms:modified xsi:type="dcterms:W3CDTF">2025-05-13T01:59:56Z</dcterms:modified>
</cp:coreProperties>
</file>