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3" r:id="rId2"/>
    <p:sldId id="384" r:id="rId3"/>
    <p:sldId id="305" r:id="rId4"/>
    <p:sldId id="306" r:id="rId5"/>
    <p:sldId id="448" r:id="rId6"/>
    <p:sldId id="449" r:id="rId7"/>
    <p:sldId id="317" r:id="rId8"/>
    <p:sldId id="318" r:id="rId9"/>
    <p:sldId id="319" r:id="rId10"/>
    <p:sldId id="320" r:id="rId11"/>
    <p:sldId id="429" r:id="rId12"/>
    <p:sldId id="430" r:id="rId13"/>
    <p:sldId id="427" r:id="rId14"/>
    <p:sldId id="428" r:id="rId15"/>
    <p:sldId id="431" r:id="rId16"/>
    <p:sldId id="432" r:id="rId17"/>
    <p:sldId id="32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87891" autoAdjust="0"/>
  </p:normalViewPr>
  <p:slideViewPr>
    <p:cSldViewPr snapToGrid="0">
      <p:cViewPr varScale="1">
        <p:scale>
          <a:sx n="112" d="100"/>
          <a:sy n="112" d="100"/>
        </p:scale>
        <p:origin x="11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ABF12C7C-15CA-3B4D-B9EC-08C4E3051A15}"/>
    <pc:docChg chg="modSld">
      <pc:chgData name="Nguyen Thuy Hoang Quy" userId="S::quynth@dtp-education.com::1bc1fd71-8ae3-498a-b3b0-4e18f4d4a9f7" providerId="AD" clId="Web-{ABF12C7C-15CA-3B4D-B9EC-08C4E3051A15}" dt="2024-07-04T07:36:14.708" v="13" actId="20577"/>
      <pc:docMkLst>
        <pc:docMk/>
      </pc:docMkLst>
      <pc:sldChg chg="modSp">
        <pc:chgData name="Nguyen Thuy Hoang Quy" userId="S::quynth@dtp-education.com::1bc1fd71-8ae3-498a-b3b0-4e18f4d4a9f7" providerId="AD" clId="Web-{ABF12C7C-15CA-3B4D-B9EC-08C4E3051A15}" dt="2024-07-04T07:36:14.708" v="13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ABF12C7C-15CA-3B4D-B9EC-08C4E3051A15}" dt="2024-07-04T07:36:14.708" v="13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Nguyen Thuy Hoang Quy" userId="S::quynth@dtp-education.com::1bc1fd71-8ae3-498a-b3b0-4e18f4d4a9f7" providerId="AD" clId="Web-{50ADC0B1-0960-A64D-2C49-6FED7823CABF}"/>
    <pc:docChg chg="modSld">
      <pc:chgData name="Nguyen Thuy Hoang Quy" userId="S::quynth@dtp-education.com::1bc1fd71-8ae3-498a-b3b0-4e18f4d4a9f7" providerId="AD" clId="Web-{50ADC0B1-0960-A64D-2C49-6FED7823CABF}" dt="2024-07-04T07:40:15.224" v="13" actId="20577"/>
      <pc:docMkLst>
        <pc:docMk/>
      </pc:docMkLst>
      <pc:sldChg chg="modSp">
        <pc:chgData name="Nguyen Thuy Hoang Quy" userId="S::quynth@dtp-education.com::1bc1fd71-8ae3-498a-b3b0-4e18f4d4a9f7" providerId="AD" clId="Web-{50ADC0B1-0960-A64D-2C49-6FED7823CABF}" dt="2024-07-04T07:40:15.224" v="13" actId="20577"/>
        <pc:sldMkLst>
          <pc:docMk/>
          <pc:sldMk cId="3553067512" sldId="306"/>
        </pc:sldMkLst>
        <pc:spChg chg="mod">
          <ac:chgData name="Nguyen Thuy Hoang Quy" userId="S::quynth@dtp-education.com::1bc1fd71-8ae3-498a-b3b0-4e18f4d4a9f7" providerId="AD" clId="Web-{50ADC0B1-0960-A64D-2C49-6FED7823CABF}" dt="2024-07-04T07:40:15.224" v="13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  <pc:docChgLst>
    <pc:chgData name="Phan Van Rieu (Hugo)" userId="032e726b-b6b7-45df-b0ca-e82fb010a48a" providerId="ADAL" clId="{FCDE1A08-2FDA-4F9B-A206-7D52DE93A42A}"/>
    <pc:docChg chg="modSld">
      <pc:chgData name="Phan Van Rieu (Hugo)" userId="032e726b-b6b7-45df-b0ca-e82fb010a48a" providerId="ADAL" clId="{FCDE1A08-2FDA-4F9B-A206-7D52DE93A42A}" dt="2024-07-16T05:28:07.484" v="12" actId="1076"/>
      <pc:docMkLst>
        <pc:docMk/>
      </pc:docMkLst>
      <pc:sldChg chg="modSp mod">
        <pc:chgData name="Phan Van Rieu (Hugo)" userId="032e726b-b6b7-45df-b0ca-e82fb010a48a" providerId="ADAL" clId="{FCDE1A08-2FDA-4F9B-A206-7D52DE93A42A}" dt="2024-07-04T07:33:14.781" v="3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FCDE1A08-2FDA-4F9B-A206-7D52DE93A42A}" dt="2024-07-04T07:33:14.781" v="3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FCDE1A08-2FDA-4F9B-A206-7D52DE93A42A}" dt="2024-07-16T05:27:48.609" v="7" actId="1076"/>
        <pc:sldMkLst>
          <pc:docMk/>
          <pc:sldMk cId="1770940671" sldId="320"/>
        </pc:sldMkLst>
        <pc:picChg chg="mod">
          <ac:chgData name="Phan Van Rieu (Hugo)" userId="032e726b-b6b7-45df-b0ca-e82fb010a48a" providerId="ADAL" clId="{FCDE1A08-2FDA-4F9B-A206-7D52DE93A42A}" dt="2024-07-16T05:27:43.090" v="6" actId="1076"/>
          <ac:picMkLst>
            <pc:docMk/>
            <pc:sldMk cId="1770940671" sldId="320"/>
            <ac:picMk id="3" creationId="{B32E06FA-7C23-164C-3AAD-0A4A18507325}"/>
          </ac:picMkLst>
        </pc:picChg>
        <pc:picChg chg="mod">
          <ac:chgData name="Phan Van Rieu (Hugo)" userId="032e726b-b6b7-45df-b0ca-e82fb010a48a" providerId="ADAL" clId="{FCDE1A08-2FDA-4F9B-A206-7D52DE93A42A}" dt="2024-07-16T05:27:38.928" v="4" actId="1076"/>
          <ac:picMkLst>
            <pc:docMk/>
            <pc:sldMk cId="1770940671" sldId="320"/>
            <ac:picMk id="6" creationId="{EA40B079-161B-B4AF-C81B-61EFFCB1CDB3}"/>
          </ac:picMkLst>
        </pc:picChg>
        <pc:picChg chg="mod">
          <ac:chgData name="Phan Van Rieu (Hugo)" userId="032e726b-b6b7-45df-b0ca-e82fb010a48a" providerId="ADAL" clId="{FCDE1A08-2FDA-4F9B-A206-7D52DE93A42A}" dt="2024-07-16T05:27:48.609" v="7" actId="1076"/>
          <ac:picMkLst>
            <pc:docMk/>
            <pc:sldMk cId="1770940671" sldId="320"/>
            <ac:picMk id="8" creationId="{7BFCA0E2-0A27-7616-172D-E44A0297D47E}"/>
          </ac:picMkLst>
        </pc:picChg>
      </pc:sldChg>
      <pc:sldChg chg="modSp mod">
        <pc:chgData name="Phan Van Rieu (Hugo)" userId="032e726b-b6b7-45df-b0ca-e82fb010a48a" providerId="ADAL" clId="{FCDE1A08-2FDA-4F9B-A206-7D52DE93A42A}" dt="2024-07-16T05:28:07.484" v="12" actId="1076"/>
        <pc:sldMkLst>
          <pc:docMk/>
          <pc:sldMk cId="924732891" sldId="338"/>
        </pc:sldMkLst>
        <pc:picChg chg="mod">
          <ac:chgData name="Phan Van Rieu (Hugo)" userId="032e726b-b6b7-45df-b0ca-e82fb010a48a" providerId="ADAL" clId="{FCDE1A08-2FDA-4F9B-A206-7D52DE93A42A}" dt="2024-07-16T05:28:00.596" v="9" actId="1076"/>
          <ac:picMkLst>
            <pc:docMk/>
            <pc:sldMk cId="924732891" sldId="338"/>
            <ac:picMk id="2" creationId="{BFFDE9E3-4203-17A2-745A-3A44F42059B9}"/>
          </ac:picMkLst>
        </pc:picChg>
        <pc:picChg chg="mod">
          <ac:chgData name="Phan Van Rieu (Hugo)" userId="032e726b-b6b7-45df-b0ca-e82fb010a48a" providerId="ADAL" clId="{FCDE1A08-2FDA-4F9B-A206-7D52DE93A42A}" dt="2024-07-16T05:28:04.430" v="11" actId="1076"/>
          <ac:picMkLst>
            <pc:docMk/>
            <pc:sldMk cId="924732891" sldId="338"/>
            <ac:picMk id="5" creationId="{BBA31147-C7EF-4830-30CF-2C42D0BA7157}"/>
          </ac:picMkLst>
        </pc:picChg>
        <pc:picChg chg="mod">
          <ac:chgData name="Phan Van Rieu (Hugo)" userId="032e726b-b6b7-45df-b0ca-e82fb010a48a" providerId="ADAL" clId="{FCDE1A08-2FDA-4F9B-A206-7D52DE93A42A}" dt="2024-07-16T05:28:07.484" v="12" actId="1076"/>
          <ac:picMkLst>
            <pc:docMk/>
            <pc:sldMk cId="924732891" sldId="338"/>
            <ac:picMk id="7" creationId="{1902F990-C94D-EA76-7004-4844956C9C17}"/>
          </ac:picMkLst>
        </pc:picChg>
      </pc:sldChg>
      <pc:sldChg chg="modSp mod">
        <pc:chgData name="Phan Van Rieu (Hugo)" userId="032e726b-b6b7-45df-b0ca-e82fb010a48a" providerId="ADAL" clId="{FCDE1A08-2FDA-4F9B-A206-7D52DE93A42A}" dt="2024-07-04T07:30:27.862" v="0" actId="1076"/>
        <pc:sldMkLst>
          <pc:docMk/>
          <pc:sldMk cId="843563018" sldId="384"/>
        </pc:sldMkLst>
        <pc:picChg chg="mod">
          <ac:chgData name="Phan Van Rieu (Hugo)" userId="032e726b-b6b7-45df-b0ca-e82fb010a48a" providerId="ADAL" clId="{FCDE1A08-2FDA-4F9B-A206-7D52DE93A42A}" dt="2024-07-04T07:30:27.862" v="0" actId="1076"/>
          <ac:picMkLst>
            <pc:docMk/>
            <pc:sldMk cId="843563018" sldId="384"/>
            <ac:picMk id="4" creationId="{73F491B4-FA10-2DFD-9387-D010A0F83D46}"/>
          </ac:picMkLst>
        </pc:picChg>
      </pc:sldChg>
      <pc:sldChg chg="modSp mod">
        <pc:chgData name="Phan Van Rieu (Hugo)" userId="032e726b-b6b7-45df-b0ca-e82fb010a48a" providerId="ADAL" clId="{FCDE1A08-2FDA-4F9B-A206-7D52DE93A42A}" dt="2024-07-04T07:30:52.442" v="1" actId="20577"/>
        <pc:sldMkLst>
          <pc:docMk/>
          <pc:sldMk cId="3945122698" sldId="429"/>
        </pc:sldMkLst>
        <pc:spChg chg="mod">
          <ac:chgData name="Phan Van Rieu (Hugo)" userId="032e726b-b6b7-45df-b0ca-e82fb010a48a" providerId="ADAL" clId="{FCDE1A08-2FDA-4F9B-A206-7D52DE93A42A}" dt="2024-07-04T07:30:52.442" v="1" actId="20577"/>
          <ac:spMkLst>
            <pc:docMk/>
            <pc:sldMk cId="3945122698" sldId="429"/>
            <ac:spMk id="4" creationId="{CFEB15E1-28AD-0B85-A783-5FDA623215D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324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910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615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0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10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4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95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6: Food and Drinks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930840" y="13471"/>
            <a:ext cx="212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8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59779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923286" y="3186375"/>
            <a:ext cx="5789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6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FOOD AND DRINKS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485911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</a:t>
            </a:r>
            <a:r>
              <a:rPr lang="en-US" sz="4000" b="1" dirty="0">
                <a:solidFill>
                  <a:srgbClr val="00B050"/>
                </a:solidFill>
              </a:rPr>
              <a:t>.1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661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78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260537" y="6712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A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30238-4B42-837B-C152-8AC90EBABCCA}"/>
              </a:ext>
            </a:extLst>
          </p:cNvPr>
          <p:cNvSpPr txBox="1"/>
          <p:nvPr/>
        </p:nvSpPr>
        <p:spPr>
          <a:xfrm>
            <a:off x="2253837" y="4476022"/>
            <a:ext cx="1632452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/ˈbʌt̬.ɚ/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bơ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9604B0-F8C7-D6D9-6D54-43150B6233EE}"/>
              </a:ext>
            </a:extLst>
          </p:cNvPr>
          <p:cNvSpPr txBox="1"/>
          <p:nvPr/>
        </p:nvSpPr>
        <p:spPr>
          <a:xfrm>
            <a:off x="10498207" y="4372426"/>
            <a:ext cx="132757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/mɪlk/</a:t>
            </a:r>
            <a:br>
              <a:rPr lang="fr-FR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sữa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B1F331-54E3-3F26-D88D-A856683EEF6E}"/>
              </a:ext>
            </a:extLst>
          </p:cNvPr>
          <p:cNvSpPr txBox="1"/>
          <p:nvPr/>
        </p:nvSpPr>
        <p:spPr>
          <a:xfrm>
            <a:off x="6074760" y="4428336"/>
            <a:ext cx="2455781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/ˌtʃɑːk.lət ˈʧɪp/</a:t>
            </a:r>
            <a:endParaRPr lang="en-US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socola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3C8A79-E5E5-7192-4F98-59351A739E5F}"/>
              </a:ext>
            </a:extLst>
          </p:cNvPr>
          <p:cNvSpPr txBox="1"/>
          <p:nvPr/>
        </p:nvSpPr>
        <p:spPr>
          <a:xfrm>
            <a:off x="366223" y="4457857"/>
            <a:ext cx="1477333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/ˈʃʊɡ.ɚ/</a:t>
            </a:r>
            <a:endParaRPr lang="en-US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887E4A-6379-CEB2-646F-21EDE6B64FEB}"/>
              </a:ext>
            </a:extLst>
          </p:cNvPr>
          <p:cNvSpPr txBox="1"/>
          <p:nvPr/>
        </p:nvSpPr>
        <p:spPr>
          <a:xfrm>
            <a:off x="4308635" y="4390319"/>
            <a:ext cx="155358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/ˈflaʊ.ɚ/</a:t>
            </a:r>
            <a:endParaRPr lang="en-US" sz="28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bột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C3834C-DE9B-EAE4-D7E1-8D749D0155B5}"/>
              </a:ext>
            </a:extLst>
          </p:cNvPr>
          <p:cNvSpPr txBox="1"/>
          <p:nvPr/>
        </p:nvSpPr>
        <p:spPr>
          <a:xfrm>
            <a:off x="8743080" y="4397126"/>
            <a:ext cx="1195083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/ɔɪl/</a:t>
            </a:r>
            <a:b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dầu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40B079-161B-B4AF-C81B-61EFFCB1CD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240" y="380169"/>
            <a:ext cx="8021256" cy="943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FCA0E2-0A27-7616-172D-E44A0297D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240" y="1363723"/>
            <a:ext cx="12192000" cy="2864786"/>
          </a:xfrm>
          <a:prstGeom prst="rect">
            <a:avLst/>
          </a:prstGeom>
        </p:spPr>
      </p:pic>
      <p:pic>
        <p:nvPicPr>
          <p:cNvPr id="3" name="CD2 TRACK 52">
            <a:hlinkClick r:id="" action="ppaction://media"/>
            <a:extLst>
              <a:ext uri="{FF2B5EF4-FFF2-40B4-BE49-F238E27FC236}">
                <a16:creationId xmlns:a16="http://schemas.microsoft.com/office/drawing/2014/main" id="{B32E06FA-7C23-164C-3AAD-0A4A185073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4535" y="5676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gar">
            <a:hlinkClick r:id="" action="ppaction://media"/>
            <a:extLst>
              <a:ext uri="{FF2B5EF4-FFF2-40B4-BE49-F238E27FC236}">
                <a16:creationId xmlns:a16="http://schemas.microsoft.com/office/drawing/2014/main" id="{037C44C3-FF4E-1A98-2ABC-11DF569F8E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0809" y="4267521"/>
            <a:ext cx="605420" cy="6054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B15E1-28AD-0B85-A783-5FDA623215D2}"/>
              </a:ext>
            </a:extLst>
          </p:cNvPr>
          <p:cNvSpPr txBox="1"/>
          <p:nvPr/>
        </p:nvSpPr>
        <p:spPr>
          <a:xfrm>
            <a:off x="6578401" y="2551685"/>
            <a:ext cx="3260080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7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ugar</a:t>
            </a:r>
            <a:r>
              <a:rPr lang="vi-VN" sz="4800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4800" b="0" i="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/ˈʃʊɡɚ/</a:t>
            </a:r>
            <a:endParaRPr lang="en-US" sz="48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1B4A14-8F15-63A8-F009-5FABC19EC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155" y="1454337"/>
            <a:ext cx="3431055" cy="4872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382111-A6B8-B8E9-D36B-02FDDCBC20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38" y="411085"/>
            <a:ext cx="824027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226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utter">
            <a:hlinkClick r:id="" action="ppaction://media"/>
            <a:extLst>
              <a:ext uri="{FF2B5EF4-FFF2-40B4-BE49-F238E27FC236}">
                <a16:creationId xmlns:a16="http://schemas.microsoft.com/office/drawing/2014/main" id="{984C6311-5F01-1742-210A-AA2924C45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5427" y="3191075"/>
            <a:ext cx="880947" cy="8809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67862" y="6876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5B47C2-3A96-3C37-E3D7-1249CC62D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4710" y="1150009"/>
            <a:ext cx="3778987" cy="5143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98E93D-30A3-415B-1C0C-47DD93B1A259}"/>
              </a:ext>
            </a:extLst>
          </p:cNvPr>
          <p:cNvSpPr txBox="1"/>
          <p:nvPr/>
        </p:nvSpPr>
        <p:spPr>
          <a:xfrm>
            <a:off x="7337833" y="2630881"/>
            <a:ext cx="3276372" cy="31700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8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utter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/ˈbʌt̬.ɚ/</a:t>
            </a:r>
            <a:endParaRPr lang="en-US" sz="6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6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bơ</a:t>
            </a:r>
            <a:endParaRPr lang="en-US" sz="6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03049C-FAAD-F0C8-05A1-109BB48CB8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375380"/>
            <a:ext cx="8021256" cy="8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989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lour">
            <a:hlinkClick r:id="" action="ppaction://media"/>
            <a:extLst>
              <a:ext uri="{FF2B5EF4-FFF2-40B4-BE49-F238E27FC236}">
                <a16:creationId xmlns:a16="http://schemas.microsoft.com/office/drawing/2014/main" id="{815288B7-D45C-EEBA-ECB3-64C1DB975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9842" y="3362446"/>
            <a:ext cx="716345" cy="5658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F33AA-7D99-DD4B-06D2-B16F63DD7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5595" y="1585380"/>
            <a:ext cx="3364953" cy="45899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988BE9-45BE-003F-B00E-7F16D6200664}"/>
              </a:ext>
            </a:extLst>
          </p:cNvPr>
          <p:cNvSpPr txBox="1"/>
          <p:nvPr/>
        </p:nvSpPr>
        <p:spPr>
          <a:xfrm>
            <a:off x="7341527" y="2418400"/>
            <a:ext cx="3040964" cy="29238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8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lour</a:t>
            </a:r>
            <a:r>
              <a:rPr lang="vi-VN" sz="88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8800" b="1" i="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48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/ˈflaʊ.ɚ/</a:t>
            </a:r>
            <a:endParaRPr lang="en-US" sz="48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bột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957F42-CE71-E8C7-BF98-1F695678A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8494"/>
            <a:ext cx="824027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053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ocolate chips">
            <a:hlinkClick r:id="" action="ppaction://media"/>
            <a:extLst>
              <a:ext uri="{FF2B5EF4-FFF2-40B4-BE49-F238E27FC236}">
                <a16:creationId xmlns:a16="http://schemas.microsoft.com/office/drawing/2014/main" id="{B277215C-54DD-5385-84FC-77A386783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8510" y="3507853"/>
            <a:ext cx="755891" cy="7558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35F639-EDC7-1E7E-44C5-6C33A2F65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032" y="1305974"/>
            <a:ext cx="3690079" cy="5159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646B1D-DB73-4935-79EA-C11CE56C0C7F}"/>
              </a:ext>
            </a:extLst>
          </p:cNvPr>
          <p:cNvSpPr txBox="1"/>
          <p:nvPr/>
        </p:nvSpPr>
        <p:spPr>
          <a:xfrm>
            <a:off x="6096000" y="2700859"/>
            <a:ext cx="5569372" cy="23698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6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hocolate chips</a:t>
            </a:r>
          </a:p>
          <a:p>
            <a:pPr algn="ctr"/>
            <a:r>
              <a:rPr lang="vi-VN" sz="4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/ˌtʃɑːk.lət ˈʧɪp/</a:t>
            </a:r>
            <a:endParaRPr lang="en-US" sz="44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4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socola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4E624-1D7D-90A8-49B4-5E3EEC34C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72224"/>
            <a:ext cx="824027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04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2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il">
            <a:hlinkClick r:id="" action="ppaction://media"/>
            <a:extLst>
              <a:ext uri="{FF2B5EF4-FFF2-40B4-BE49-F238E27FC236}">
                <a16:creationId xmlns:a16="http://schemas.microsoft.com/office/drawing/2014/main" id="{82E705F1-CFEE-8EF9-35AB-852A57A70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98478" y="3272099"/>
            <a:ext cx="501248" cy="50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006564-D786-7AEB-DC3D-8F6FD83E7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220" y="1522833"/>
            <a:ext cx="3491028" cy="4924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8480DD-1034-6400-42F8-51FC95752152}"/>
              </a:ext>
            </a:extLst>
          </p:cNvPr>
          <p:cNvSpPr txBox="1"/>
          <p:nvPr/>
        </p:nvSpPr>
        <p:spPr>
          <a:xfrm>
            <a:off x="7767333" y="2492606"/>
            <a:ext cx="2105871" cy="29854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</a:t>
            </a:r>
            <a:r>
              <a:rPr lang="vi-VN" sz="5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54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5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/ɔɪl/</a:t>
            </a:r>
            <a:b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dầu</a:t>
            </a:r>
            <a:r>
              <a:rPr lang="en-US" sz="5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ăn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E19281-96AF-6C8D-640E-9F1A5E5837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9565"/>
            <a:ext cx="824027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177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lk">
            <a:hlinkClick r:id="" action="ppaction://media"/>
            <a:extLst>
              <a:ext uri="{FF2B5EF4-FFF2-40B4-BE49-F238E27FC236}">
                <a16:creationId xmlns:a16="http://schemas.microsoft.com/office/drawing/2014/main" id="{00ADCC4F-46F6-62F7-55D6-7A9A05CBD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2439" y="3199428"/>
            <a:ext cx="848489" cy="8484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29790" y="162865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332BED-7165-25AD-D26B-C4A040981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4096" y="1628659"/>
            <a:ext cx="3486179" cy="4545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216D2B-7423-A5F3-78F6-C8EFF9AA92B8}"/>
              </a:ext>
            </a:extLst>
          </p:cNvPr>
          <p:cNvSpPr txBox="1"/>
          <p:nvPr/>
        </p:nvSpPr>
        <p:spPr>
          <a:xfrm>
            <a:off x="6979503" y="2555201"/>
            <a:ext cx="2893702" cy="29854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80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milk</a:t>
            </a:r>
            <a:r>
              <a:rPr lang="vi-VN" sz="5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5400" b="0" i="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5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/mɪlk/</a:t>
            </a:r>
            <a:br>
              <a:rPr lang="fr-FR" sz="5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54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sữa</a:t>
            </a:r>
            <a:endParaRPr lang="en-US" sz="5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C4BC81-13AA-5B1A-9417-9F93468F8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6449"/>
            <a:ext cx="8240275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016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251857531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F491B4-FA10-2DFD-9387-D010A0F83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690" y="439297"/>
            <a:ext cx="4286491" cy="597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63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9582" y="1832885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vocabulary expressing food and drinks and say what they need to cook something.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0" dirty="0">
                <a:solidFill>
                  <a:srgbClr val="0070C0"/>
                </a:solidFill>
                <a:effectLst/>
              </a:rPr>
              <a:t>sugar, butter, flour, chocolate chips, oil, milk.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  <a:r>
              <a:rPr lang="en-US" sz="3600" dirty="0">
                <a:solidFill>
                  <a:srgbClr val="0070C0"/>
                </a:solidFill>
              </a:rPr>
              <a:t>I need a little butter.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1653200" y="492936"/>
            <a:ext cx="8606323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</a:rPr>
              <a:t>Catch the words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00E16B8C-409D-06B8-2CDE-FCAFD881E023}"/>
              </a:ext>
            </a:extLst>
          </p:cNvPr>
          <p:cNvSpPr/>
          <p:nvPr/>
        </p:nvSpPr>
        <p:spPr>
          <a:xfrm>
            <a:off x="3378670" y="4203283"/>
            <a:ext cx="923925" cy="923330"/>
          </a:xfrm>
          <a:prstGeom prst="plus">
            <a:avLst>
              <a:gd name="adj" fmla="val 3928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6375A148-C3B8-81FD-1184-C905827A1587}"/>
              </a:ext>
            </a:extLst>
          </p:cNvPr>
          <p:cNvSpPr/>
          <p:nvPr/>
        </p:nvSpPr>
        <p:spPr>
          <a:xfrm>
            <a:off x="7997924" y="3864003"/>
            <a:ext cx="1019175" cy="1038225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91116-A329-4A43-EDCE-D8839EA14828}"/>
              </a:ext>
            </a:extLst>
          </p:cNvPr>
          <p:cNvSpPr/>
          <p:nvPr/>
        </p:nvSpPr>
        <p:spPr>
          <a:xfrm>
            <a:off x="1729425" y="1673938"/>
            <a:ext cx="8453872" cy="92333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DAC7B6-F3D2-B125-3E10-36E89287B21B}"/>
              </a:ext>
            </a:extLst>
          </p:cNvPr>
          <p:cNvSpPr/>
          <p:nvPr/>
        </p:nvSpPr>
        <p:spPr>
          <a:xfrm>
            <a:off x="1755610" y="1687381"/>
            <a:ext cx="8453872" cy="92333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132" name="Picture 12" descr="Amazon.com: Amazon Basics 3-Piece Non-Stick Frying Pan Set - 8 Inch, 10  Inch &amp; 12 Inch, Black: Home &amp; Kitchen">
            <a:extLst>
              <a:ext uri="{FF2B5EF4-FFF2-40B4-BE49-F238E27FC236}">
                <a16:creationId xmlns:a16="http://schemas.microsoft.com/office/drawing/2014/main" id="{6FCC1EAB-53D9-DCBB-A1B5-1C60CA368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4" y="2868383"/>
            <a:ext cx="3172372" cy="248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Easy Fluffy Pancakes">
            <a:extLst>
              <a:ext uri="{FF2B5EF4-FFF2-40B4-BE49-F238E27FC236}">
                <a16:creationId xmlns:a16="http://schemas.microsoft.com/office/drawing/2014/main" id="{0613680B-8E95-0B39-783D-C98F004A42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5875" l="1250" r="96167">
                        <a14:foregroundMark x1="18667" y1="37625" x2="15167" y2="46125"/>
                        <a14:foregroundMark x1="15167" y1="46125" x2="16000" y2="67875"/>
                        <a14:foregroundMark x1="16000" y1="67875" x2="46583" y2="76750"/>
                        <a14:foregroundMark x1="26500" y1="30500" x2="12167" y2="42375"/>
                        <a14:foregroundMark x1="12167" y1="42375" x2="6833" y2="57125"/>
                        <a14:foregroundMark x1="6833" y1="57125" x2="10000" y2="76000"/>
                        <a14:foregroundMark x1="10000" y1="76000" x2="20667" y2="90250"/>
                        <a14:foregroundMark x1="20667" y1="90250" x2="42000" y2="96750"/>
                        <a14:foregroundMark x1="42000" y1="96750" x2="62500" y2="94750"/>
                        <a14:foregroundMark x1="62500" y1="94750" x2="85500" y2="78875"/>
                        <a14:foregroundMark x1="85500" y1="78875" x2="93083" y2="50375"/>
                        <a14:foregroundMark x1="93083" y1="50375" x2="83417" y2="38000"/>
                        <a14:foregroundMark x1="83417" y1="38000" x2="75083" y2="36500"/>
                        <a14:foregroundMark x1="75083" y1="36500" x2="73917" y2="37000"/>
                        <a14:foregroundMark x1="42833" y1="12125" x2="58500" y2="29125"/>
                        <a14:foregroundMark x1="58500" y1="29125" x2="56917" y2="26125"/>
                        <a14:foregroundMark x1="13917" y1="76500" x2="25917" y2="92750"/>
                        <a14:foregroundMark x1="25917" y1="92750" x2="40500" y2="95875"/>
                        <a14:foregroundMark x1="40500" y1="95875" x2="54083" y2="94625"/>
                        <a14:foregroundMark x1="76833" y1="28125" x2="84250" y2="38000"/>
                        <a14:foregroundMark x1="89167" y1="77500" x2="71833" y2="93500"/>
                        <a14:foregroundMark x1="10750" y1="45750" x2="5000" y2="54125"/>
                        <a14:foregroundMark x1="5000" y1="54125" x2="5417" y2="77250"/>
                        <a14:foregroundMark x1="5417" y1="77250" x2="12667" y2="82000"/>
                        <a14:foregroundMark x1="12667" y1="82000" x2="12667" y2="82000"/>
                        <a14:foregroundMark x1="19667" y1="32375" x2="3500" y2="53375"/>
                        <a14:foregroundMark x1="3500" y1="53375" x2="2000" y2="56500"/>
                        <a14:foregroundMark x1="1333" y1="50125" x2="15417" y2="34875"/>
                        <a14:foregroundMark x1="4167" y1="42875" x2="20667" y2="24750"/>
                        <a14:foregroundMark x1="20667" y1="24750" x2="21083" y2="24625"/>
                        <a14:foregroundMark x1="3833" y1="80500" x2="9333" y2="87625"/>
                        <a14:foregroundMark x1="9333" y1="87625" x2="22250" y2="95375"/>
                        <a14:foregroundMark x1="69167" y1="19375" x2="84750" y2="34000"/>
                        <a14:foregroundMark x1="84750" y1="34000" x2="93417" y2="48750"/>
                        <a14:foregroundMark x1="93417" y1="48750" x2="95000" y2="60000"/>
                        <a14:foregroundMark x1="95000" y1="60000" x2="94333" y2="71375"/>
                        <a14:foregroundMark x1="94333" y1="71375" x2="90000" y2="84625"/>
                        <a14:foregroundMark x1="90000" y1="84625" x2="83000" y2="92875"/>
                        <a14:foregroundMark x1="63417" y1="16250" x2="69833" y2="18250"/>
                        <a14:foregroundMark x1="69833" y1="18250" x2="81833" y2="28375"/>
                        <a14:foregroundMark x1="81833" y1="28375" x2="92583" y2="48125"/>
                        <a14:foregroundMark x1="82917" y1="29750" x2="96167" y2="53625"/>
                        <a14:foregroundMark x1="96167" y1="53625" x2="98000" y2="67500"/>
                        <a14:foregroundMark x1="98000" y1="67500" x2="96167" y2="79125"/>
                        <a14:foregroundMark x1="96167" y1="79125" x2="85500" y2="90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2" r="12899"/>
          <a:stretch/>
        </p:blipFill>
        <p:spPr bwMode="auto">
          <a:xfrm>
            <a:off x="9073710" y="2778451"/>
            <a:ext cx="3071013" cy="283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hocolate Layer Cake">
            <a:extLst>
              <a:ext uri="{FF2B5EF4-FFF2-40B4-BE49-F238E27FC236}">
                <a16:creationId xmlns:a16="http://schemas.microsoft.com/office/drawing/2014/main" id="{B557D029-BFD5-7A16-636B-4A22AB77F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70" y="3255576"/>
            <a:ext cx="3383666" cy="225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4F6715-4154-3BB6-BE1C-3C15B889438B}"/>
              </a:ext>
            </a:extLst>
          </p:cNvPr>
          <p:cNvSpPr/>
          <p:nvPr/>
        </p:nvSpPr>
        <p:spPr>
          <a:xfrm>
            <a:off x="648897" y="5510657"/>
            <a:ext cx="1768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pan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3A51CD-6458-41B3-C5DD-2DF374CDB224}"/>
              </a:ext>
            </a:extLst>
          </p:cNvPr>
          <p:cNvSpPr/>
          <p:nvPr/>
        </p:nvSpPr>
        <p:spPr>
          <a:xfrm>
            <a:off x="4913702" y="5510657"/>
            <a:ext cx="19715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cake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8C579D-21B3-77B4-61B3-4AC1C21E9109}"/>
              </a:ext>
            </a:extLst>
          </p:cNvPr>
          <p:cNvSpPr/>
          <p:nvPr/>
        </p:nvSpPr>
        <p:spPr>
          <a:xfrm>
            <a:off x="8769007" y="5564402"/>
            <a:ext cx="30567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 pancake</a:t>
            </a:r>
          </a:p>
        </p:txBody>
      </p:sp>
    </p:spTree>
    <p:extLst>
      <p:ext uri="{BB962C8B-B14F-4D97-AF65-F5344CB8AC3E}">
        <p14:creationId xmlns:p14="http://schemas.microsoft.com/office/powerpoint/2010/main" val="211827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-clock-sound-clock-clock-time-103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4E6230-07D4-0CC8-D659-1C4D9E4B6730}"/>
              </a:ext>
            </a:extLst>
          </p:cNvPr>
          <p:cNvSpPr/>
          <p:nvPr/>
        </p:nvSpPr>
        <p:spPr>
          <a:xfrm>
            <a:off x="1653200" y="492936"/>
            <a:ext cx="8606323" cy="923330"/>
          </a:xfrm>
          <a:prstGeom prst="rect">
            <a:avLst/>
          </a:prstGeom>
          <a:noFill/>
          <a:ln>
            <a:solidFill>
              <a:srgbClr val="FF40FF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</a:rPr>
              <a:t>Catch the words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00E16B8C-409D-06B8-2CDE-FCAFD881E023}"/>
              </a:ext>
            </a:extLst>
          </p:cNvPr>
          <p:cNvSpPr/>
          <p:nvPr/>
        </p:nvSpPr>
        <p:spPr>
          <a:xfrm>
            <a:off x="3183178" y="3937066"/>
            <a:ext cx="923925" cy="923330"/>
          </a:xfrm>
          <a:prstGeom prst="plus">
            <a:avLst>
              <a:gd name="adj" fmla="val 3928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Equals 11">
            <a:extLst>
              <a:ext uri="{FF2B5EF4-FFF2-40B4-BE49-F238E27FC236}">
                <a16:creationId xmlns:a16="http://schemas.microsoft.com/office/drawing/2014/main" id="{6375A148-C3B8-81FD-1184-C905827A1587}"/>
              </a:ext>
            </a:extLst>
          </p:cNvPr>
          <p:cNvSpPr/>
          <p:nvPr/>
        </p:nvSpPr>
        <p:spPr>
          <a:xfrm>
            <a:off x="7413762" y="4047795"/>
            <a:ext cx="1019175" cy="1038225"/>
          </a:xfrm>
          <a:prstGeom prst="mathEqua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091116-A329-4A43-EDCE-D8839EA14828}"/>
              </a:ext>
            </a:extLst>
          </p:cNvPr>
          <p:cNvSpPr/>
          <p:nvPr/>
        </p:nvSpPr>
        <p:spPr>
          <a:xfrm>
            <a:off x="1729425" y="1673938"/>
            <a:ext cx="8453872" cy="923330"/>
          </a:xfrm>
          <a:prstGeom prst="round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DAC7B6-F3D2-B125-3E10-36E89287B21B}"/>
              </a:ext>
            </a:extLst>
          </p:cNvPr>
          <p:cNvSpPr/>
          <p:nvPr/>
        </p:nvSpPr>
        <p:spPr>
          <a:xfrm>
            <a:off x="1755610" y="1687381"/>
            <a:ext cx="8453872" cy="92333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150" name="Picture 6" descr="ARCHAEOLOGY OF PULSES, NUTS &amp; GRAINS - Peanut - Chef's Mandala">
            <a:extLst>
              <a:ext uri="{FF2B5EF4-FFF2-40B4-BE49-F238E27FC236}">
                <a16:creationId xmlns:a16="http://schemas.microsoft.com/office/drawing/2014/main" id="{3CD1719D-D49D-F242-6F6F-D09EF3509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9" r="11719"/>
          <a:stretch/>
        </p:blipFill>
        <p:spPr bwMode="auto">
          <a:xfrm>
            <a:off x="255034" y="2881826"/>
            <a:ext cx="2642400" cy="229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utter versus Margarine: Which is Healthier?">
            <a:extLst>
              <a:ext uri="{FF2B5EF4-FFF2-40B4-BE49-F238E27FC236}">
                <a16:creationId xmlns:a16="http://schemas.microsoft.com/office/drawing/2014/main" id="{4BF32F1C-9636-EF88-E37D-927AAA7BC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16"/>
          <a:stretch/>
        </p:blipFill>
        <p:spPr bwMode="auto">
          <a:xfrm>
            <a:off x="4353908" y="2923129"/>
            <a:ext cx="2881710" cy="258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omemade Peanut Butter (All Natural) | Nuts To You">
            <a:extLst>
              <a:ext uri="{FF2B5EF4-FFF2-40B4-BE49-F238E27FC236}">
                <a16:creationId xmlns:a16="http://schemas.microsoft.com/office/drawing/2014/main" id="{EF0B78EB-4916-B0D9-A615-22964ECD5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" b="93652" l="9961" r="89844">
                        <a14:foregroundMark x1="63770" y1="3516" x2="45801" y2="26855"/>
                        <a14:foregroundMark x1="62207" y1="3516" x2="47852" y2="23926"/>
                        <a14:foregroundMark x1="55078" y1="13477" x2="43652" y2="29199"/>
                        <a14:foregroundMark x1="54102" y1="12305" x2="42676" y2="28906"/>
                        <a14:foregroundMark x1="64063" y1="2734" x2="65430" y2="1563"/>
                        <a14:foregroundMark x1="65039" y1="2148" x2="60156" y2="4395"/>
                        <a14:foregroundMark x1="62891" y1="1563" x2="65430" y2="5371"/>
                        <a14:foregroundMark x1="64355" y1="195" x2="47852" y2="17188"/>
                        <a14:foregroundMark x1="47852" y1="17188" x2="44824" y2="24805"/>
                        <a14:foregroundMark x1="27637" y1="27637" x2="46387" y2="24902"/>
                        <a14:foregroundMark x1="46387" y1="24902" x2="53613" y2="29590"/>
                        <a14:foregroundMark x1="53613" y1="29590" x2="58203" y2="39453"/>
                        <a14:foregroundMark x1="59375" y1="31250" x2="41406" y2="23047"/>
                        <a14:foregroundMark x1="41406" y1="23047" x2="32031" y2="25000"/>
                        <a14:foregroundMark x1="32031" y1="25000" x2="25391" y2="29492"/>
                        <a14:foregroundMark x1="27148" y1="28906" x2="41895" y2="23828"/>
                        <a14:foregroundMark x1="41895" y1="23828" x2="53223" y2="26953"/>
                        <a14:foregroundMark x1="53223" y1="26953" x2="56445" y2="30566"/>
                        <a14:foregroundMark x1="58789" y1="32422" x2="57520" y2="28320"/>
                        <a14:foregroundMark x1="60059" y1="33887" x2="54980" y2="26660"/>
                        <a14:foregroundMark x1="31348" y1="25977" x2="27246" y2="28027"/>
                        <a14:foregroundMark x1="36230" y1="23340" x2="26465" y2="27637"/>
                        <a14:foregroundMark x1="30469" y1="24805" x2="32031" y2="23926"/>
                        <a14:foregroundMark x1="59668" y1="93652" x2="59668" y2="93652"/>
                        <a14:foregroundMark x1="59863" y1="62793" x2="57520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421" y="2401868"/>
            <a:ext cx="3317632" cy="331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60015E-46F6-810A-ABCF-375DC6ADA4E1}"/>
              </a:ext>
            </a:extLst>
          </p:cNvPr>
          <p:cNvSpPr/>
          <p:nvPr/>
        </p:nvSpPr>
        <p:spPr>
          <a:xfrm>
            <a:off x="168801" y="5510657"/>
            <a:ext cx="2728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 peanut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43FAA5-E1BA-7657-D53D-26A48BB54204}"/>
              </a:ext>
            </a:extLst>
          </p:cNvPr>
          <p:cNvSpPr/>
          <p:nvPr/>
        </p:nvSpPr>
        <p:spPr>
          <a:xfrm>
            <a:off x="4801029" y="5510657"/>
            <a:ext cx="1987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butter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37163F-7FD6-17FE-9E1F-CBDDFE363FD2}"/>
              </a:ext>
            </a:extLst>
          </p:cNvPr>
          <p:cNvSpPr/>
          <p:nvPr/>
        </p:nvSpPr>
        <p:spPr>
          <a:xfrm>
            <a:off x="8088300" y="5511765"/>
            <a:ext cx="41899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peanut butter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6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ock-clock-sound-clock-clock-time-103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564042" y="1559901"/>
              <a:ext cx="5063916" cy="1351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6EA5E94-57AC-BB34-A686-2A5311F3EB3E}"/>
              </a:ext>
            </a:extLst>
          </p:cNvPr>
          <p:cNvSpPr txBox="1"/>
          <p:nvPr/>
        </p:nvSpPr>
        <p:spPr>
          <a:xfrm>
            <a:off x="3348460" y="2920752"/>
            <a:ext cx="54950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i="0" dirty="0">
                <a:solidFill>
                  <a:schemeClr val="bg1"/>
                </a:solidFill>
                <a:effectLst/>
                <a:latin typeface="MyriadPro-Regular"/>
              </a:rPr>
              <a:t>sugar, butter, flour, chocolate</a:t>
            </a:r>
            <a:br>
              <a:rPr lang="en-US" sz="4800" i="0" dirty="0">
                <a:solidFill>
                  <a:schemeClr val="bg1"/>
                </a:solidFill>
                <a:effectLst/>
                <a:latin typeface="MyriadPro-Regular"/>
              </a:rPr>
            </a:br>
            <a:r>
              <a:rPr lang="en-US" sz="4800" i="0" dirty="0">
                <a:solidFill>
                  <a:schemeClr val="bg1"/>
                </a:solidFill>
                <a:effectLst/>
                <a:latin typeface="MyriadPro-Regular"/>
              </a:rPr>
              <a:t>chips, oil, milk.</a:t>
            </a:r>
            <a:br>
              <a:rPr lang="en-US" sz="4800" i="0" dirty="0">
                <a:solidFill>
                  <a:schemeClr val="bg1"/>
                </a:solidFill>
                <a:effectLst/>
                <a:latin typeface="MyriadPro-Regular"/>
              </a:rPr>
            </a:br>
            <a:br>
              <a:rPr lang="en-US" sz="4800" i="0" dirty="0">
                <a:solidFill>
                  <a:schemeClr val="bg1"/>
                </a:solidFill>
                <a:effectLst/>
                <a:latin typeface="MyriadPro-Regular"/>
              </a:rPr>
            </a:br>
            <a:endParaRPr lang="vi-VN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309</Words>
  <Application>Microsoft Macintosh PowerPoint</Application>
  <PresentationFormat>Widescreen</PresentationFormat>
  <Paragraphs>77</Paragraphs>
  <Slides>17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MyriadPro-Regular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Do Thi Thuy Linh</cp:lastModifiedBy>
  <cp:revision>66</cp:revision>
  <dcterms:created xsi:type="dcterms:W3CDTF">2023-01-31T08:21:18Z</dcterms:created>
  <dcterms:modified xsi:type="dcterms:W3CDTF">2025-05-13T01:51:57Z</dcterms:modified>
</cp:coreProperties>
</file>