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3" r:id="rId2"/>
    <p:sldId id="260" r:id="rId3"/>
    <p:sldId id="305" r:id="rId4"/>
    <p:sldId id="306" r:id="rId5"/>
    <p:sldId id="431" r:id="rId6"/>
    <p:sldId id="432" r:id="rId7"/>
    <p:sldId id="446" r:id="rId8"/>
    <p:sldId id="433" r:id="rId9"/>
    <p:sldId id="447" r:id="rId10"/>
    <p:sldId id="304" r:id="rId11"/>
    <p:sldId id="448" r:id="rId12"/>
    <p:sldId id="325" r:id="rId13"/>
    <p:sldId id="449" r:id="rId14"/>
    <p:sldId id="445" r:id="rId15"/>
    <p:sldId id="450" r:id="rId16"/>
    <p:sldId id="317" r:id="rId17"/>
    <p:sldId id="319" r:id="rId18"/>
    <p:sldId id="269" r:id="rId19"/>
    <p:sldId id="332" r:id="rId20"/>
    <p:sldId id="327" r:id="rId21"/>
    <p:sldId id="381" r:id="rId22"/>
    <p:sldId id="434" r:id="rId23"/>
    <p:sldId id="460" r:id="rId24"/>
    <p:sldId id="435" r:id="rId25"/>
    <p:sldId id="451" r:id="rId26"/>
    <p:sldId id="452" r:id="rId27"/>
    <p:sldId id="453" r:id="rId28"/>
    <p:sldId id="454" r:id="rId29"/>
    <p:sldId id="455" r:id="rId30"/>
    <p:sldId id="4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345" autoAdjust="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4C0842EC-E482-4EA5-A5E2-15238FCA5876}"/>
    <pc:docChg chg="custSel modSld sldOrd">
      <pc:chgData name="Phan Van Rieu (Hugo)" userId="032e726b-b6b7-45df-b0ca-e82fb010a48a" providerId="ADAL" clId="{4C0842EC-E482-4EA5-A5E2-15238FCA5876}" dt="2024-05-18T07:35:34.097" v="16" actId="1076"/>
      <pc:docMkLst>
        <pc:docMk/>
      </pc:docMkLst>
      <pc:sldChg chg="addSp delSp modSp mod">
        <pc:chgData name="Phan Van Rieu (Hugo)" userId="032e726b-b6b7-45df-b0ca-e82fb010a48a" providerId="ADAL" clId="{4C0842EC-E482-4EA5-A5E2-15238FCA5876}" dt="2024-05-18T07:33:43.756" v="7" actId="14861"/>
        <pc:sldMkLst>
          <pc:docMk/>
          <pc:sldMk cId="1410545481" sldId="260"/>
        </pc:sldMkLst>
        <pc:picChg chg="add mod">
          <ac:chgData name="Phan Van Rieu (Hugo)" userId="032e726b-b6b7-45df-b0ca-e82fb010a48a" providerId="ADAL" clId="{4C0842EC-E482-4EA5-A5E2-15238FCA5876}" dt="2024-05-18T07:33:43.756" v="7" actId="14861"/>
          <ac:picMkLst>
            <pc:docMk/>
            <pc:sldMk cId="1410545481" sldId="260"/>
            <ac:picMk id="4" creationId="{8B4C3CDC-D620-4494-AF42-D116A2BFA498}"/>
          </ac:picMkLst>
        </pc:picChg>
        <pc:picChg chg="del mod">
          <ac:chgData name="Phan Van Rieu (Hugo)" userId="032e726b-b6b7-45df-b0ca-e82fb010a48a" providerId="ADAL" clId="{4C0842EC-E482-4EA5-A5E2-15238FCA5876}" dt="2024-05-18T07:32:15.623" v="1" actId="478"/>
          <ac:picMkLst>
            <pc:docMk/>
            <pc:sldMk cId="1410545481" sldId="260"/>
            <ac:picMk id="7" creationId="{6396163E-77B1-FF03-CCD7-F472670DA9EA}"/>
          </ac:picMkLst>
        </pc:picChg>
      </pc:sldChg>
      <pc:sldChg chg="modSp mod">
        <pc:chgData name="Phan Van Rieu (Hugo)" userId="032e726b-b6b7-45df-b0ca-e82fb010a48a" providerId="ADAL" clId="{4C0842EC-E482-4EA5-A5E2-15238FCA5876}" dt="2024-05-18T07:35:34.097" v="16" actId="1076"/>
        <pc:sldMkLst>
          <pc:docMk/>
          <pc:sldMk cId="3662099802" sldId="438"/>
        </pc:sldMkLst>
        <pc:picChg chg="mod">
          <ac:chgData name="Phan Van Rieu (Hugo)" userId="032e726b-b6b7-45df-b0ca-e82fb010a48a" providerId="ADAL" clId="{4C0842EC-E482-4EA5-A5E2-15238FCA5876}" dt="2024-05-18T07:35:34.097" v="16" actId="1076"/>
          <ac:picMkLst>
            <pc:docMk/>
            <pc:sldMk cId="3662099802" sldId="438"/>
            <ac:picMk id="5" creationId="{DE7A3925-58A4-5B69-8B87-1F19322B2D06}"/>
          </ac:picMkLst>
        </pc:picChg>
        <pc:picChg chg="mod">
          <ac:chgData name="Phan Van Rieu (Hugo)" userId="032e726b-b6b7-45df-b0ca-e82fb010a48a" providerId="ADAL" clId="{4C0842EC-E482-4EA5-A5E2-15238FCA5876}" dt="2024-05-18T07:35:32.083" v="15" actId="14100"/>
          <ac:picMkLst>
            <pc:docMk/>
            <pc:sldMk cId="3662099802" sldId="438"/>
            <ac:picMk id="17" creationId="{4097A73A-9C45-0BA9-3037-8C383874C94D}"/>
          </ac:picMkLst>
        </pc:picChg>
      </pc:sldChg>
      <pc:sldChg chg="addSp delSp modSp mod ord">
        <pc:chgData name="Phan Van Rieu (Hugo)" userId="032e726b-b6b7-45df-b0ca-e82fb010a48a" providerId="ADAL" clId="{4C0842EC-E482-4EA5-A5E2-15238FCA5876}" dt="2024-05-18T07:35:22.859" v="12" actId="1076"/>
        <pc:sldMkLst>
          <pc:docMk/>
          <pc:sldMk cId="3938303829" sldId="444"/>
        </pc:sldMkLst>
        <pc:graphicFrameChg chg="add del modGraphic">
          <ac:chgData name="Phan Van Rieu (Hugo)" userId="032e726b-b6b7-45df-b0ca-e82fb010a48a" providerId="ADAL" clId="{4C0842EC-E482-4EA5-A5E2-15238FCA5876}" dt="2024-05-18T07:35:19.682" v="11" actId="478"/>
          <ac:graphicFrameMkLst>
            <pc:docMk/>
            <pc:sldMk cId="3938303829" sldId="444"/>
            <ac:graphicFrameMk id="4" creationId="{A072C208-2E70-4AE5-81A3-9697CD48F901}"/>
          </ac:graphicFrameMkLst>
        </pc:graphicFrameChg>
        <pc:picChg chg="mod">
          <ac:chgData name="Phan Van Rieu (Hugo)" userId="032e726b-b6b7-45df-b0ca-e82fb010a48a" providerId="ADAL" clId="{4C0842EC-E482-4EA5-A5E2-15238FCA5876}" dt="2024-05-18T07:35:22.859" v="12" actId="1076"/>
          <ac:picMkLst>
            <pc:docMk/>
            <pc:sldMk cId="3938303829" sldId="444"/>
            <ac:picMk id="5" creationId="{1E289DEA-DA76-303A-020F-75599AC30F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5: HEALTH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21840" y="13471"/>
            <a:ext cx="237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CLIL - Lesson 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https://pixabay.com/nl/vectors/blond-jongen-cartoon-karakter-1300066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8414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https://openclipart.org/detail/171761/g1_amer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8414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https://pixabay.com/nl/vectors/blond-jongen-cartoon-karakter-1300066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8414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of_Vietnam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of_Vietnam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8414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https://openclipart.org/detail/171761/g1_amer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8414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https://pixabay.com/nl/vectors/blond-jongen-cartoon-karakter-1300066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841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36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VN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HEALTH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222332" y="3796994"/>
            <a:ext cx="3223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C</a:t>
            </a:r>
            <a:r>
              <a:rPr lang="en-US" sz="4000" b="1" dirty="0">
                <a:solidFill>
                  <a:srgbClr val="00B050"/>
                </a:solidFill>
              </a:rPr>
              <a:t>LIL</a:t>
            </a:r>
            <a:r>
              <a:rPr lang="en-VN" sz="4000" b="1" dirty="0">
                <a:solidFill>
                  <a:srgbClr val="00B050"/>
                </a:solidFill>
              </a:rPr>
              <a:t> - Lesson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75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CAE09-9DAA-DF45-82E1-3B4EC7C2B61B}"/>
              </a:ext>
            </a:extLst>
          </p:cNvPr>
          <p:cNvGrpSpPr/>
          <p:nvPr/>
        </p:nvGrpSpPr>
        <p:grpSpPr>
          <a:xfrm>
            <a:off x="1524000" y="5239910"/>
            <a:ext cx="9144000" cy="1251859"/>
            <a:chOff x="0" y="5606141"/>
            <a:chExt cx="9529943" cy="1251858"/>
          </a:xfrm>
        </p:grpSpPr>
        <p:pic>
          <p:nvPicPr>
            <p:cNvPr id="17" name="Рисунок 16" descr="Изображение выглядит как спорт, ловля рыбы, внешний, стрельба из л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1D7C61-4BA4-864A-A551-56BD0BD5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606142"/>
              <a:ext cx="4813959" cy="1251857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спорт, ловля рыбы, внешний, стрельба из л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785A636D-F2D3-3741-95EE-F009B61C5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715987" y="5606141"/>
              <a:ext cx="4813956" cy="1251856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963598-04CE-4C4F-8D43-67DF7D64D902}"/>
              </a:ext>
            </a:extLst>
          </p:cNvPr>
          <p:cNvSpPr/>
          <p:nvPr/>
        </p:nvSpPr>
        <p:spPr>
          <a:xfrm>
            <a:off x="1524000" y="5236030"/>
            <a:ext cx="9144000" cy="370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Скругленная прямоугольная выноска 13">
            <a:extLst>
              <a:ext uri="{FF2B5EF4-FFF2-40B4-BE49-F238E27FC236}">
                <a16:creationId xmlns:a16="http://schemas.microsoft.com/office/drawing/2014/main" id="{8BA1DAA6-1697-5742-B250-7BB94757AFAF}"/>
              </a:ext>
            </a:extLst>
          </p:cNvPr>
          <p:cNvSpPr/>
          <p:nvPr/>
        </p:nvSpPr>
        <p:spPr>
          <a:xfrm flipH="1">
            <a:off x="1524000" y="481623"/>
            <a:ext cx="6705602" cy="1325407"/>
          </a:xfrm>
          <a:prstGeom prst="wedgeRoundRectCallout">
            <a:avLst>
              <a:gd name="adj1" fmla="val -38038"/>
              <a:gd name="adj2" fmla="val 86612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3200" dirty="0"/>
              <a:t>We shouldn't eat fast food or candy.</a:t>
            </a:r>
            <a:endParaRPr lang="ru-RU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Рисунок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687D8F-684D-2D46-A56E-5A9FEA397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19928" y="222040"/>
            <a:ext cx="1194937" cy="1228409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73925EA-881A-4341-B04D-7788498BCB2C}"/>
              </a:ext>
            </a:extLst>
          </p:cNvPr>
          <p:cNvGrpSpPr/>
          <p:nvPr/>
        </p:nvGrpSpPr>
        <p:grpSpPr>
          <a:xfrm rot="16200000">
            <a:off x="1741959" y="3758420"/>
            <a:ext cx="3599151" cy="1169699"/>
            <a:chOff x="509927" y="3180465"/>
            <a:chExt cx="3599151" cy="1460311"/>
          </a:xfrm>
        </p:grpSpPr>
        <p:sp>
          <p:nvSpPr>
            <p:cNvPr id="24" name="Цилиндр 23">
              <a:extLst>
                <a:ext uri="{FF2B5EF4-FFF2-40B4-BE49-F238E27FC236}">
                  <a16:creationId xmlns:a16="http://schemas.microsoft.com/office/drawing/2014/main" id="{31B7B9B3-5D7B-7A4A-A3F9-A368BEAC5842}"/>
                </a:ext>
              </a:extLst>
            </p:cNvPr>
            <p:cNvSpPr/>
            <p:nvPr/>
          </p:nvSpPr>
          <p:spPr>
            <a:xfrm>
              <a:off x="788252" y="3180465"/>
              <a:ext cx="410967" cy="1460309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Цилиндр 9">
              <a:extLst>
                <a:ext uri="{FF2B5EF4-FFF2-40B4-BE49-F238E27FC236}">
                  <a16:creationId xmlns:a16="http://schemas.microsoft.com/office/drawing/2014/main" id="{892376EF-7592-2A4D-B34A-B298E6D9CB0A}"/>
                </a:ext>
              </a:extLst>
            </p:cNvPr>
            <p:cNvSpPr/>
            <p:nvPr/>
          </p:nvSpPr>
          <p:spPr>
            <a:xfrm>
              <a:off x="3479637" y="3180466"/>
              <a:ext cx="410967" cy="146031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F3BB11F4-9BD7-3E43-B98B-36FA10F13ECE}"/>
                </a:ext>
              </a:extLst>
            </p:cNvPr>
            <p:cNvSpPr/>
            <p:nvPr/>
          </p:nvSpPr>
          <p:spPr>
            <a:xfrm>
              <a:off x="509927" y="3247917"/>
              <a:ext cx="3599151" cy="132540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3200" b="1" dirty="0">
                  <a:solidFill>
                    <a:prstClr val="black"/>
                  </a:solidFill>
                  <a:latin typeface="Comic Sans MS" panose="030F0902030302020204" pitchFamily="66" charset="0"/>
                </a:rPr>
                <a:t>TRUE</a:t>
              </a:r>
              <a:endParaRPr lang="ru-RU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D83DE8B-B0A8-264E-A378-D12C4B459F3B}"/>
              </a:ext>
            </a:extLst>
          </p:cNvPr>
          <p:cNvGrpSpPr/>
          <p:nvPr/>
        </p:nvGrpSpPr>
        <p:grpSpPr>
          <a:xfrm rot="16200000">
            <a:off x="3664574" y="3723042"/>
            <a:ext cx="3599151" cy="1169699"/>
            <a:chOff x="509927" y="3180465"/>
            <a:chExt cx="3599151" cy="1460311"/>
          </a:xfrm>
        </p:grpSpPr>
        <p:sp>
          <p:nvSpPr>
            <p:cNvPr id="46" name="Цилиндр 45">
              <a:extLst>
                <a:ext uri="{FF2B5EF4-FFF2-40B4-BE49-F238E27FC236}">
                  <a16:creationId xmlns:a16="http://schemas.microsoft.com/office/drawing/2014/main" id="{890BAEA3-C789-F345-843C-22263C80FF2B}"/>
                </a:ext>
              </a:extLst>
            </p:cNvPr>
            <p:cNvSpPr/>
            <p:nvPr/>
          </p:nvSpPr>
          <p:spPr>
            <a:xfrm>
              <a:off x="788252" y="3180465"/>
              <a:ext cx="410967" cy="1460309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Цилиндр 46">
              <a:extLst>
                <a:ext uri="{FF2B5EF4-FFF2-40B4-BE49-F238E27FC236}">
                  <a16:creationId xmlns:a16="http://schemas.microsoft.com/office/drawing/2014/main" id="{40F0D7DC-E1C0-7840-A16A-138B101F932C}"/>
                </a:ext>
              </a:extLst>
            </p:cNvPr>
            <p:cNvSpPr/>
            <p:nvPr/>
          </p:nvSpPr>
          <p:spPr>
            <a:xfrm>
              <a:off x="3479637" y="3180466"/>
              <a:ext cx="410967" cy="146031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D7A8C71-CA0C-DA48-AAEC-57169BA95549}"/>
                </a:ext>
              </a:extLst>
            </p:cNvPr>
            <p:cNvSpPr/>
            <p:nvPr/>
          </p:nvSpPr>
          <p:spPr>
            <a:xfrm>
              <a:off x="509927" y="3247917"/>
              <a:ext cx="3599151" cy="1325407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3200" b="1" dirty="0">
                  <a:solidFill>
                    <a:prstClr val="black"/>
                  </a:solidFill>
                  <a:latin typeface="Comic Sans MS" panose="030F0902030302020204" pitchFamily="66" charset="0"/>
                </a:rPr>
                <a:t>FALSE</a:t>
              </a:r>
              <a:endParaRPr lang="ru-RU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" name="Picture 2" descr="A cartoon of a child with his arms out&#10;&#10;Description automatically generated">
            <a:extLst>
              <a:ext uri="{FF2B5EF4-FFF2-40B4-BE49-F238E27FC236}">
                <a16:creationId xmlns:a16="http://schemas.microsoft.com/office/drawing/2014/main" id="{155189D1-59B4-FC80-8A23-A812B598C1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63605" y="2019670"/>
            <a:ext cx="3290061" cy="44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89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3%D1%80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atebo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5B58A5-0091-CE4E-AF5B-8E792D4A0FC6}"/>
              </a:ext>
            </a:extLst>
          </p:cNvPr>
          <p:cNvSpPr txBox="1"/>
          <p:nvPr/>
        </p:nvSpPr>
        <p:spPr>
          <a:xfrm>
            <a:off x="1871816" y="637496"/>
            <a:ext cx="929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>
                <a:solidFill>
                  <a:srgbClr val="ED7D31">
                    <a:lumMod val="50000"/>
                  </a:srgbClr>
                </a:solidFill>
                <a:latin typeface="Britannic Bold" panose="020B0903060703020204" pitchFamily="34" charset="0"/>
              </a:rPr>
              <a:t>WHERE IS MY SKATEBOARD?</a:t>
            </a:r>
            <a:endParaRPr lang="ru-RU" sz="480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0FDA29-246F-B349-B229-07AE3E8794E3}"/>
              </a:ext>
            </a:extLst>
          </p:cNvPr>
          <p:cNvSpPr/>
          <p:nvPr/>
        </p:nvSpPr>
        <p:spPr>
          <a:xfrm>
            <a:off x="9837081" y="760606"/>
            <a:ext cx="2042899" cy="58477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srgbClr val="ED7D31">
                    <a:lumMod val="50000"/>
                  </a:srgbClr>
                </a:solidFill>
                <a:latin typeface="Cooper Black" panose="0208090404030B020404" pitchFamily="18" charset="0"/>
              </a:rPr>
              <a:t>START</a:t>
            </a:r>
            <a:endParaRPr lang="ru-RU" sz="240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98E82-7971-EDB7-F315-C9541CCA7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36" y="2600202"/>
            <a:ext cx="10008164" cy="3880112"/>
          </a:xfrm>
          <a:prstGeom prst="rect">
            <a:avLst/>
          </a:prstGeom>
        </p:spPr>
      </p:pic>
      <p:pic>
        <p:nvPicPr>
          <p:cNvPr id="4" name="Picture 3" descr="A cartoon of a child on a skateboard&#10;&#10;Description automatically generated">
            <a:extLst>
              <a:ext uri="{FF2B5EF4-FFF2-40B4-BE49-F238E27FC236}">
                <a16:creationId xmlns:a16="http://schemas.microsoft.com/office/drawing/2014/main" id="{31BCC13D-7D4D-1E9B-2AD3-5FC09A374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10" y="2087217"/>
            <a:ext cx="3170337" cy="42346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9727DB-4383-D171-7760-A9344575496B}"/>
              </a:ext>
            </a:extLst>
          </p:cNvPr>
          <p:cNvCxnSpPr>
            <a:cxnSpLocks/>
          </p:cNvCxnSpPr>
          <p:nvPr/>
        </p:nvCxnSpPr>
        <p:spPr>
          <a:xfrm>
            <a:off x="2981739" y="4154556"/>
            <a:ext cx="40253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2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CAE09-9DAA-DF45-82E1-3B4EC7C2B61B}"/>
              </a:ext>
            </a:extLst>
          </p:cNvPr>
          <p:cNvGrpSpPr/>
          <p:nvPr/>
        </p:nvGrpSpPr>
        <p:grpSpPr>
          <a:xfrm>
            <a:off x="1524000" y="5281617"/>
            <a:ext cx="9144000" cy="1251859"/>
            <a:chOff x="0" y="5606141"/>
            <a:chExt cx="9529943" cy="1251858"/>
          </a:xfrm>
        </p:grpSpPr>
        <p:pic>
          <p:nvPicPr>
            <p:cNvPr id="17" name="Рисунок 16" descr="Изображение выглядит как спорт, ловля рыбы, внешний, стрельба из л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1D7C61-4BA4-864A-A551-56BD0BD5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606142"/>
              <a:ext cx="4813959" cy="1251857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спорт, ловля рыбы, внешний, стрельба из л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785A636D-F2D3-3741-95EE-F009B61C5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715987" y="5606141"/>
              <a:ext cx="4813956" cy="1251856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963598-04CE-4C4F-8D43-67DF7D64D902}"/>
              </a:ext>
            </a:extLst>
          </p:cNvPr>
          <p:cNvSpPr/>
          <p:nvPr/>
        </p:nvSpPr>
        <p:spPr>
          <a:xfrm>
            <a:off x="1524000" y="5236030"/>
            <a:ext cx="9144000" cy="370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Скругленная прямоугольная выноска 13">
            <a:extLst>
              <a:ext uri="{FF2B5EF4-FFF2-40B4-BE49-F238E27FC236}">
                <a16:creationId xmlns:a16="http://schemas.microsoft.com/office/drawing/2014/main" id="{8BA1DAA6-1697-5742-B250-7BB94757AFAF}"/>
              </a:ext>
            </a:extLst>
          </p:cNvPr>
          <p:cNvSpPr/>
          <p:nvPr/>
        </p:nvSpPr>
        <p:spPr>
          <a:xfrm flipH="1">
            <a:off x="2044787" y="481623"/>
            <a:ext cx="6184815" cy="1325407"/>
          </a:xfrm>
          <a:prstGeom prst="wedgeRoundRectCallout">
            <a:avLst>
              <a:gd name="adj1" fmla="val -38038"/>
              <a:gd name="adj2" fmla="val 86612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4000" dirty="0"/>
              <a:t>Peter's classmates like having fast food all the time.</a:t>
            </a:r>
            <a:endParaRPr lang="ru-RU" sz="4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Рисунок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687D8F-684D-2D46-A56E-5A9FEA397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19928" y="222040"/>
            <a:ext cx="1194937" cy="1228409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73925EA-881A-4341-B04D-7788498BCB2C}"/>
              </a:ext>
            </a:extLst>
          </p:cNvPr>
          <p:cNvGrpSpPr/>
          <p:nvPr/>
        </p:nvGrpSpPr>
        <p:grpSpPr>
          <a:xfrm rot="16200000">
            <a:off x="3073590" y="3673096"/>
            <a:ext cx="3599151" cy="1233945"/>
            <a:chOff x="569887" y="3180465"/>
            <a:chExt cx="3599151" cy="1460311"/>
          </a:xfrm>
        </p:grpSpPr>
        <p:sp>
          <p:nvSpPr>
            <p:cNvPr id="24" name="Цилиндр 23">
              <a:extLst>
                <a:ext uri="{FF2B5EF4-FFF2-40B4-BE49-F238E27FC236}">
                  <a16:creationId xmlns:a16="http://schemas.microsoft.com/office/drawing/2014/main" id="{31B7B9B3-5D7B-7A4A-A3F9-A368BEAC5842}"/>
                </a:ext>
              </a:extLst>
            </p:cNvPr>
            <p:cNvSpPr/>
            <p:nvPr/>
          </p:nvSpPr>
          <p:spPr>
            <a:xfrm>
              <a:off x="788252" y="3180465"/>
              <a:ext cx="410967" cy="1460309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Цилиндр 9">
              <a:extLst>
                <a:ext uri="{FF2B5EF4-FFF2-40B4-BE49-F238E27FC236}">
                  <a16:creationId xmlns:a16="http://schemas.microsoft.com/office/drawing/2014/main" id="{892376EF-7592-2A4D-B34A-B298E6D9CB0A}"/>
                </a:ext>
              </a:extLst>
            </p:cNvPr>
            <p:cNvSpPr/>
            <p:nvPr/>
          </p:nvSpPr>
          <p:spPr>
            <a:xfrm>
              <a:off x="3479637" y="3180466"/>
              <a:ext cx="410967" cy="146031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F3BB11F4-9BD7-3E43-B98B-36FA10F13ECE}"/>
                </a:ext>
              </a:extLst>
            </p:cNvPr>
            <p:cNvSpPr/>
            <p:nvPr/>
          </p:nvSpPr>
          <p:spPr>
            <a:xfrm>
              <a:off x="569887" y="3314049"/>
              <a:ext cx="3599151" cy="1325407"/>
            </a:xfrm>
            <a:prstGeom prst="ellipse">
              <a:avLst/>
            </a:prstGeom>
            <a:solidFill>
              <a:srgbClr val="9FFD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3200" b="1" dirty="0">
                  <a:solidFill>
                    <a:prstClr val="black"/>
                  </a:solidFill>
                  <a:latin typeface="Comic Sans MS" panose="030F0902030302020204" pitchFamily="66" charset="0"/>
                </a:rPr>
                <a:t>FALSE</a:t>
              </a:r>
              <a:endParaRPr lang="ru-RU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D83DE8B-B0A8-264E-A378-D12C4B459F3B}"/>
              </a:ext>
            </a:extLst>
          </p:cNvPr>
          <p:cNvGrpSpPr/>
          <p:nvPr/>
        </p:nvGrpSpPr>
        <p:grpSpPr>
          <a:xfrm rot="16200000">
            <a:off x="1111656" y="3847644"/>
            <a:ext cx="3599151" cy="1169699"/>
            <a:chOff x="509927" y="3180465"/>
            <a:chExt cx="3599151" cy="1460311"/>
          </a:xfrm>
        </p:grpSpPr>
        <p:sp>
          <p:nvSpPr>
            <p:cNvPr id="46" name="Цилиндр 45">
              <a:extLst>
                <a:ext uri="{FF2B5EF4-FFF2-40B4-BE49-F238E27FC236}">
                  <a16:creationId xmlns:a16="http://schemas.microsoft.com/office/drawing/2014/main" id="{890BAEA3-C789-F345-843C-22263C80FF2B}"/>
                </a:ext>
              </a:extLst>
            </p:cNvPr>
            <p:cNvSpPr/>
            <p:nvPr/>
          </p:nvSpPr>
          <p:spPr>
            <a:xfrm>
              <a:off x="788252" y="3180465"/>
              <a:ext cx="410967" cy="1460309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Цилиндр 46">
              <a:extLst>
                <a:ext uri="{FF2B5EF4-FFF2-40B4-BE49-F238E27FC236}">
                  <a16:creationId xmlns:a16="http://schemas.microsoft.com/office/drawing/2014/main" id="{40F0D7DC-E1C0-7840-A16A-138B101F932C}"/>
                </a:ext>
              </a:extLst>
            </p:cNvPr>
            <p:cNvSpPr/>
            <p:nvPr/>
          </p:nvSpPr>
          <p:spPr>
            <a:xfrm>
              <a:off x="3479637" y="3180466"/>
              <a:ext cx="410967" cy="146031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D7A8C71-CA0C-DA48-AAEC-57169BA95549}"/>
                </a:ext>
              </a:extLst>
            </p:cNvPr>
            <p:cNvSpPr/>
            <p:nvPr/>
          </p:nvSpPr>
          <p:spPr>
            <a:xfrm>
              <a:off x="509927" y="3247917"/>
              <a:ext cx="3599151" cy="1325407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3200" b="1" dirty="0">
                  <a:solidFill>
                    <a:prstClr val="black"/>
                  </a:solidFill>
                  <a:latin typeface="Comic Sans MS" panose="030F0902030302020204" pitchFamily="66" charset="0"/>
                </a:rPr>
                <a:t>TRUE</a:t>
              </a:r>
              <a:endParaRPr lang="ru-RU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DE1A3603-9A26-C1A5-8734-AB4C25508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39587" y="1475306"/>
            <a:ext cx="3984793" cy="562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97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3%D1%80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atebo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5B58A5-0091-CE4E-AF5B-8E792D4A0FC6}"/>
              </a:ext>
            </a:extLst>
          </p:cNvPr>
          <p:cNvSpPr txBox="1"/>
          <p:nvPr/>
        </p:nvSpPr>
        <p:spPr>
          <a:xfrm>
            <a:off x="1871816" y="637496"/>
            <a:ext cx="929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>
                <a:solidFill>
                  <a:srgbClr val="ED7D31">
                    <a:lumMod val="50000"/>
                  </a:srgbClr>
                </a:solidFill>
                <a:latin typeface="Britannic Bold" panose="020B0903060703020204" pitchFamily="34" charset="0"/>
              </a:rPr>
              <a:t>WHERE IS MY SKATEBOARD?</a:t>
            </a:r>
            <a:endParaRPr lang="ru-RU" sz="480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0FDA29-246F-B349-B229-07AE3E8794E3}"/>
              </a:ext>
            </a:extLst>
          </p:cNvPr>
          <p:cNvSpPr/>
          <p:nvPr/>
        </p:nvSpPr>
        <p:spPr>
          <a:xfrm>
            <a:off x="9837081" y="760606"/>
            <a:ext cx="2042899" cy="58477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srgbClr val="ED7D31">
                    <a:lumMod val="50000"/>
                  </a:srgbClr>
                </a:solidFill>
                <a:latin typeface="Cooper Black" panose="0208090404030B020404" pitchFamily="18" charset="0"/>
              </a:rPr>
              <a:t>START</a:t>
            </a:r>
            <a:endParaRPr lang="ru-RU" sz="240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98E82-7971-EDB7-F315-C9541CCA7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36" y="2600202"/>
            <a:ext cx="10008164" cy="3880112"/>
          </a:xfrm>
          <a:prstGeom prst="rect">
            <a:avLst/>
          </a:prstGeom>
        </p:spPr>
      </p:pic>
      <p:pic>
        <p:nvPicPr>
          <p:cNvPr id="4" name="Picture 3" descr="A cartoon of a child on a skateboard&#10;&#10;Description automatically generated">
            <a:extLst>
              <a:ext uri="{FF2B5EF4-FFF2-40B4-BE49-F238E27FC236}">
                <a16:creationId xmlns:a16="http://schemas.microsoft.com/office/drawing/2014/main" id="{31BCC13D-7D4D-1E9B-2AD3-5FC09A374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10" y="2087217"/>
            <a:ext cx="3170337" cy="42346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9727DB-4383-D171-7760-A9344575496B}"/>
              </a:ext>
            </a:extLst>
          </p:cNvPr>
          <p:cNvCxnSpPr>
            <a:cxnSpLocks/>
          </p:cNvCxnSpPr>
          <p:nvPr/>
        </p:nvCxnSpPr>
        <p:spPr>
          <a:xfrm>
            <a:off x="2395331" y="4800600"/>
            <a:ext cx="3180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CAE09-9DAA-DF45-82E1-3B4EC7C2B61B}"/>
              </a:ext>
            </a:extLst>
          </p:cNvPr>
          <p:cNvGrpSpPr/>
          <p:nvPr/>
        </p:nvGrpSpPr>
        <p:grpSpPr>
          <a:xfrm>
            <a:off x="1524000" y="5239910"/>
            <a:ext cx="9144000" cy="1251859"/>
            <a:chOff x="0" y="5606141"/>
            <a:chExt cx="9529943" cy="1251858"/>
          </a:xfrm>
        </p:grpSpPr>
        <p:pic>
          <p:nvPicPr>
            <p:cNvPr id="17" name="Рисунок 16" descr="Изображение выглядит как спорт, ловля рыбы, внешний, стрельба из л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1D7C61-4BA4-864A-A551-56BD0BD5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606142"/>
              <a:ext cx="4813959" cy="1251857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спорт, ловля рыбы, внешний, стрельба из л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785A636D-F2D3-3741-95EE-F009B61C5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715987" y="5606141"/>
              <a:ext cx="4813956" cy="1251856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963598-04CE-4C4F-8D43-67DF7D64D902}"/>
              </a:ext>
            </a:extLst>
          </p:cNvPr>
          <p:cNvSpPr/>
          <p:nvPr/>
        </p:nvSpPr>
        <p:spPr>
          <a:xfrm>
            <a:off x="1524000" y="5236030"/>
            <a:ext cx="9144000" cy="370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Скругленная прямоугольная выноска 13">
            <a:extLst>
              <a:ext uri="{FF2B5EF4-FFF2-40B4-BE49-F238E27FC236}">
                <a16:creationId xmlns:a16="http://schemas.microsoft.com/office/drawing/2014/main" id="{8BA1DAA6-1697-5742-B250-7BB94757AFAF}"/>
              </a:ext>
            </a:extLst>
          </p:cNvPr>
          <p:cNvSpPr/>
          <p:nvPr/>
        </p:nvSpPr>
        <p:spPr>
          <a:xfrm flipH="1">
            <a:off x="1524000" y="481623"/>
            <a:ext cx="6705602" cy="1325407"/>
          </a:xfrm>
          <a:prstGeom prst="wedgeRoundRectCallout">
            <a:avLst>
              <a:gd name="adj1" fmla="val -38038"/>
              <a:gd name="adj2" fmla="val 86612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3200" dirty="0"/>
              <a:t>Peter sometimes goes to his school’s garden and learns how to grow food.</a:t>
            </a:r>
            <a:endParaRPr lang="ru-RU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Рисунок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687D8F-684D-2D46-A56E-5A9FEA397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19928" y="222040"/>
            <a:ext cx="1194937" cy="1228409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73925EA-881A-4341-B04D-7788498BCB2C}"/>
              </a:ext>
            </a:extLst>
          </p:cNvPr>
          <p:cNvGrpSpPr/>
          <p:nvPr/>
        </p:nvGrpSpPr>
        <p:grpSpPr>
          <a:xfrm rot="16200000">
            <a:off x="1741959" y="3758420"/>
            <a:ext cx="3599151" cy="1169699"/>
            <a:chOff x="509927" y="3180465"/>
            <a:chExt cx="3599151" cy="1460311"/>
          </a:xfrm>
        </p:grpSpPr>
        <p:sp>
          <p:nvSpPr>
            <p:cNvPr id="24" name="Цилиндр 23">
              <a:extLst>
                <a:ext uri="{FF2B5EF4-FFF2-40B4-BE49-F238E27FC236}">
                  <a16:creationId xmlns:a16="http://schemas.microsoft.com/office/drawing/2014/main" id="{31B7B9B3-5D7B-7A4A-A3F9-A368BEAC5842}"/>
                </a:ext>
              </a:extLst>
            </p:cNvPr>
            <p:cNvSpPr/>
            <p:nvPr/>
          </p:nvSpPr>
          <p:spPr>
            <a:xfrm>
              <a:off x="788252" y="3180465"/>
              <a:ext cx="410967" cy="1460309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Цилиндр 9">
              <a:extLst>
                <a:ext uri="{FF2B5EF4-FFF2-40B4-BE49-F238E27FC236}">
                  <a16:creationId xmlns:a16="http://schemas.microsoft.com/office/drawing/2014/main" id="{892376EF-7592-2A4D-B34A-B298E6D9CB0A}"/>
                </a:ext>
              </a:extLst>
            </p:cNvPr>
            <p:cNvSpPr/>
            <p:nvPr/>
          </p:nvSpPr>
          <p:spPr>
            <a:xfrm>
              <a:off x="3479637" y="3180466"/>
              <a:ext cx="410967" cy="146031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F3BB11F4-9BD7-3E43-B98B-36FA10F13ECE}"/>
                </a:ext>
              </a:extLst>
            </p:cNvPr>
            <p:cNvSpPr/>
            <p:nvPr/>
          </p:nvSpPr>
          <p:spPr>
            <a:xfrm>
              <a:off x="509927" y="3247917"/>
              <a:ext cx="3599151" cy="132540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3200" b="1" dirty="0">
                  <a:solidFill>
                    <a:prstClr val="black"/>
                  </a:solidFill>
                  <a:latin typeface="Comic Sans MS" panose="030F0902030302020204" pitchFamily="66" charset="0"/>
                </a:rPr>
                <a:t>TRUE</a:t>
              </a:r>
              <a:endParaRPr lang="ru-RU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D83DE8B-B0A8-264E-A378-D12C4B459F3B}"/>
              </a:ext>
            </a:extLst>
          </p:cNvPr>
          <p:cNvGrpSpPr/>
          <p:nvPr/>
        </p:nvGrpSpPr>
        <p:grpSpPr>
          <a:xfrm rot="16200000">
            <a:off x="3664574" y="3723042"/>
            <a:ext cx="3599151" cy="1169699"/>
            <a:chOff x="509927" y="3180465"/>
            <a:chExt cx="3599151" cy="1460311"/>
          </a:xfrm>
        </p:grpSpPr>
        <p:sp>
          <p:nvSpPr>
            <p:cNvPr id="46" name="Цилиндр 45">
              <a:extLst>
                <a:ext uri="{FF2B5EF4-FFF2-40B4-BE49-F238E27FC236}">
                  <a16:creationId xmlns:a16="http://schemas.microsoft.com/office/drawing/2014/main" id="{890BAEA3-C789-F345-843C-22263C80FF2B}"/>
                </a:ext>
              </a:extLst>
            </p:cNvPr>
            <p:cNvSpPr/>
            <p:nvPr/>
          </p:nvSpPr>
          <p:spPr>
            <a:xfrm>
              <a:off x="788252" y="3180465"/>
              <a:ext cx="410967" cy="1460309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Цилиндр 46">
              <a:extLst>
                <a:ext uri="{FF2B5EF4-FFF2-40B4-BE49-F238E27FC236}">
                  <a16:creationId xmlns:a16="http://schemas.microsoft.com/office/drawing/2014/main" id="{40F0D7DC-E1C0-7840-A16A-138B101F932C}"/>
                </a:ext>
              </a:extLst>
            </p:cNvPr>
            <p:cNvSpPr/>
            <p:nvPr/>
          </p:nvSpPr>
          <p:spPr>
            <a:xfrm>
              <a:off x="3479637" y="3180466"/>
              <a:ext cx="410967" cy="146031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D7A8C71-CA0C-DA48-AAEC-57169BA95549}"/>
                </a:ext>
              </a:extLst>
            </p:cNvPr>
            <p:cNvSpPr/>
            <p:nvPr/>
          </p:nvSpPr>
          <p:spPr>
            <a:xfrm>
              <a:off x="509927" y="3247917"/>
              <a:ext cx="3599151" cy="1325407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3200" b="1" dirty="0">
                  <a:solidFill>
                    <a:prstClr val="black"/>
                  </a:solidFill>
                  <a:latin typeface="Comic Sans MS" panose="030F0902030302020204" pitchFamily="66" charset="0"/>
                </a:rPr>
                <a:t>FALSE</a:t>
              </a:r>
              <a:endParaRPr lang="ru-RU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" name="Picture 2" descr="A cartoon of a child with his arms out&#10;&#10;Description automatically generated">
            <a:extLst>
              <a:ext uri="{FF2B5EF4-FFF2-40B4-BE49-F238E27FC236}">
                <a16:creationId xmlns:a16="http://schemas.microsoft.com/office/drawing/2014/main" id="{155189D1-59B4-FC80-8A23-A812B598C1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63605" y="2019670"/>
            <a:ext cx="3290061" cy="44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7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3%D1%80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atebo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5B58A5-0091-CE4E-AF5B-8E792D4A0FC6}"/>
              </a:ext>
            </a:extLst>
          </p:cNvPr>
          <p:cNvSpPr txBox="1"/>
          <p:nvPr/>
        </p:nvSpPr>
        <p:spPr>
          <a:xfrm>
            <a:off x="1871816" y="637496"/>
            <a:ext cx="929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>
                <a:solidFill>
                  <a:srgbClr val="ED7D31">
                    <a:lumMod val="50000"/>
                  </a:srgbClr>
                </a:solidFill>
                <a:latin typeface="Britannic Bold" panose="020B0903060703020204" pitchFamily="34" charset="0"/>
              </a:rPr>
              <a:t>WHERE IS MY SKATEBOARD?</a:t>
            </a:r>
            <a:endParaRPr lang="ru-RU" sz="480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0FDA29-246F-B349-B229-07AE3E8794E3}"/>
              </a:ext>
            </a:extLst>
          </p:cNvPr>
          <p:cNvSpPr/>
          <p:nvPr/>
        </p:nvSpPr>
        <p:spPr>
          <a:xfrm>
            <a:off x="9837081" y="760606"/>
            <a:ext cx="2042899" cy="58477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srgbClr val="ED7D31">
                    <a:lumMod val="50000"/>
                  </a:srgbClr>
                </a:solidFill>
                <a:latin typeface="Cooper Black" panose="0208090404030B020404" pitchFamily="18" charset="0"/>
              </a:rPr>
              <a:t>START</a:t>
            </a:r>
            <a:endParaRPr lang="ru-RU" sz="240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98E82-7971-EDB7-F315-C9541CCA7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36" y="2600202"/>
            <a:ext cx="10008164" cy="3880112"/>
          </a:xfrm>
          <a:prstGeom prst="rect">
            <a:avLst/>
          </a:prstGeom>
        </p:spPr>
      </p:pic>
      <p:pic>
        <p:nvPicPr>
          <p:cNvPr id="4" name="Picture 3" descr="A cartoon of a child on a skateboard&#10;&#10;Description automatically generated">
            <a:extLst>
              <a:ext uri="{FF2B5EF4-FFF2-40B4-BE49-F238E27FC236}">
                <a16:creationId xmlns:a16="http://schemas.microsoft.com/office/drawing/2014/main" id="{31BCC13D-7D4D-1E9B-2AD3-5FC09A374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10" y="2087217"/>
            <a:ext cx="3170337" cy="42346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9727DB-4383-D171-7760-A9344575496B}"/>
              </a:ext>
            </a:extLst>
          </p:cNvPr>
          <p:cNvCxnSpPr>
            <a:cxnSpLocks/>
          </p:cNvCxnSpPr>
          <p:nvPr/>
        </p:nvCxnSpPr>
        <p:spPr>
          <a:xfrm>
            <a:off x="2464905" y="5466521"/>
            <a:ext cx="71263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 Lead-in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DB8DDE-6F31-B623-E251-8ED0B9B1A0F6}"/>
              </a:ext>
            </a:extLst>
          </p:cNvPr>
          <p:cNvSpPr txBox="1"/>
          <p:nvPr/>
        </p:nvSpPr>
        <p:spPr>
          <a:xfrm>
            <a:off x="365352" y="637431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WHAT COUNTRY IS IT?</a:t>
            </a:r>
          </a:p>
        </p:txBody>
      </p:sp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1A365F4A-D192-B9B1-34AB-09C974AFC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2142" y="1428750"/>
            <a:ext cx="7198978" cy="47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1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DB8DDE-6F31-B623-E251-8ED0B9B1A0F6}"/>
              </a:ext>
            </a:extLst>
          </p:cNvPr>
          <p:cNvSpPr txBox="1"/>
          <p:nvPr/>
        </p:nvSpPr>
        <p:spPr>
          <a:xfrm>
            <a:off x="365352" y="637431"/>
            <a:ext cx="642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LIST 5 THINGS ABOUT VIETNAM!</a:t>
            </a:r>
          </a:p>
        </p:txBody>
      </p:sp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1A365F4A-D192-B9B1-34AB-09C974AFC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2553" y="1834243"/>
            <a:ext cx="6070532" cy="4040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63F80-36F9-4BD7-9146-B0CE3C69632F}"/>
              </a:ext>
            </a:extLst>
          </p:cNvPr>
          <p:cNvSpPr txBox="1"/>
          <p:nvPr/>
        </p:nvSpPr>
        <p:spPr>
          <a:xfrm>
            <a:off x="108915" y="2084876"/>
            <a:ext cx="5645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It’s a beautiful country in Asia.</a:t>
            </a:r>
          </a:p>
          <a:p>
            <a:pPr marL="514350" indent="-514350">
              <a:buAutoNum type="arabicPeriod"/>
            </a:pPr>
            <a:r>
              <a:rPr lang="en-US" sz="3200" dirty="0"/>
              <a:t>Hanoi is the capital city. </a:t>
            </a:r>
          </a:p>
          <a:p>
            <a:pPr marL="514350" indent="-514350">
              <a:buAutoNum type="arabicPeriod"/>
            </a:pPr>
            <a:r>
              <a:rPr lang="en-US" sz="3200" dirty="0"/>
              <a:t>Ho Chi Minh is in the south. </a:t>
            </a:r>
          </a:p>
          <a:p>
            <a:pPr marL="514350" indent="-514350">
              <a:buAutoNum type="arabicPeriod"/>
            </a:pPr>
            <a:r>
              <a:rPr lang="en-US" sz="3200" dirty="0"/>
              <a:t>…………………..</a:t>
            </a:r>
          </a:p>
          <a:p>
            <a:pPr marL="514350" indent="-514350">
              <a:buAutoNum type="arabicPeriod"/>
            </a:pPr>
            <a:r>
              <a:rPr lang="en-US" sz="3200" dirty="0"/>
              <a:t>………………….. </a:t>
            </a:r>
          </a:p>
        </p:txBody>
      </p:sp>
    </p:spTree>
    <p:extLst>
      <p:ext uri="{BB962C8B-B14F-4D97-AF65-F5344CB8AC3E}">
        <p14:creationId xmlns:p14="http://schemas.microsoft.com/office/powerpoint/2010/main" val="42676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6957" y="150737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96957" y="445381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3C48DF6-A87F-F447-7C81-8CCA047FCB98}"/>
              </a:ext>
            </a:extLst>
          </p:cNvPr>
          <p:cNvSpPr/>
          <p:nvPr/>
        </p:nvSpPr>
        <p:spPr>
          <a:xfrm>
            <a:off x="1296957" y="233790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ED399C-668D-1906-C3D2-1E82D185313C}"/>
              </a:ext>
            </a:extLst>
          </p:cNvPr>
          <p:cNvSpPr/>
          <p:nvPr/>
        </p:nvSpPr>
        <p:spPr>
          <a:xfrm>
            <a:off x="1296957" y="303250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0B33E85-FBEF-4583-A578-5AB3137E2FE2}"/>
              </a:ext>
            </a:extLst>
          </p:cNvPr>
          <p:cNvSpPr/>
          <p:nvPr/>
        </p:nvSpPr>
        <p:spPr>
          <a:xfrm>
            <a:off x="1296957" y="3743162"/>
            <a:ext cx="3256378" cy="66247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C3CDC-D620-4494-AF42-D116A2BFA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557" y="497631"/>
            <a:ext cx="4152773" cy="58188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545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2" y="652982"/>
            <a:ext cx="7448938" cy="5668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03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59316-A250-3D28-C10C-6ABF2C2E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10"/>
            <a:ext cx="12192000" cy="1225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99C95-58BB-B2FB-CCF6-73C95269A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1122"/>
            <a:ext cx="12192000" cy="49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376697-D425-61EE-1739-056F0D6158D1}"/>
              </a:ext>
            </a:extLst>
          </p:cNvPr>
          <p:cNvSpPr txBox="1"/>
          <p:nvPr/>
        </p:nvSpPr>
        <p:spPr>
          <a:xfrm>
            <a:off x="4569620" y="2967335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6A2EE-BDE5-CD27-DD67-6474862079E9}"/>
              </a:ext>
            </a:extLst>
          </p:cNvPr>
          <p:cNvSpPr txBox="1"/>
          <p:nvPr/>
        </p:nvSpPr>
        <p:spPr>
          <a:xfrm>
            <a:off x="4838135" y="4268949"/>
            <a:ext cx="151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geography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837BA-4200-CCAA-2D52-989422D19553}"/>
              </a:ext>
            </a:extLst>
          </p:cNvPr>
          <p:cNvSpPr txBox="1"/>
          <p:nvPr/>
        </p:nvSpPr>
        <p:spPr>
          <a:xfrm>
            <a:off x="9350174" y="426894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P.E.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53B16-8773-3E1A-0AA3-77C79F34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063"/>
            <a:ext cx="12192000" cy="3257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815E7-94AD-350E-A818-E5A12CE3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022"/>
            <a:ext cx="12192000" cy="122580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61D4A-7345-911C-03C4-542767875885}"/>
              </a:ext>
            </a:extLst>
          </p:cNvPr>
          <p:cNvCxnSpPr/>
          <p:nvPr/>
        </p:nvCxnSpPr>
        <p:spPr>
          <a:xfrm>
            <a:off x="6852863" y="2815119"/>
            <a:ext cx="19109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6776A1-33A3-92FD-61DE-8D56F002EC6C}"/>
              </a:ext>
            </a:extLst>
          </p:cNvPr>
          <p:cNvCxnSpPr>
            <a:cxnSpLocks/>
          </p:cNvCxnSpPr>
          <p:nvPr/>
        </p:nvCxnSpPr>
        <p:spPr>
          <a:xfrm>
            <a:off x="4569620" y="3532598"/>
            <a:ext cx="37318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1C17DE-FBC0-B299-9228-55C51D6C4CED}"/>
              </a:ext>
            </a:extLst>
          </p:cNvPr>
          <p:cNvCxnSpPr/>
          <p:nvPr/>
        </p:nvCxnSpPr>
        <p:spPr>
          <a:xfrm>
            <a:off x="3984660" y="4179870"/>
            <a:ext cx="19109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72F42A-7CF0-4CAC-24FB-501BC6F8719C}"/>
              </a:ext>
            </a:extLst>
          </p:cNvPr>
          <p:cNvCxnSpPr/>
          <p:nvPr/>
        </p:nvCxnSpPr>
        <p:spPr>
          <a:xfrm>
            <a:off x="7527532" y="4179870"/>
            <a:ext cx="19109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D9A7C-4EF5-F8AA-120A-AD02CDF7AFB3}"/>
              </a:ext>
            </a:extLst>
          </p:cNvPr>
          <p:cNvCxnSpPr>
            <a:cxnSpLocks/>
          </p:cNvCxnSpPr>
          <p:nvPr/>
        </p:nvCxnSpPr>
        <p:spPr>
          <a:xfrm>
            <a:off x="4363092" y="4845978"/>
            <a:ext cx="36815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A78C13-13A3-DCFE-F693-AB21CCE64204}"/>
              </a:ext>
            </a:extLst>
          </p:cNvPr>
          <p:cNvCxnSpPr/>
          <p:nvPr/>
        </p:nvCxnSpPr>
        <p:spPr>
          <a:xfrm>
            <a:off x="1229474" y="5452153"/>
            <a:ext cx="19109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24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376697-D425-61EE-1739-056F0D6158D1}"/>
              </a:ext>
            </a:extLst>
          </p:cNvPr>
          <p:cNvSpPr txBox="1"/>
          <p:nvPr/>
        </p:nvSpPr>
        <p:spPr>
          <a:xfrm>
            <a:off x="4569620" y="2967335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6A2EE-BDE5-CD27-DD67-6474862079E9}"/>
              </a:ext>
            </a:extLst>
          </p:cNvPr>
          <p:cNvSpPr txBox="1"/>
          <p:nvPr/>
        </p:nvSpPr>
        <p:spPr>
          <a:xfrm>
            <a:off x="4838135" y="4268949"/>
            <a:ext cx="151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geography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837BA-4200-CCAA-2D52-989422D19553}"/>
              </a:ext>
            </a:extLst>
          </p:cNvPr>
          <p:cNvSpPr txBox="1"/>
          <p:nvPr/>
        </p:nvSpPr>
        <p:spPr>
          <a:xfrm>
            <a:off x="9350174" y="426894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P.E.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53B16-8773-3E1A-0AA3-77C79F34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063"/>
            <a:ext cx="12192000" cy="3257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815E7-94AD-350E-A818-E5A12CE3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022"/>
            <a:ext cx="12192000" cy="12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26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59316-A250-3D28-C10C-6ABF2C2E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10"/>
            <a:ext cx="12192000" cy="1225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99C95-58BB-B2FB-CCF6-73C95269A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1122"/>
            <a:ext cx="12192000" cy="49868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46133-2E58-D140-3524-134C280D8CCC}"/>
              </a:ext>
            </a:extLst>
          </p:cNvPr>
          <p:cNvCxnSpPr/>
          <p:nvPr/>
        </p:nvCxnSpPr>
        <p:spPr>
          <a:xfrm>
            <a:off x="6003235" y="2733261"/>
            <a:ext cx="19281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212644-2A12-2125-A443-E18BEF3A6F5F}"/>
              </a:ext>
            </a:extLst>
          </p:cNvPr>
          <p:cNvCxnSpPr/>
          <p:nvPr/>
        </p:nvCxnSpPr>
        <p:spPr>
          <a:xfrm>
            <a:off x="132522" y="3173896"/>
            <a:ext cx="19281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376697-D425-61EE-1739-056F0D6158D1}"/>
              </a:ext>
            </a:extLst>
          </p:cNvPr>
          <p:cNvSpPr txBox="1"/>
          <p:nvPr/>
        </p:nvSpPr>
        <p:spPr>
          <a:xfrm>
            <a:off x="4569620" y="2967335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6A2EE-BDE5-CD27-DD67-6474862079E9}"/>
              </a:ext>
            </a:extLst>
          </p:cNvPr>
          <p:cNvSpPr txBox="1"/>
          <p:nvPr/>
        </p:nvSpPr>
        <p:spPr>
          <a:xfrm>
            <a:off x="4838135" y="4268949"/>
            <a:ext cx="151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geography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837BA-4200-CCAA-2D52-989422D19553}"/>
              </a:ext>
            </a:extLst>
          </p:cNvPr>
          <p:cNvSpPr txBox="1"/>
          <p:nvPr/>
        </p:nvSpPr>
        <p:spPr>
          <a:xfrm>
            <a:off x="9350174" y="426894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P.E.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53B16-8773-3E1A-0AA3-77C79F34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5828"/>
            <a:ext cx="12192000" cy="3257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815E7-94AD-350E-A818-E5A12CE3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022"/>
            <a:ext cx="12192000" cy="122580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D63FFA5-A4CD-9DA7-968E-F0A46DEAB5D4}"/>
              </a:ext>
            </a:extLst>
          </p:cNvPr>
          <p:cNvSpPr/>
          <p:nvPr/>
        </p:nvSpPr>
        <p:spPr>
          <a:xfrm>
            <a:off x="9764210" y="2952255"/>
            <a:ext cx="1085554" cy="6902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994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59316-A250-3D28-C10C-6ABF2C2E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10"/>
            <a:ext cx="12192000" cy="1225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99C95-58BB-B2FB-CCF6-73C95269A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1122"/>
            <a:ext cx="12192000" cy="49868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212644-2A12-2125-A443-E18BEF3A6F5F}"/>
              </a:ext>
            </a:extLst>
          </p:cNvPr>
          <p:cNvCxnSpPr>
            <a:cxnSpLocks/>
          </p:cNvCxnSpPr>
          <p:nvPr/>
        </p:nvCxnSpPr>
        <p:spPr>
          <a:xfrm>
            <a:off x="2320918" y="3225267"/>
            <a:ext cx="47477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2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376697-D425-61EE-1739-056F0D6158D1}"/>
              </a:ext>
            </a:extLst>
          </p:cNvPr>
          <p:cNvSpPr txBox="1"/>
          <p:nvPr/>
        </p:nvSpPr>
        <p:spPr>
          <a:xfrm>
            <a:off x="4569620" y="2967335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6A2EE-BDE5-CD27-DD67-6474862079E9}"/>
              </a:ext>
            </a:extLst>
          </p:cNvPr>
          <p:cNvSpPr txBox="1"/>
          <p:nvPr/>
        </p:nvSpPr>
        <p:spPr>
          <a:xfrm>
            <a:off x="4838135" y="4268949"/>
            <a:ext cx="151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geography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837BA-4200-CCAA-2D52-989422D19553}"/>
              </a:ext>
            </a:extLst>
          </p:cNvPr>
          <p:cNvSpPr txBox="1"/>
          <p:nvPr/>
        </p:nvSpPr>
        <p:spPr>
          <a:xfrm>
            <a:off x="9350174" y="426894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P.E.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53B16-8773-3E1A-0AA3-77C79F34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5828"/>
            <a:ext cx="12192000" cy="3257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815E7-94AD-350E-A818-E5A12CE3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022"/>
            <a:ext cx="12192000" cy="122580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D63FFA5-A4CD-9DA7-968E-F0A46DEAB5D4}"/>
              </a:ext>
            </a:extLst>
          </p:cNvPr>
          <p:cNvSpPr/>
          <p:nvPr/>
        </p:nvSpPr>
        <p:spPr>
          <a:xfrm>
            <a:off x="9764210" y="2952255"/>
            <a:ext cx="1085554" cy="6902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AF8B1E-9F39-40D4-7B9D-3C9C68387D5B}"/>
              </a:ext>
            </a:extLst>
          </p:cNvPr>
          <p:cNvSpPr/>
          <p:nvPr/>
        </p:nvSpPr>
        <p:spPr>
          <a:xfrm>
            <a:off x="10849764" y="3609334"/>
            <a:ext cx="1085554" cy="6902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1098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59316-A250-3D28-C10C-6ABF2C2E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10"/>
            <a:ext cx="12192000" cy="1225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99C95-58BB-B2FB-CCF6-73C95269A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1122"/>
            <a:ext cx="12192000" cy="49868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212644-2A12-2125-A443-E18BEF3A6F5F}"/>
              </a:ext>
            </a:extLst>
          </p:cNvPr>
          <p:cNvCxnSpPr>
            <a:cxnSpLocks/>
          </p:cNvCxnSpPr>
          <p:nvPr/>
        </p:nvCxnSpPr>
        <p:spPr>
          <a:xfrm>
            <a:off x="101700" y="4591730"/>
            <a:ext cx="7768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978ADD-15FF-EBCB-4E9B-4DA046B1B01D}"/>
              </a:ext>
            </a:extLst>
          </p:cNvPr>
          <p:cNvCxnSpPr>
            <a:cxnSpLocks/>
          </p:cNvCxnSpPr>
          <p:nvPr/>
        </p:nvCxnSpPr>
        <p:spPr>
          <a:xfrm>
            <a:off x="101700" y="5062629"/>
            <a:ext cx="26928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students will be able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review the target language and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familiarize themselves with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aspect how to be healthy at school in Vietnam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and practice reading comprehension. 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do exercise, eat fast food, eat vegetables, wash your hands, play outside, eat too much.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	What should I do to be healthy?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	You should do exercise.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	You shouldn't eat fast food. </a:t>
            </a:r>
            <a:endParaRPr lang="en-US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376697-D425-61EE-1739-056F0D6158D1}"/>
              </a:ext>
            </a:extLst>
          </p:cNvPr>
          <p:cNvSpPr txBox="1"/>
          <p:nvPr/>
        </p:nvSpPr>
        <p:spPr>
          <a:xfrm>
            <a:off x="4569620" y="2967335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6A2EE-BDE5-CD27-DD67-6474862079E9}"/>
              </a:ext>
            </a:extLst>
          </p:cNvPr>
          <p:cNvSpPr txBox="1"/>
          <p:nvPr/>
        </p:nvSpPr>
        <p:spPr>
          <a:xfrm>
            <a:off x="4838135" y="4268949"/>
            <a:ext cx="151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geography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837BA-4200-CCAA-2D52-989422D19553}"/>
              </a:ext>
            </a:extLst>
          </p:cNvPr>
          <p:cNvSpPr txBox="1"/>
          <p:nvPr/>
        </p:nvSpPr>
        <p:spPr>
          <a:xfrm>
            <a:off x="9350174" y="426894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P.E.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53B16-8773-3E1A-0AA3-77C79F34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5828"/>
            <a:ext cx="12192000" cy="3257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815E7-94AD-350E-A818-E5A12CE3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022"/>
            <a:ext cx="12192000" cy="122580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D63FFA5-A4CD-9DA7-968E-F0A46DEAB5D4}"/>
              </a:ext>
            </a:extLst>
          </p:cNvPr>
          <p:cNvSpPr/>
          <p:nvPr/>
        </p:nvSpPr>
        <p:spPr>
          <a:xfrm>
            <a:off x="9764210" y="2952255"/>
            <a:ext cx="1085554" cy="6902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AF8B1E-9F39-40D4-7B9D-3C9C68387D5B}"/>
              </a:ext>
            </a:extLst>
          </p:cNvPr>
          <p:cNvSpPr/>
          <p:nvPr/>
        </p:nvSpPr>
        <p:spPr>
          <a:xfrm>
            <a:off x="10849764" y="3577415"/>
            <a:ext cx="1085554" cy="6902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A3947C-1F2F-0FD1-0D3E-B44229F28548}"/>
              </a:ext>
            </a:extLst>
          </p:cNvPr>
          <p:cNvSpPr/>
          <p:nvPr/>
        </p:nvSpPr>
        <p:spPr>
          <a:xfrm>
            <a:off x="10846511" y="4267680"/>
            <a:ext cx="1085554" cy="6902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174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5B58A5-0091-CE4E-AF5B-8E792D4A0FC6}"/>
              </a:ext>
            </a:extLst>
          </p:cNvPr>
          <p:cNvSpPr txBox="1"/>
          <p:nvPr/>
        </p:nvSpPr>
        <p:spPr>
          <a:xfrm>
            <a:off x="1871816" y="637496"/>
            <a:ext cx="929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>
                <a:solidFill>
                  <a:srgbClr val="ED7D31">
                    <a:lumMod val="50000"/>
                  </a:srgbClr>
                </a:solidFill>
                <a:latin typeface="Britannic Bold" panose="020B0903060703020204" pitchFamily="34" charset="0"/>
              </a:rPr>
              <a:t>WHERE IS MY SKATEBOARD?</a:t>
            </a:r>
            <a:endParaRPr lang="ru-RU" sz="480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0FDA29-246F-B349-B229-07AE3E8794E3}"/>
              </a:ext>
            </a:extLst>
          </p:cNvPr>
          <p:cNvSpPr/>
          <p:nvPr/>
        </p:nvSpPr>
        <p:spPr>
          <a:xfrm>
            <a:off x="9837081" y="760606"/>
            <a:ext cx="2042899" cy="58477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srgbClr val="ED7D31">
                    <a:lumMod val="50000"/>
                  </a:srgbClr>
                </a:solidFill>
                <a:latin typeface="Cooper Black" panose="0208090404030B020404" pitchFamily="18" charset="0"/>
              </a:rPr>
              <a:t>START</a:t>
            </a:r>
            <a:endParaRPr lang="ru-RU" sz="240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98E82-7971-EDB7-F315-C9541CCA7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36" y="2600202"/>
            <a:ext cx="10008164" cy="3880112"/>
          </a:xfrm>
          <a:prstGeom prst="rect">
            <a:avLst/>
          </a:prstGeom>
        </p:spPr>
      </p:pic>
      <p:pic>
        <p:nvPicPr>
          <p:cNvPr id="4" name="Picture 3" descr="A cartoon of a child on a skateboard&#10;&#10;Description automatically generated">
            <a:extLst>
              <a:ext uri="{FF2B5EF4-FFF2-40B4-BE49-F238E27FC236}">
                <a16:creationId xmlns:a16="http://schemas.microsoft.com/office/drawing/2014/main" id="{31BCC13D-7D4D-1E9B-2AD3-5FC09A374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10" y="2087217"/>
            <a:ext cx="3170337" cy="42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CAE09-9DAA-DF45-82E1-3B4EC7C2B61B}"/>
              </a:ext>
            </a:extLst>
          </p:cNvPr>
          <p:cNvGrpSpPr/>
          <p:nvPr/>
        </p:nvGrpSpPr>
        <p:grpSpPr>
          <a:xfrm>
            <a:off x="1600747" y="5271034"/>
            <a:ext cx="9144000" cy="1251859"/>
            <a:chOff x="0" y="5606141"/>
            <a:chExt cx="9529943" cy="1251858"/>
          </a:xfrm>
        </p:grpSpPr>
        <p:pic>
          <p:nvPicPr>
            <p:cNvPr id="17" name="Рисунок 16" descr="Изображение выглядит как спорт, ловля рыбы, внешний, стрельба из л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1D7C61-4BA4-864A-A551-56BD0BD5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606142"/>
              <a:ext cx="4813959" cy="1251857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спорт, ловля рыбы, внешний, стрельба из л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785A636D-F2D3-3741-95EE-F009B61C5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715987" y="5606141"/>
              <a:ext cx="4813956" cy="1251856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963598-04CE-4C4F-8D43-67DF7D64D902}"/>
              </a:ext>
            </a:extLst>
          </p:cNvPr>
          <p:cNvSpPr/>
          <p:nvPr/>
        </p:nvSpPr>
        <p:spPr>
          <a:xfrm>
            <a:off x="1524000" y="5236030"/>
            <a:ext cx="9144000" cy="370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Скругленная прямоугольная выноска 13">
            <a:extLst>
              <a:ext uri="{FF2B5EF4-FFF2-40B4-BE49-F238E27FC236}">
                <a16:creationId xmlns:a16="http://schemas.microsoft.com/office/drawing/2014/main" id="{8BA1DAA6-1697-5742-B250-7BB94757AFAF}"/>
              </a:ext>
            </a:extLst>
          </p:cNvPr>
          <p:cNvSpPr/>
          <p:nvPr/>
        </p:nvSpPr>
        <p:spPr>
          <a:xfrm flipH="1">
            <a:off x="1851427" y="604363"/>
            <a:ext cx="7719936" cy="1325407"/>
          </a:xfrm>
          <a:prstGeom prst="wedgeRoundRectCallout">
            <a:avLst>
              <a:gd name="adj1" fmla="val -38038"/>
              <a:gd name="adj2" fmla="val 86612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3600" dirty="0"/>
              <a:t>Peter learned about health and how to be healthy in his science class.</a:t>
            </a:r>
            <a:endParaRPr lang="ru-RU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Рисунок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687D8F-684D-2D46-A56E-5A9FEA397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090376" y="578621"/>
            <a:ext cx="1194937" cy="1228409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73925EA-881A-4341-B04D-7788498BCB2C}"/>
              </a:ext>
            </a:extLst>
          </p:cNvPr>
          <p:cNvGrpSpPr/>
          <p:nvPr/>
        </p:nvGrpSpPr>
        <p:grpSpPr>
          <a:xfrm rot="16200000">
            <a:off x="2389378" y="3848340"/>
            <a:ext cx="3599151" cy="1211353"/>
            <a:chOff x="509927" y="5897120"/>
            <a:chExt cx="3599151" cy="1512314"/>
          </a:xfrm>
        </p:grpSpPr>
        <p:sp>
          <p:nvSpPr>
            <p:cNvPr id="24" name="Цилиндр 23">
              <a:extLst>
                <a:ext uri="{FF2B5EF4-FFF2-40B4-BE49-F238E27FC236}">
                  <a16:creationId xmlns:a16="http://schemas.microsoft.com/office/drawing/2014/main" id="{31B7B9B3-5D7B-7A4A-A3F9-A368BEAC5842}"/>
                </a:ext>
              </a:extLst>
            </p:cNvPr>
            <p:cNvSpPr/>
            <p:nvPr/>
          </p:nvSpPr>
          <p:spPr>
            <a:xfrm>
              <a:off x="747017" y="5949125"/>
              <a:ext cx="410967" cy="1460309"/>
            </a:xfrm>
            <a:prstGeom prst="can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Цилиндр 9">
              <a:extLst>
                <a:ext uri="{FF2B5EF4-FFF2-40B4-BE49-F238E27FC236}">
                  <a16:creationId xmlns:a16="http://schemas.microsoft.com/office/drawing/2014/main" id="{892376EF-7592-2A4D-B34A-B298E6D9CB0A}"/>
                </a:ext>
              </a:extLst>
            </p:cNvPr>
            <p:cNvSpPr/>
            <p:nvPr/>
          </p:nvSpPr>
          <p:spPr>
            <a:xfrm>
              <a:off x="3408228" y="5897120"/>
              <a:ext cx="410967" cy="1460310"/>
            </a:xfrm>
            <a:prstGeom prst="can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F3BB11F4-9BD7-3E43-B98B-36FA10F13ECE}"/>
                </a:ext>
              </a:extLst>
            </p:cNvPr>
            <p:cNvSpPr/>
            <p:nvPr/>
          </p:nvSpPr>
          <p:spPr>
            <a:xfrm>
              <a:off x="509927" y="6084025"/>
              <a:ext cx="3599151" cy="132540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3200" b="1" dirty="0">
                  <a:solidFill>
                    <a:prstClr val="black"/>
                  </a:solidFill>
                  <a:latin typeface="Comic Sans MS" panose="030F0902030302020204" pitchFamily="66" charset="0"/>
                </a:rPr>
                <a:t>TRUE</a:t>
              </a:r>
              <a:endParaRPr lang="ru-RU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D83DE8B-B0A8-264E-A378-D12C4B459F3B}"/>
              </a:ext>
            </a:extLst>
          </p:cNvPr>
          <p:cNvGrpSpPr/>
          <p:nvPr/>
        </p:nvGrpSpPr>
        <p:grpSpPr>
          <a:xfrm rot="16200000">
            <a:off x="4781134" y="3869167"/>
            <a:ext cx="3599151" cy="1169699"/>
            <a:chOff x="509927" y="3180465"/>
            <a:chExt cx="3599151" cy="1460311"/>
          </a:xfrm>
        </p:grpSpPr>
        <p:sp>
          <p:nvSpPr>
            <p:cNvPr id="46" name="Цилиндр 45">
              <a:extLst>
                <a:ext uri="{FF2B5EF4-FFF2-40B4-BE49-F238E27FC236}">
                  <a16:creationId xmlns:a16="http://schemas.microsoft.com/office/drawing/2014/main" id="{890BAEA3-C789-F345-843C-22263C80FF2B}"/>
                </a:ext>
              </a:extLst>
            </p:cNvPr>
            <p:cNvSpPr/>
            <p:nvPr/>
          </p:nvSpPr>
          <p:spPr>
            <a:xfrm>
              <a:off x="788252" y="3180465"/>
              <a:ext cx="410967" cy="1460309"/>
            </a:xfrm>
            <a:prstGeom prst="can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Цилиндр 46">
              <a:extLst>
                <a:ext uri="{FF2B5EF4-FFF2-40B4-BE49-F238E27FC236}">
                  <a16:creationId xmlns:a16="http://schemas.microsoft.com/office/drawing/2014/main" id="{40F0D7DC-E1C0-7840-A16A-138B101F932C}"/>
                </a:ext>
              </a:extLst>
            </p:cNvPr>
            <p:cNvSpPr/>
            <p:nvPr/>
          </p:nvSpPr>
          <p:spPr>
            <a:xfrm>
              <a:off x="3479637" y="3180466"/>
              <a:ext cx="410967" cy="1460310"/>
            </a:xfrm>
            <a:prstGeom prst="can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D7A8C71-CA0C-DA48-AAEC-57169BA95549}"/>
                </a:ext>
              </a:extLst>
            </p:cNvPr>
            <p:cNvSpPr/>
            <p:nvPr/>
          </p:nvSpPr>
          <p:spPr>
            <a:xfrm>
              <a:off x="509927" y="3247917"/>
              <a:ext cx="3599151" cy="1325407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3200" b="1" dirty="0">
                  <a:solidFill>
                    <a:prstClr val="black"/>
                  </a:solidFill>
                  <a:latin typeface="Comic Sans MS" panose="030F0902030302020204" pitchFamily="66" charset="0"/>
                </a:rPr>
                <a:t>FALSE</a:t>
              </a:r>
              <a:endParaRPr lang="ru-RU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C86F3DCE-F700-460D-35EC-19D730318F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50096" y="1450449"/>
            <a:ext cx="3984793" cy="562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92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3%D1%80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atebo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5B58A5-0091-CE4E-AF5B-8E792D4A0FC6}"/>
              </a:ext>
            </a:extLst>
          </p:cNvPr>
          <p:cNvSpPr txBox="1"/>
          <p:nvPr/>
        </p:nvSpPr>
        <p:spPr>
          <a:xfrm>
            <a:off x="1871816" y="637496"/>
            <a:ext cx="929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>
                <a:solidFill>
                  <a:srgbClr val="ED7D31">
                    <a:lumMod val="50000"/>
                  </a:srgbClr>
                </a:solidFill>
                <a:latin typeface="Britannic Bold" panose="020B0903060703020204" pitchFamily="34" charset="0"/>
              </a:rPr>
              <a:t>WHERE IS MY SKATEBOARD?</a:t>
            </a:r>
            <a:endParaRPr lang="ru-RU" sz="480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0FDA29-246F-B349-B229-07AE3E8794E3}"/>
              </a:ext>
            </a:extLst>
          </p:cNvPr>
          <p:cNvSpPr/>
          <p:nvPr/>
        </p:nvSpPr>
        <p:spPr>
          <a:xfrm>
            <a:off x="9837081" y="760606"/>
            <a:ext cx="2042899" cy="58477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srgbClr val="ED7D31">
                    <a:lumMod val="50000"/>
                  </a:srgbClr>
                </a:solidFill>
                <a:latin typeface="Cooper Black" panose="0208090404030B020404" pitchFamily="18" charset="0"/>
              </a:rPr>
              <a:t>START</a:t>
            </a:r>
            <a:endParaRPr lang="ru-RU" sz="240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98E82-7971-EDB7-F315-C9541CCA7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36" y="2600202"/>
            <a:ext cx="10008164" cy="3880112"/>
          </a:xfrm>
          <a:prstGeom prst="rect">
            <a:avLst/>
          </a:prstGeom>
        </p:spPr>
      </p:pic>
      <p:pic>
        <p:nvPicPr>
          <p:cNvPr id="4" name="Picture 3" descr="A cartoon of a child on a skateboard&#10;&#10;Description automatically generated">
            <a:extLst>
              <a:ext uri="{FF2B5EF4-FFF2-40B4-BE49-F238E27FC236}">
                <a16:creationId xmlns:a16="http://schemas.microsoft.com/office/drawing/2014/main" id="{31BCC13D-7D4D-1E9B-2AD3-5FC09A374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10" y="2087217"/>
            <a:ext cx="3170337" cy="42346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9727DB-4383-D171-7760-A9344575496B}"/>
              </a:ext>
            </a:extLst>
          </p:cNvPr>
          <p:cNvCxnSpPr/>
          <p:nvPr/>
        </p:nvCxnSpPr>
        <p:spPr>
          <a:xfrm>
            <a:off x="2474843" y="3498574"/>
            <a:ext cx="30115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4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CAE09-9DAA-DF45-82E1-3B4EC7C2B61B}"/>
              </a:ext>
            </a:extLst>
          </p:cNvPr>
          <p:cNvGrpSpPr/>
          <p:nvPr/>
        </p:nvGrpSpPr>
        <p:grpSpPr>
          <a:xfrm>
            <a:off x="1524000" y="5236030"/>
            <a:ext cx="9144000" cy="1251859"/>
            <a:chOff x="0" y="5606141"/>
            <a:chExt cx="9529943" cy="1251858"/>
          </a:xfrm>
        </p:grpSpPr>
        <p:pic>
          <p:nvPicPr>
            <p:cNvPr id="17" name="Рисунок 16" descr="Изображение выглядит как спорт, ловля рыбы, внешний, стрельба из л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1D7C61-4BA4-864A-A551-56BD0BD5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606142"/>
              <a:ext cx="4813959" cy="1251857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спорт, ловля рыбы, внешний, стрельба из л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785A636D-F2D3-3741-95EE-F009B61C5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715987" y="5606141"/>
              <a:ext cx="4813956" cy="1251856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963598-04CE-4C4F-8D43-67DF7D64D902}"/>
              </a:ext>
            </a:extLst>
          </p:cNvPr>
          <p:cNvSpPr/>
          <p:nvPr/>
        </p:nvSpPr>
        <p:spPr>
          <a:xfrm>
            <a:off x="1524000" y="5236030"/>
            <a:ext cx="9144000" cy="370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Скругленная прямоугольная выноска 13">
            <a:extLst>
              <a:ext uri="{FF2B5EF4-FFF2-40B4-BE49-F238E27FC236}">
                <a16:creationId xmlns:a16="http://schemas.microsoft.com/office/drawing/2014/main" id="{8BA1DAA6-1697-5742-B250-7BB94757AFAF}"/>
              </a:ext>
            </a:extLst>
          </p:cNvPr>
          <p:cNvSpPr/>
          <p:nvPr/>
        </p:nvSpPr>
        <p:spPr>
          <a:xfrm flipH="1">
            <a:off x="2044787" y="481623"/>
            <a:ext cx="6184815" cy="1325407"/>
          </a:xfrm>
          <a:prstGeom prst="wedgeRoundRectCallout">
            <a:avLst>
              <a:gd name="adj1" fmla="val -38038"/>
              <a:gd name="adj2" fmla="val 86612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4000" dirty="0"/>
              <a:t>His teacher said we should eat lots of snacks.</a:t>
            </a:r>
            <a:endParaRPr lang="ru-RU" sz="4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Рисунок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687D8F-684D-2D46-A56E-5A9FEA397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19928" y="222040"/>
            <a:ext cx="1194937" cy="1228409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73925EA-881A-4341-B04D-7788498BCB2C}"/>
              </a:ext>
            </a:extLst>
          </p:cNvPr>
          <p:cNvGrpSpPr/>
          <p:nvPr/>
        </p:nvGrpSpPr>
        <p:grpSpPr>
          <a:xfrm rot="16200000">
            <a:off x="3812608" y="3723042"/>
            <a:ext cx="3599151" cy="1169699"/>
            <a:chOff x="509927" y="3180465"/>
            <a:chExt cx="3599151" cy="1460311"/>
          </a:xfrm>
        </p:grpSpPr>
        <p:sp>
          <p:nvSpPr>
            <p:cNvPr id="24" name="Цилиндр 23">
              <a:extLst>
                <a:ext uri="{FF2B5EF4-FFF2-40B4-BE49-F238E27FC236}">
                  <a16:creationId xmlns:a16="http://schemas.microsoft.com/office/drawing/2014/main" id="{31B7B9B3-5D7B-7A4A-A3F9-A368BEAC5842}"/>
                </a:ext>
              </a:extLst>
            </p:cNvPr>
            <p:cNvSpPr/>
            <p:nvPr/>
          </p:nvSpPr>
          <p:spPr>
            <a:xfrm>
              <a:off x="788252" y="3180465"/>
              <a:ext cx="410967" cy="1460309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Цилиндр 9">
              <a:extLst>
                <a:ext uri="{FF2B5EF4-FFF2-40B4-BE49-F238E27FC236}">
                  <a16:creationId xmlns:a16="http://schemas.microsoft.com/office/drawing/2014/main" id="{892376EF-7592-2A4D-B34A-B298E6D9CB0A}"/>
                </a:ext>
              </a:extLst>
            </p:cNvPr>
            <p:cNvSpPr/>
            <p:nvPr/>
          </p:nvSpPr>
          <p:spPr>
            <a:xfrm>
              <a:off x="3479637" y="3180466"/>
              <a:ext cx="410967" cy="146031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F3BB11F4-9BD7-3E43-B98B-36FA10F13ECE}"/>
                </a:ext>
              </a:extLst>
            </p:cNvPr>
            <p:cNvSpPr/>
            <p:nvPr/>
          </p:nvSpPr>
          <p:spPr>
            <a:xfrm>
              <a:off x="509927" y="3247917"/>
              <a:ext cx="3599151" cy="132540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3200" b="1" dirty="0">
                  <a:solidFill>
                    <a:prstClr val="black"/>
                  </a:solidFill>
                  <a:latin typeface="Comic Sans MS" panose="030F0902030302020204" pitchFamily="66" charset="0"/>
                </a:rPr>
                <a:t>FALSE</a:t>
              </a:r>
              <a:endParaRPr lang="ru-RU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D83DE8B-B0A8-264E-A378-D12C4B459F3B}"/>
              </a:ext>
            </a:extLst>
          </p:cNvPr>
          <p:cNvGrpSpPr/>
          <p:nvPr/>
        </p:nvGrpSpPr>
        <p:grpSpPr>
          <a:xfrm rot="16200000">
            <a:off x="1754352" y="3723042"/>
            <a:ext cx="3599151" cy="1169699"/>
            <a:chOff x="509927" y="3180465"/>
            <a:chExt cx="3599151" cy="1460311"/>
          </a:xfrm>
        </p:grpSpPr>
        <p:sp>
          <p:nvSpPr>
            <p:cNvPr id="46" name="Цилиндр 45">
              <a:extLst>
                <a:ext uri="{FF2B5EF4-FFF2-40B4-BE49-F238E27FC236}">
                  <a16:creationId xmlns:a16="http://schemas.microsoft.com/office/drawing/2014/main" id="{890BAEA3-C789-F345-843C-22263C80FF2B}"/>
                </a:ext>
              </a:extLst>
            </p:cNvPr>
            <p:cNvSpPr/>
            <p:nvPr/>
          </p:nvSpPr>
          <p:spPr>
            <a:xfrm>
              <a:off x="788252" y="3180465"/>
              <a:ext cx="410967" cy="1460309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Цилиндр 46">
              <a:extLst>
                <a:ext uri="{FF2B5EF4-FFF2-40B4-BE49-F238E27FC236}">
                  <a16:creationId xmlns:a16="http://schemas.microsoft.com/office/drawing/2014/main" id="{40F0D7DC-E1C0-7840-A16A-138B101F932C}"/>
                </a:ext>
              </a:extLst>
            </p:cNvPr>
            <p:cNvSpPr/>
            <p:nvPr/>
          </p:nvSpPr>
          <p:spPr>
            <a:xfrm>
              <a:off x="3479637" y="3180466"/>
              <a:ext cx="410967" cy="146031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D7A8C71-CA0C-DA48-AAEC-57169BA95549}"/>
                </a:ext>
              </a:extLst>
            </p:cNvPr>
            <p:cNvSpPr/>
            <p:nvPr/>
          </p:nvSpPr>
          <p:spPr>
            <a:xfrm>
              <a:off x="509927" y="3247917"/>
              <a:ext cx="3599151" cy="1325407"/>
            </a:xfrm>
            <a:prstGeom prst="ellipse">
              <a:avLst/>
            </a:prstGeom>
            <a:solidFill>
              <a:srgbClr val="FF7D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3200" b="1" dirty="0">
                  <a:solidFill>
                    <a:prstClr val="black"/>
                  </a:solidFill>
                  <a:latin typeface="Comic Sans MS" panose="030F0902030302020204" pitchFamily="66" charset="0"/>
                </a:rPr>
                <a:t>TRUE</a:t>
              </a:r>
              <a:endParaRPr lang="ru-RU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5" name="Picture 4" descr="A cartoon of a child with his arms out&#10;&#10;Description automatically generated">
            <a:extLst>
              <a:ext uri="{FF2B5EF4-FFF2-40B4-BE49-F238E27FC236}">
                <a16:creationId xmlns:a16="http://schemas.microsoft.com/office/drawing/2014/main" id="{70F9808C-87C9-455D-F1FE-9D1D0C35B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63605" y="2019670"/>
            <a:ext cx="3290061" cy="44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755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3%D1%80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atebo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5B58A5-0091-CE4E-AF5B-8E792D4A0FC6}"/>
              </a:ext>
            </a:extLst>
          </p:cNvPr>
          <p:cNvSpPr txBox="1"/>
          <p:nvPr/>
        </p:nvSpPr>
        <p:spPr>
          <a:xfrm>
            <a:off x="1871816" y="637496"/>
            <a:ext cx="929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>
                <a:solidFill>
                  <a:srgbClr val="ED7D31">
                    <a:lumMod val="50000"/>
                  </a:srgbClr>
                </a:solidFill>
                <a:latin typeface="Britannic Bold" panose="020B0903060703020204" pitchFamily="34" charset="0"/>
              </a:rPr>
              <a:t>WHERE IS MY SKATEBOARD?</a:t>
            </a:r>
            <a:endParaRPr lang="ru-RU" sz="480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0FDA29-246F-B349-B229-07AE3E8794E3}"/>
              </a:ext>
            </a:extLst>
          </p:cNvPr>
          <p:cNvSpPr/>
          <p:nvPr/>
        </p:nvSpPr>
        <p:spPr>
          <a:xfrm>
            <a:off x="9837081" y="760606"/>
            <a:ext cx="2042899" cy="58477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srgbClr val="ED7D31">
                    <a:lumMod val="50000"/>
                  </a:srgbClr>
                </a:solidFill>
                <a:latin typeface="Cooper Black" panose="0208090404030B020404" pitchFamily="18" charset="0"/>
              </a:rPr>
              <a:t>START</a:t>
            </a:r>
            <a:endParaRPr lang="ru-RU" sz="240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98E82-7971-EDB7-F315-C9541CCA7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36" y="2600202"/>
            <a:ext cx="10008164" cy="3880112"/>
          </a:xfrm>
          <a:prstGeom prst="rect">
            <a:avLst/>
          </a:prstGeom>
        </p:spPr>
      </p:pic>
      <p:pic>
        <p:nvPicPr>
          <p:cNvPr id="4" name="Picture 3" descr="A cartoon of a child on a skateboard&#10;&#10;Description automatically generated">
            <a:extLst>
              <a:ext uri="{FF2B5EF4-FFF2-40B4-BE49-F238E27FC236}">
                <a16:creationId xmlns:a16="http://schemas.microsoft.com/office/drawing/2014/main" id="{31BCC13D-7D4D-1E9B-2AD3-5FC09A374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10" y="2087217"/>
            <a:ext cx="3170337" cy="42346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9727DB-4383-D171-7760-A9344575496B}"/>
              </a:ext>
            </a:extLst>
          </p:cNvPr>
          <p:cNvCxnSpPr>
            <a:cxnSpLocks/>
          </p:cNvCxnSpPr>
          <p:nvPr/>
        </p:nvCxnSpPr>
        <p:spPr>
          <a:xfrm>
            <a:off x="3687417" y="3816626"/>
            <a:ext cx="5496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7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288</Words>
  <Application>Microsoft Macintosh PowerPoint</Application>
  <PresentationFormat>Widescreen</PresentationFormat>
  <Paragraphs>76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Britannic Bold</vt:lpstr>
      <vt:lpstr>Calibri</vt:lpstr>
      <vt:lpstr>Calibri Light</vt:lpstr>
      <vt:lpstr>Comic Sans MS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68</cp:revision>
  <dcterms:created xsi:type="dcterms:W3CDTF">2023-01-31T08:21:18Z</dcterms:created>
  <dcterms:modified xsi:type="dcterms:W3CDTF">2025-05-13T01:34:32Z</dcterms:modified>
</cp:coreProperties>
</file>