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3" r:id="rId2"/>
    <p:sldId id="384" r:id="rId3"/>
    <p:sldId id="305" r:id="rId4"/>
    <p:sldId id="306" r:id="rId5"/>
    <p:sldId id="394" r:id="rId6"/>
    <p:sldId id="317" r:id="rId7"/>
    <p:sldId id="318" r:id="rId8"/>
    <p:sldId id="319" r:id="rId9"/>
    <p:sldId id="320" r:id="rId10"/>
    <p:sldId id="429" r:id="rId11"/>
    <p:sldId id="430" r:id="rId12"/>
    <p:sldId id="431" r:id="rId13"/>
    <p:sldId id="432" r:id="rId14"/>
    <p:sldId id="433" r:id="rId15"/>
    <p:sldId id="434" r:id="rId16"/>
    <p:sldId id="327" r:id="rId17"/>
    <p:sldId id="328" r:id="rId18"/>
    <p:sldId id="329" r:id="rId19"/>
    <p:sldId id="422" r:id="rId20"/>
    <p:sldId id="340" r:id="rId21"/>
    <p:sldId id="33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3A8F"/>
    <a:srgbClr val="FF40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00" autoAdjust="0"/>
    <p:restoredTop sz="95345" autoAdjust="0"/>
  </p:normalViewPr>
  <p:slideViewPr>
    <p:cSldViewPr snapToGrid="0">
      <p:cViewPr varScale="1">
        <p:scale>
          <a:sx n="125" d="100"/>
          <a:sy n="125" d="100"/>
        </p:scale>
        <p:origin x="16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54E457F0-A467-4022-970E-863A66BAB45C}"/>
    <pc:docChg chg="modSld">
      <pc:chgData name="Phan Van Rieu (Hugo)" userId="032e726b-b6b7-45df-b0ca-e82fb010a48a" providerId="ADAL" clId="{54E457F0-A467-4022-970E-863A66BAB45C}" dt="2024-05-20T06:09:13.361" v="9" actId="20577"/>
      <pc:docMkLst>
        <pc:docMk/>
      </pc:docMkLst>
      <pc:sldChg chg="modSp mod">
        <pc:chgData name="Phan Van Rieu (Hugo)" userId="032e726b-b6b7-45df-b0ca-e82fb010a48a" providerId="ADAL" clId="{54E457F0-A467-4022-970E-863A66BAB45C}" dt="2024-05-20T06:08:55.680" v="5" actId="14100"/>
        <pc:sldMkLst>
          <pc:docMk/>
          <pc:sldMk cId="1770940671" sldId="320"/>
        </pc:sldMkLst>
        <pc:spChg chg="mod">
          <ac:chgData name="Phan Van Rieu (Hugo)" userId="032e726b-b6b7-45df-b0ca-e82fb010a48a" providerId="ADAL" clId="{54E457F0-A467-4022-970E-863A66BAB45C}" dt="2024-05-20T06:08:55.680" v="5" actId="14100"/>
          <ac:spMkLst>
            <pc:docMk/>
            <pc:sldMk cId="1770940671" sldId="320"/>
            <ac:spMk id="19" creationId="{AB92D8D0-6F7F-64AD-9327-744721A9B924}"/>
          </ac:spMkLst>
        </pc:spChg>
        <pc:spChg chg="mod">
          <ac:chgData name="Phan Van Rieu (Hugo)" userId="032e726b-b6b7-45df-b0ca-e82fb010a48a" providerId="ADAL" clId="{54E457F0-A467-4022-970E-863A66BAB45C}" dt="2024-05-20T06:08:51.119" v="4" actId="20577"/>
          <ac:spMkLst>
            <pc:docMk/>
            <pc:sldMk cId="1770940671" sldId="320"/>
            <ac:spMk id="21" creationId="{0FFB6245-A223-7884-1CA6-160DBCC8C9D4}"/>
          </ac:spMkLst>
        </pc:spChg>
      </pc:sldChg>
      <pc:sldChg chg="modSp mod">
        <pc:chgData name="Phan Van Rieu (Hugo)" userId="032e726b-b6b7-45df-b0ca-e82fb010a48a" providerId="ADAL" clId="{54E457F0-A467-4022-970E-863A66BAB45C}" dt="2024-05-15T06:43:45.661" v="1" actId="14861"/>
        <pc:sldMkLst>
          <pc:docMk/>
          <pc:sldMk cId="843563018" sldId="384"/>
        </pc:sldMkLst>
        <pc:picChg chg="mod">
          <ac:chgData name="Phan Van Rieu (Hugo)" userId="032e726b-b6b7-45df-b0ca-e82fb010a48a" providerId="ADAL" clId="{54E457F0-A467-4022-970E-863A66BAB45C}" dt="2024-05-15T06:43:45.661" v="1" actId="14861"/>
          <ac:picMkLst>
            <pc:docMk/>
            <pc:sldMk cId="843563018" sldId="384"/>
            <ac:picMk id="5" creationId="{2951C31F-528F-6635-B8BF-0038F8B10B8F}"/>
          </ac:picMkLst>
        </pc:picChg>
      </pc:sldChg>
      <pc:sldChg chg="modSp mod">
        <pc:chgData name="Phan Van Rieu (Hugo)" userId="032e726b-b6b7-45df-b0ca-e82fb010a48a" providerId="ADAL" clId="{54E457F0-A467-4022-970E-863A66BAB45C}" dt="2024-05-20T06:09:06.469" v="7" actId="14100"/>
        <pc:sldMkLst>
          <pc:docMk/>
          <pc:sldMk cId="2151642380" sldId="431"/>
        </pc:sldMkLst>
        <pc:spChg chg="mod">
          <ac:chgData name="Phan Van Rieu (Hugo)" userId="032e726b-b6b7-45df-b0ca-e82fb010a48a" providerId="ADAL" clId="{54E457F0-A467-4022-970E-863A66BAB45C}" dt="2024-05-20T06:09:06.469" v="7" actId="14100"/>
          <ac:spMkLst>
            <pc:docMk/>
            <pc:sldMk cId="2151642380" sldId="431"/>
            <ac:spMk id="8" creationId="{EF3192B4-8C5F-FEE5-C8B6-838A9ECC88B5}"/>
          </ac:spMkLst>
        </pc:spChg>
      </pc:sldChg>
      <pc:sldChg chg="modSp mod">
        <pc:chgData name="Phan Van Rieu (Hugo)" userId="032e726b-b6b7-45df-b0ca-e82fb010a48a" providerId="ADAL" clId="{54E457F0-A467-4022-970E-863A66BAB45C}" dt="2024-05-20T06:09:13.361" v="9" actId="20577"/>
        <pc:sldMkLst>
          <pc:docMk/>
          <pc:sldMk cId="3063233972" sldId="432"/>
        </pc:sldMkLst>
        <pc:spChg chg="mod">
          <ac:chgData name="Phan Van Rieu (Hugo)" userId="032e726b-b6b7-45df-b0ca-e82fb010a48a" providerId="ADAL" clId="{54E457F0-A467-4022-970E-863A66BAB45C}" dt="2024-05-20T06:09:13.361" v="9" actId="20577"/>
          <ac:spMkLst>
            <pc:docMk/>
            <pc:sldMk cId="3063233972" sldId="432"/>
            <ac:spMk id="7" creationId="{E0C5C4E4-B3B3-26A5-AB55-16935ECEB3D4}"/>
          </ac:spMkLst>
        </pc:spChg>
      </pc:sldChg>
    </pc:docChg>
  </pc:docChgLst>
  <pc:docChgLst>
    <pc:chgData name="Nguyen Thuy Hoang Quy" userId="S::quynth@dtp-education.com::1bc1fd71-8ae3-498a-b3b0-4e18f4d4a9f7" providerId="AD" clId="Web-{5B0EB3DF-33CB-6BCC-2BF1-CAE75387DE79}"/>
    <pc:docChg chg="modSld">
      <pc:chgData name="Nguyen Thuy Hoang Quy" userId="S::quynth@dtp-education.com::1bc1fd71-8ae3-498a-b3b0-4e18f4d4a9f7" providerId="AD" clId="Web-{5B0EB3DF-33CB-6BCC-2BF1-CAE75387DE79}" dt="2024-05-15T06:19:10.767" v="0" actId="20577"/>
      <pc:docMkLst>
        <pc:docMk/>
      </pc:docMkLst>
      <pc:sldChg chg="modSp">
        <pc:chgData name="Nguyen Thuy Hoang Quy" userId="S::quynth@dtp-education.com::1bc1fd71-8ae3-498a-b3b0-4e18f4d4a9f7" providerId="AD" clId="Web-{5B0EB3DF-33CB-6BCC-2BF1-CAE75387DE79}" dt="2024-05-15T06:19:10.767" v="0" actId="20577"/>
        <pc:sldMkLst>
          <pc:docMk/>
          <pc:sldMk cId="1536717069" sldId="305"/>
        </pc:sldMkLst>
        <pc:spChg chg="mod">
          <ac:chgData name="Nguyen Thuy Hoang Quy" userId="S::quynth@dtp-education.com::1bc1fd71-8ae3-498a-b3b0-4e18f4d4a9f7" providerId="AD" clId="Web-{5B0EB3DF-33CB-6BCC-2BF1-CAE75387DE79}" dt="2024-05-15T06:19:10.767" v="0" actId="20577"/>
          <ac:spMkLst>
            <pc:docMk/>
            <pc:sldMk cId="1536717069" sldId="305"/>
            <ac:spMk id="3" creationId="{00000000-0000-0000-0000-000000000000}"/>
          </ac:spMkLst>
        </pc:spChg>
      </pc:sldChg>
    </pc:docChg>
  </pc:docChgLst>
  <pc:docChgLst>
    <pc:chgData name="Nguyen Thuy Hoang Quy" userId="S::quynth@dtp-education.com::1bc1fd71-8ae3-498a-b3b0-4e18f4d4a9f7" providerId="AD" clId="Web-{E3833D6C-13FD-CE56-5218-E88822155FA4}"/>
    <pc:docChg chg="modSld">
      <pc:chgData name="Nguyen Thuy Hoang Quy" userId="S::quynth@dtp-education.com::1bc1fd71-8ae3-498a-b3b0-4e18f4d4a9f7" providerId="AD" clId="Web-{E3833D6C-13FD-CE56-5218-E88822155FA4}" dt="2024-05-15T06:34:10.072" v="0" actId="20577"/>
      <pc:docMkLst>
        <pc:docMk/>
      </pc:docMkLst>
      <pc:sldChg chg="modSp">
        <pc:chgData name="Nguyen Thuy Hoang Quy" userId="S::quynth@dtp-education.com::1bc1fd71-8ae3-498a-b3b0-4e18f4d4a9f7" providerId="AD" clId="Web-{E3833D6C-13FD-CE56-5218-E88822155FA4}" dt="2024-05-15T06:34:10.072" v="0" actId="20577"/>
        <pc:sldMkLst>
          <pc:docMk/>
          <pc:sldMk cId="2364250881" sldId="318"/>
        </pc:sldMkLst>
        <pc:spChg chg="mod">
          <ac:chgData name="Nguyen Thuy Hoang Quy" userId="S::quynth@dtp-education.com::1bc1fd71-8ae3-498a-b3b0-4e18f4d4a9f7" providerId="AD" clId="Web-{E3833D6C-13FD-CE56-5218-E88822155FA4}" dt="2024-05-15T06:34:10.072" v="0" actId="20577"/>
          <ac:spMkLst>
            <pc:docMk/>
            <pc:sldMk cId="2364250881" sldId="318"/>
            <ac:spMk id="6" creationId="{4CE8BFC0-6112-6EC9-E85D-CB34F4FDF14A}"/>
          </ac:spMkLst>
        </pc:spChg>
      </pc:sldChg>
    </pc:docChg>
  </pc:docChgLst>
  <pc:docChgLst>
    <pc:chgData name="Nguyen Thuy Hoang Quy" userId="S::quynth@dtp-education.com::1bc1fd71-8ae3-498a-b3b0-4e18f4d4a9f7" providerId="AD" clId="Web-{48BC24FB-D505-7CA9-6ABB-336E0A79F097}"/>
    <pc:docChg chg="modSld">
      <pc:chgData name="Nguyen Thuy Hoang Quy" userId="S::quynth@dtp-education.com::1bc1fd71-8ae3-498a-b3b0-4e18f4d4a9f7" providerId="AD" clId="Web-{48BC24FB-D505-7CA9-6ABB-336E0A79F097}" dt="2024-05-16T09:38:08.270" v="0" actId="1076"/>
      <pc:docMkLst>
        <pc:docMk/>
      </pc:docMkLst>
      <pc:sldChg chg="modSp">
        <pc:chgData name="Nguyen Thuy Hoang Quy" userId="S::quynth@dtp-education.com::1bc1fd71-8ae3-498a-b3b0-4e18f4d4a9f7" providerId="AD" clId="Web-{48BC24FB-D505-7CA9-6ABB-336E0A79F097}" dt="2024-05-16T09:38:08.270" v="0" actId="1076"/>
        <pc:sldMkLst>
          <pc:docMk/>
          <pc:sldMk cId="843563018" sldId="384"/>
        </pc:sldMkLst>
        <pc:picChg chg="mod">
          <ac:chgData name="Nguyen Thuy Hoang Quy" userId="S::quynth@dtp-education.com::1bc1fd71-8ae3-498a-b3b0-4e18f4d4a9f7" providerId="AD" clId="Web-{48BC24FB-D505-7CA9-6ABB-336E0A79F097}" dt="2024-05-16T09:38:08.270" v="0" actId="1076"/>
          <ac:picMkLst>
            <pc:docMk/>
            <pc:sldMk cId="843563018" sldId="384"/>
            <ac:picMk id="5" creationId="{2951C31F-528F-6635-B8BF-0038F8B10B8F}"/>
          </ac:picMkLst>
        </pc:picChg>
      </pc:sldChg>
    </pc:docChg>
  </pc:docChgLst>
  <pc:docChgLst>
    <pc:chgData name="Phan Van Rieu (Hugo)" userId="032e726b-b6b7-45df-b0ca-e82fb010a48a" providerId="ADAL" clId="{CDCE8944-C231-4643-8A75-6B99151D3F73}"/>
    <pc:docChg chg="modSld">
      <pc:chgData name="Phan Van Rieu (Hugo)" userId="032e726b-b6b7-45df-b0ca-e82fb010a48a" providerId="ADAL" clId="{CDCE8944-C231-4643-8A75-6B99151D3F73}" dt="2024-07-16T05:26:36.394" v="6" actId="1076"/>
      <pc:docMkLst>
        <pc:docMk/>
      </pc:docMkLst>
      <pc:sldChg chg="modSp mod">
        <pc:chgData name="Phan Van Rieu (Hugo)" userId="032e726b-b6b7-45df-b0ca-e82fb010a48a" providerId="ADAL" clId="{CDCE8944-C231-4643-8A75-6B99151D3F73}" dt="2024-07-16T05:26:16.603" v="3" actId="1076"/>
        <pc:sldMkLst>
          <pc:docMk/>
          <pc:sldMk cId="1770940671" sldId="320"/>
        </pc:sldMkLst>
        <pc:picChg chg="mod">
          <ac:chgData name="Phan Van Rieu (Hugo)" userId="032e726b-b6b7-45df-b0ca-e82fb010a48a" providerId="ADAL" clId="{CDCE8944-C231-4643-8A75-6B99151D3F73}" dt="2024-07-16T05:26:16.603" v="3" actId="1076"/>
          <ac:picMkLst>
            <pc:docMk/>
            <pc:sldMk cId="1770940671" sldId="320"/>
            <ac:picMk id="3" creationId="{DEC9AC17-F81D-B121-CD3D-B34C3ED25268}"/>
          </ac:picMkLst>
        </pc:picChg>
        <pc:picChg chg="mod">
          <ac:chgData name="Phan Van Rieu (Hugo)" userId="032e726b-b6b7-45df-b0ca-e82fb010a48a" providerId="ADAL" clId="{CDCE8944-C231-4643-8A75-6B99151D3F73}" dt="2024-07-16T05:26:13.746" v="2" actId="1076"/>
          <ac:picMkLst>
            <pc:docMk/>
            <pc:sldMk cId="1770940671" sldId="320"/>
            <ac:picMk id="26" creationId="{7D3B1CFF-7A67-8FD4-7A0D-46EE4E78D1D6}"/>
          </ac:picMkLst>
        </pc:picChg>
      </pc:sldChg>
      <pc:sldChg chg="modSp mod">
        <pc:chgData name="Phan Van Rieu (Hugo)" userId="032e726b-b6b7-45df-b0ca-e82fb010a48a" providerId="ADAL" clId="{CDCE8944-C231-4643-8A75-6B99151D3F73}" dt="2024-07-16T05:26:36.394" v="6" actId="1076"/>
        <pc:sldMkLst>
          <pc:docMk/>
          <pc:sldMk cId="3421192610" sldId="350"/>
        </pc:sldMkLst>
        <pc:picChg chg="mod">
          <ac:chgData name="Phan Van Rieu (Hugo)" userId="032e726b-b6b7-45df-b0ca-e82fb010a48a" providerId="ADAL" clId="{CDCE8944-C231-4643-8A75-6B99151D3F73}" dt="2024-07-16T05:26:36.394" v="6" actId="1076"/>
          <ac:picMkLst>
            <pc:docMk/>
            <pc:sldMk cId="3421192610" sldId="350"/>
            <ac:picMk id="10" creationId="{A75FE7A5-9AE9-271E-9078-90B5D5708B6C}"/>
          </ac:picMkLst>
        </pc:picChg>
        <pc:picChg chg="mod">
          <ac:chgData name="Phan Van Rieu (Hugo)" userId="032e726b-b6b7-45df-b0ca-e82fb010a48a" providerId="ADAL" clId="{CDCE8944-C231-4643-8A75-6B99151D3F73}" dt="2024-07-16T05:26:34.142" v="5" actId="1076"/>
          <ac:picMkLst>
            <pc:docMk/>
            <pc:sldMk cId="3421192610" sldId="350"/>
            <ac:picMk id="13" creationId="{097C1196-F725-0904-2A7E-1AEDE9436F48}"/>
          </ac:picMkLst>
        </pc:picChg>
      </pc:sldChg>
      <pc:sldChg chg="modSp mod">
        <pc:chgData name="Phan Van Rieu (Hugo)" userId="032e726b-b6b7-45df-b0ca-e82fb010a48a" providerId="ADAL" clId="{CDCE8944-C231-4643-8A75-6B99151D3F73}" dt="2024-07-16T05:26:06.268" v="0" actId="1076"/>
        <pc:sldMkLst>
          <pc:docMk/>
          <pc:sldMk cId="843563018" sldId="384"/>
        </pc:sldMkLst>
        <pc:picChg chg="mod">
          <ac:chgData name="Phan Van Rieu (Hugo)" userId="032e726b-b6b7-45df-b0ca-e82fb010a48a" providerId="ADAL" clId="{CDCE8944-C231-4643-8A75-6B99151D3F73}" dt="2024-07-16T05:26:06.268" v="0" actId="1076"/>
          <ac:picMkLst>
            <pc:docMk/>
            <pc:sldMk cId="843563018" sldId="384"/>
            <ac:picMk id="5" creationId="{2951C31F-528F-6635-B8BF-0038F8B10B8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22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663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791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13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27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31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33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02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33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41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61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6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0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2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98B0938-1B21-9C35-B6D8-C8FB13C5F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73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4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17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015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31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0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55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278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75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95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5</a:t>
            </a:r>
            <a:r>
              <a:rPr lang="en-US" baseline="0" dirty="0">
                <a:solidFill>
                  <a:schemeClr val="bg1"/>
                </a:solidFill>
              </a:rPr>
              <a:t>: Health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930840" y="13471"/>
            <a:ext cx="212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CLIL - Lesson 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5" r:id="rId18"/>
    <p:sldLayoutId id="2147483677" r:id="rId19"/>
    <p:sldLayoutId id="214748368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3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4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audio2.wav"/><Relationship Id="rId11" Type="http://schemas.openxmlformats.org/officeDocument/2006/relationships/image" Target="../media/image15.png"/><Relationship Id="rId5" Type="http://schemas.openxmlformats.org/officeDocument/2006/relationships/audio" Target="../media/audio1.wav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audio2.wav"/><Relationship Id="rId11" Type="http://schemas.openxmlformats.org/officeDocument/2006/relationships/image" Target="../media/image26.png"/><Relationship Id="rId5" Type="http://schemas.openxmlformats.org/officeDocument/2006/relationships/audio" Target="../media/audio1.wav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6904361" y="3186375"/>
            <a:ext cx="3409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</a:t>
            </a:r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en-VN" sz="4000" b="1" dirty="0">
                <a:solidFill>
                  <a:srgbClr val="FF0000"/>
                </a:solidFill>
              </a:rPr>
              <a:t>: </a:t>
            </a:r>
            <a:r>
              <a:rPr lang="en-US" sz="4000" b="1" dirty="0">
                <a:solidFill>
                  <a:srgbClr val="FF0000"/>
                </a:solidFill>
              </a:rPr>
              <a:t>HEALTH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485911" y="3796994"/>
            <a:ext cx="3223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CLIL - </a:t>
            </a:r>
            <a:r>
              <a:rPr lang="en-VN" sz="4000" b="1" dirty="0">
                <a:solidFill>
                  <a:srgbClr val="00B050"/>
                </a:solidFill>
              </a:rPr>
              <a:t>Lesson </a:t>
            </a:r>
            <a:r>
              <a:rPr lang="en-US" sz="4000" b="1" dirty="0">
                <a:solidFill>
                  <a:srgbClr val="00B050"/>
                </a:solidFill>
              </a:rPr>
              <a:t>1</a:t>
            </a:r>
            <a:endParaRPr lang="en-VN" sz="40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7661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73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o excercise">
            <a:hlinkClick r:id="" action="ppaction://media"/>
            <a:extLst>
              <a:ext uri="{FF2B5EF4-FFF2-40B4-BE49-F238E27FC236}">
                <a16:creationId xmlns:a16="http://schemas.microsoft.com/office/drawing/2014/main" id="{DF3120BB-7015-004F-C10A-86182EE570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6496" y="2113593"/>
            <a:ext cx="533924" cy="5339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53107" y="619161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0D979-A2AC-DDBD-81A1-F039DF158FEE}"/>
              </a:ext>
            </a:extLst>
          </p:cNvPr>
          <p:cNvSpPr txBox="1"/>
          <p:nvPr/>
        </p:nvSpPr>
        <p:spPr>
          <a:xfrm>
            <a:off x="6426724" y="2647517"/>
            <a:ext cx="5378283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algn="ctr"/>
            <a:r>
              <a:rPr lang="pt-BR" sz="6600" b="1" dirty="0">
                <a:solidFill>
                  <a:srgbClr val="242021"/>
                </a:solidFill>
              </a:rPr>
              <a:t>do exercise</a:t>
            </a:r>
            <a:r>
              <a:rPr lang="pt-BR" sz="6600" b="1" i="0" dirty="0">
                <a:solidFill>
                  <a:srgbClr val="242021"/>
                </a:solidFill>
                <a:effectLst/>
              </a:rPr>
              <a:t> </a:t>
            </a:r>
            <a:r>
              <a:rPr lang="pt-BR" sz="6600" b="0" i="0" dirty="0">
                <a:solidFill>
                  <a:srgbClr val="242021"/>
                </a:solidFill>
                <a:effectLst/>
              </a:rPr>
              <a:t>(v)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38624-32C2-27E3-59D2-8E44E7E84A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6263"/>
            <a:ext cx="6256962" cy="7148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B314C6-9B87-1BCF-2F94-58F61E548F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3830" y="1246329"/>
            <a:ext cx="3268640" cy="50183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50B64E-3325-95B0-F52C-4F4F88D3983F}"/>
              </a:ext>
            </a:extLst>
          </p:cNvPr>
          <p:cNvSpPr txBox="1"/>
          <p:nvPr/>
        </p:nvSpPr>
        <p:spPr>
          <a:xfrm>
            <a:off x="6256962" y="3848251"/>
            <a:ext cx="4569015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/duː/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/ˈek.sɚ.saɪz/</a:t>
            </a:r>
            <a:endParaRPr lang="pt-BR" sz="4000" b="0" i="0" dirty="0">
              <a:solidFill>
                <a:srgbClr val="FF0000"/>
              </a:solidFill>
              <a:effectLst/>
            </a:endParaRPr>
          </a:p>
          <a:p>
            <a:pPr algn="ctr"/>
            <a:r>
              <a:rPr lang="pt-BR" sz="4000" dirty="0">
                <a:solidFill>
                  <a:srgbClr val="FF0000"/>
                </a:solidFill>
              </a:rPr>
              <a:t>tập thể dục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226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5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at fast food">
            <a:hlinkClick r:id="" action="ppaction://media"/>
            <a:extLst>
              <a:ext uri="{FF2B5EF4-FFF2-40B4-BE49-F238E27FC236}">
                <a16:creationId xmlns:a16="http://schemas.microsoft.com/office/drawing/2014/main" id="{7476F757-37F8-D985-6CEB-617C3F4AAE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26678" y="2444317"/>
            <a:ext cx="406400" cy="406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53107" y="619161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0D979-A2AC-DDBD-81A1-F039DF158FEE}"/>
              </a:ext>
            </a:extLst>
          </p:cNvPr>
          <p:cNvSpPr txBox="1"/>
          <p:nvPr/>
        </p:nvSpPr>
        <p:spPr>
          <a:xfrm>
            <a:off x="5963478" y="2647517"/>
            <a:ext cx="5841529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algn="ctr"/>
            <a:r>
              <a:rPr lang="pt-BR" sz="6600" b="1" i="0" dirty="0">
                <a:solidFill>
                  <a:srgbClr val="242021"/>
                </a:solidFill>
                <a:effectLst/>
              </a:rPr>
              <a:t>eat fast food </a:t>
            </a:r>
            <a:r>
              <a:rPr lang="pt-BR" sz="6600" b="0" i="0" dirty="0">
                <a:solidFill>
                  <a:srgbClr val="242021"/>
                </a:solidFill>
                <a:effectLst/>
              </a:rPr>
              <a:t>(v)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38624-32C2-27E3-59D2-8E44E7E84A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6263"/>
            <a:ext cx="6256962" cy="7148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33285F-4CB2-6904-B548-805CA13210E5}"/>
              </a:ext>
            </a:extLst>
          </p:cNvPr>
          <p:cNvSpPr txBox="1"/>
          <p:nvPr/>
        </p:nvSpPr>
        <p:spPr>
          <a:xfrm>
            <a:off x="6256962" y="3755513"/>
            <a:ext cx="4288419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 /iːt/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/fæst/ /fuːd/</a:t>
            </a:r>
            <a:endParaRPr lang="en-US" sz="4000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pt-BR" sz="4000" dirty="0">
                <a:solidFill>
                  <a:srgbClr val="FF0000"/>
                </a:solidFill>
              </a:rPr>
              <a:t>ăn thức ăn nhanh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D988F7-981C-5324-0AE0-7821CAE925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32"/>
          <a:stretch/>
        </p:blipFill>
        <p:spPr>
          <a:xfrm>
            <a:off x="1447799" y="1335462"/>
            <a:ext cx="3095091" cy="48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475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6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at vegetables">
            <a:hlinkClick r:id="" action="ppaction://media"/>
            <a:extLst>
              <a:ext uri="{FF2B5EF4-FFF2-40B4-BE49-F238E27FC236}">
                <a16:creationId xmlns:a16="http://schemas.microsoft.com/office/drawing/2014/main" id="{50915D2A-2D22-C018-AD9E-E45FA0B641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32811" y="2909764"/>
            <a:ext cx="695669" cy="6956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53107" y="619161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0D979-A2AC-DDBD-81A1-F039DF158FEE}"/>
              </a:ext>
            </a:extLst>
          </p:cNvPr>
          <p:cNvSpPr txBox="1"/>
          <p:nvPr/>
        </p:nvSpPr>
        <p:spPr>
          <a:xfrm>
            <a:off x="5609806" y="2061890"/>
            <a:ext cx="6410739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algn="ctr"/>
            <a:r>
              <a:rPr lang="pt-BR" sz="6600" b="1" i="0" dirty="0">
                <a:solidFill>
                  <a:srgbClr val="242021"/>
                </a:solidFill>
                <a:effectLst/>
              </a:rPr>
              <a:t>eat vegetables </a:t>
            </a:r>
            <a:r>
              <a:rPr lang="pt-BR" sz="6600" b="0" i="0" dirty="0">
                <a:solidFill>
                  <a:srgbClr val="242021"/>
                </a:solidFill>
                <a:effectLst/>
              </a:rPr>
              <a:t>(v)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38624-32C2-27E3-59D2-8E44E7E84A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6263"/>
            <a:ext cx="6256962" cy="7148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2C6F15-C7FB-27DE-C96E-0CE583803B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3211" y="1204150"/>
            <a:ext cx="3319029" cy="50285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3192B4-8C5F-FEE5-C8B6-838A9ECC88B5}"/>
              </a:ext>
            </a:extLst>
          </p:cNvPr>
          <p:cNvSpPr txBox="1"/>
          <p:nvPr/>
        </p:nvSpPr>
        <p:spPr>
          <a:xfrm>
            <a:off x="6095999" y="3429000"/>
            <a:ext cx="4781245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 /iːt/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40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/ˈvedʒ.tə.bəl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z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pt-BR" sz="4000" dirty="0">
                <a:solidFill>
                  <a:srgbClr val="FF0000"/>
                </a:solidFill>
              </a:rPr>
              <a:t>ăn rau củ quả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423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5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wash your hands">
            <a:hlinkClick r:id="" action="ppaction://media"/>
            <a:extLst>
              <a:ext uri="{FF2B5EF4-FFF2-40B4-BE49-F238E27FC236}">
                <a16:creationId xmlns:a16="http://schemas.microsoft.com/office/drawing/2014/main" id="{37F3EE44-5258-2016-AE4F-2BE551B20E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89633" y="3069262"/>
            <a:ext cx="719476" cy="7194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53107" y="619161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0D979-A2AC-DDBD-81A1-F039DF158FEE}"/>
              </a:ext>
            </a:extLst>
          </p:cNvPr>
          <p:cNvSpPr txBox="1"/>
          <p:nvPr/>
        </p:nvSpPr>
        <p:spPr>
          <a:xfrm>
            <a:off x="4782473" y="2092712"/>
            <a:ext cx="7214318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algn="ctr"/>
            <a:r>
              <a:rPr lang="pt-BR" sz="6600" b="1" i="0" dirty="0">
                <a:solidFill>
                  <a:srgbClr val="242021"/>
                </a:solidFill>
                <a:effectLst/>
              </a:rPr>
              <a:t>wash your hands </a:t>
            </a:r>
            <a:r>
              <a:rPr lang="pt-BR" sz="6600" b="0" i="0" dirty="0">
                <a:solidFill>
                  <a:srgbClr val="242021"/>
                </a:solidFill>
                <a:effectLst/>
              </a:rPr>
              <a:t>(v)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38624-32C2-27E3-59D2-8E44E7E84A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6263"/>
            <a:ext cx="6256962" cy="7148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68648C-7EB8-268A-2C4C-8B95D5FE78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5652" y="1353141"/>
            <a:ext cx="3181338" cy="48711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C5C4E4-B3B3-26A5-AB55-16935ECEB3D4}"/>
              </a:ext>
            </a:extLst>
          </p:cNvPr>
          <p:cNvSpPr txBox="1"/>
          <p:nvPr/>
        </p:nvSpPr>
        <p:spPr>
          <a:xfrm>
            <a:off x="5424871" y="3285162"/>
            <a:ext cx="54314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 /wɑːʃ/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/jʊr/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/hænd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z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/</a:t>
            </a:r>
            <a:endParaRPr lang="en-US" sz="4000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rửa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tay</a:t>
            </a:r>
            <a:endParaRPr lang="vi-V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339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6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y outside">
            <a:hlinkClick r:id="" action="ppaction://media"/>
            <a:extLst>
              <a:ext uri="{FF2B5EF4-FFF2-40B4-BE49-F238E27FC236}">
                <a16:creationId xmlns:a16="http://schemas.microsoft.com/office/drawing/2014/main" id="{081CB1CB-6BFA-A95F-1C60-B793B0DC28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12130" y="3259141"/>
            <a:ext cx="706572" cy="7065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53107" y="619161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0D979-A2AC-DDBD-81A1-F039DF158FEE}"/>
              </a:ext>
            </a:extLst>
          </p:cNvPr>
          <p:cNvSpPr txBox="1"/>
          <p:nvPr/>
        </p:nvSpPr>
        <p:spPr>
          <a:xfrm>
            <a:off x="5645502" y="2074525"/>
            <a:ext cx="5676619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algn="ctr"/>
            <a:r>
              <a:rPr lang="pt-BR" sz="6600" b="1" dirty="0">
                <a:solidFill>
                  <a:srgbClr val="242021"/>
                </a:solidFill>
              </a:rPr>
              <a:t>play outside</a:t>
            </a:r>
            <a:r>
              <a:rPr lang="pt-BR" sz="6600" b="0" i="0" dirty="0">
                <a:solidFill>
                  <a:srgbClr val="242021"/>
                </a:solidFill>
                <a:effectLst/>
              </a:rPr>
              <a:t>(v)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38624-32C2-27E3-59D2-8E44E7E84A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6263"/>
            <a:ext cx="6256962" cy="7148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11B7F9-D797-9B01-7E08-348FA1B11B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4402" y="1091134"/>
            <a:ext cx="3438346" cy="52132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85B7C2-D242-CC1F-95E2-4E467D7F8EF0}"/>
              </a:ext>
            </a:extLst>
          </p:cNvPr>
          <p:cNvSpPr txBox="1"/>
          <p:nvPr/>
        </p:nvSpPr>
        <p:spPr>
          <a:xfrm>
            <a:off x="6096000" y="3504192"/>
            <a:ext cx="42187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/pleɪ/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/ˈaʊt.saɪd/</a:t>
            </a:r>
            <a:endParaRPr lang="en-US" sz="4000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ngoài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chơi</a:t>
            </a:r>
            <a:endParaRPr lang="vi-V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348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5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t too much">
            <a:hlinkClick r:id="" action="ppaction://media"/>
            <a:extLst>
              <a:ext uri="{FF2B5EF4-FFF2-40B4-BE49-F238E27FC236}">
                <a16:creationId xmlns:a16="http://schemas.microsoft.com/office/drawing/2014/main" id="{11BFAF5D-E58C-33E5-A7DC-F1C6E5D51E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10452" y="3182521"/>
            <a:ext cx="406400" cy="406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53107" y="619161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0D979-A2AC-DDBD-81A1-F039DF158FEE}"/>
              </a:ext>
            </a:extLst>
          </p:cNvPr>
          <p:cNvSpPr txBox="1"/>
          <p:nvPr/>
        </p:nvSpPr>
        <p:spPr>
          <a:xfrm>
            <a:off x="5645502" y="2074525"/>
            <a:ext cx="6162185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algn="ctr"/>
            <a:r>
              <a:rPr lang="pt-BR" sz="6600" b="1" dirty="0">
                <a:solidFill>
                  <a:srgbClr val="242021"/>
                </a:solidFill>
              </a:rPr>
              <a:t>eat too much </a:t>
            </a:r>
            <a:r>
              <a:rPr lang="pt-BR" sz="6600" b="0" i="0" dirty="0">
                <a:solidFill>
                  <a:srgbClr val="242021"/>
                </a:solidFill>
                <a:effectLst/>
              </a:rPr>
              <a:t>(v)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38624-32C2-27E3-59D2-8E44E7E84A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6263"/>
            <a:ext cx="6256962" cy="7148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7D1741-5004-3A9F-651D-9AD681C4C4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4675" y="1190525"/>
            <a:ext cx="3251553" cy="51605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69227A-59C9-77AE-0370-E72EB4932C34}"/>
              </a:ext>
            </a:extLst>
          </p:cNvPr>
          <p:cNvSpPr txBox="1"/>
          <p:nvPr/>
        </p:nvSpPr>
        <p:spPr>
          <a:xfrm>
            <a:off x="6403616" y="3385721"/>
            <a:ext cx="38833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/iːt/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/tuː/ /mʌtʃ/</a:t>
            </a:r>
            <a:endParaRPr lang="en-US" sz="4000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ăn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quá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nhiều</a:t>
            </a:r>
            <a:endParaRPr lang="vi-V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503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5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349317174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0">
            <a:extLst>
              <a:ext uri="{FF2B5EF4-FFF2-40B4-BE49-F238E27FC236}">
                <a16:creationId xmlns:a16="http://schemas.microsoft.com/office/drawing/2014/main" id="{07FC9C67-0467-5EC9-85E9-CDE36EBB9E1C}"/>
              </a:ext>
            </a:extLst>
          </p:cNvPr>
          <p:cNvSpPr/>
          <p:nvPr/>
        </p:nvSpPr>
        <p:spPr>
          <a:xfrm>
            <a:off x="2222695" y="1928359"/>
            <a:ext cx="7948246" cy="2207542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r>
              <a:rPr lang="en-US" sz="8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/>
              </a:rPr>
              <a:t>isten</a:t>
            </a:r>
            <a:r>
              <a:rPr kumimoji="0" lang="en-US" sz="8000" b="1" i="0" u="none" strike="noStrike" kern="120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and choose. Then say.</a:t>
            </a:r>
          </a:p>
        </p:txBody>
      </p:sp>
    </p:spTree>
    <p:extLst>
      <p:ext uri="{BB962C8B-B14F-4D97-AF65-F5344CB8AC3E}">
        <p14:creationId xmlns:p14="http://schemas.microsoft.com/office/powerpoint/2010/main" val="804929242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9" y="5504841"/>
            <a:ext cx="2107785" cy="756183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1301868" y="3973873"/>
            <a:ext cx="1150736" cy="110631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57" name="Oval 56"/>
          <p:cNvSpPr/>
          <p:nvPr/>
        </p:nvSpPr>
        <p:spPr>
          <a:xfrm>
            <a:off x="5158178" y="3949408"/>
            <a:ext cx="1150736" cy="110631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58" name="Oval 57"/>
          <p:cNvSpPr/>
          <p:nvPr/>
        </p:nvSpPr>
        <p:spPr>
          <a:xfrm>
            <a:off x="8942693" y="3920443"/>
            <a:ext cx="1150736" cy="110631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82899" y="404639"/>
            <a:ext cx="3388674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solidFill>
                  <a:srgbClr val="C00000"/>
                </a:solidFill>
                <a:latin typeface="Calibri" panose="020F0502020204030204"/>
              </a:rPr>
              <a:t>Listen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choose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FD0833-A816-D80B-B0EE-715EC1FBDF5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39" r="2674" b="3779"/>
          <a:stretch/>
        </p:blipFill>
        <p:spPr>
          <a:xfrm>
            <a:off x="4470815" y="1348784"/>
            <a:ext cx="2874202" cy="2411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8B96C4-8B30-8540-7C8D-93BD329011A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027" t="4324" r="3702" b="7045"/>
          <a:stretch/>
        </p:blipFill>
        <p:spPr>
          <a:xfrm>
            <a:off x="398991" y="1366645"/>
            <a:ext cx="2956489" cy="234857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1C1CC9-07CA-AB82-A6BD-9E8970DEBF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3771" y="1445856"/>
            <a:ext cx="2948580" cy="2314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eat too much">
            <a:hlinkClick r:id="" action="ppaction://media"/>
            <a:extLst>
              <a:ext uri="{FF2B5EF4-FFF2-40B4-BE49-F238E27FC236}">
                <a16:creationId xmlns:a16="http://schemas.microsoft.com/office/drawing/2014/main" id="{9CE73A87-FE39-7DA1-D5B8-01575A2AEF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70312" y="55311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233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5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9" y="5504841"/>
            <a:ext cx="2107785" cy="756183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1301867" y="423314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57" name="Oval 56"/>
          <p:cNvSpPr/>
          <p:nvPr/>
        </p:nvSpPr>
        <p:spPr>
          <a:xfrm>
            <a:off x="5200137" y="423314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58" name="Oval 57"/>
          <p:cNvSpPr/>
          <p:nvPr/>
        </p:nvSpPr>
        <p:spPr>
          <a:xfrm>
            <a:off x="9542039" y="4169147"/>
            <a:ext cx="1150736" cy="110631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82899" y="404639"/>
            <a:ext cx="3388674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 and choose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A8D1E01-15C7-B7CD-D910-59DCD9A9EDB8}"/>
              </a:ext>
            </a:extLst>
          </p:cNvPr>
          <p:cNvSpPr/>
          <p:nvPr/>
        </p:nvSpPr>
        <p:spPr>
          <a:xfrm>
            <a:off x="1301867" y="4233143"/>
            <a:ext cx="1150736" cy="110631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1DF14BC-0D89-0D78-47F5-6598DBADDBAF}"/>
              </a:ext>
            </a:extLst>
          </p:cNvPr>
          <p:cNvSpPr/>
          <p:nvPr/>
        </p:nvSpPr>
        <p:spPr>
          <a:xfrm>
            <a:off x="5200137" y="4233143"/>
            <a:ext cx="1150736" cy="110631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pic>
        <p:nvPicPr>
          <p:cNvPr id="9" name="eat vegetables">
            <a:hlinkClick r:id="" action="ppaction://media"/>
            <a:extLst>
              <a:ext uri="{FF2B5EF4-FFF2-40B4-BE49-F238E27FC236}">
                <a16:creationId xmlns:a16="http://schemas.microsoft.com/office/drawing/2014/main" id="{F05D40AA-1350-03C5-3BC6-83D0A2D412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91049" y="546708"/>
            <a:ext cx="695669" cy="6956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79A61B-5993-ED35-6339-BAA0451D8F1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39" r="2674" b="3779"/>
          <a:stretch/>
        </p:blipFill>
        <p:spPr>
          <a:xfrm>
            <a:off x="4451607" y="1393213"/>
            <a:ext cx="2874202" cy="2411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427D55-46EC-C1D7-2027-07283AF435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937" y="1407758"/>
            <a:ext cx="3284978" cy="25256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9F556B-E9BD-8806-AFCC-3CDFDD3D06C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027" t="4324" r="3702" b="7045"/>
          <a:stretch/>
        </p:blipFill>
        <p:spPr>
          <a:xfrm>
            <a:off x="8397635" y="1407758"/>
            <a:ext cx="3179360" cy="252561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05248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  <p:bldP spid="4" grpId="0" animBg="1"/>
      <p:bldP spid="4" grpId="1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51C31F-528F-6635-B8BF-0038F8B10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591" y="497631"/>
            <a:ext cx="4178571" cy="58962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3563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90F177-B42C-F177-D42F-ED2DAF22B3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01"/>
          <a:stretch/>
        </p:blipFill>
        <p:spPr>
          <a:xfrm>
            <a:off x="-1" y="1500766"/>
            <a:ext cx="12242499" cy="312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7800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316C5C-7B7B-54F5-A587-FDC8634DAB9E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0E69CF8-1B79-6878-7066-A990B3EE7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934CA91-DE23-9054-BD6B-4AEA2D92DB52}"/>
                </a:ext>
              </a:extLst>
            </p:cNvPr>
            <p:cNvSpPr/>
            <p:nvPr/>
          </p:nvSpPr>
          <p:spPr>
            <a:xfrm>
              <a:off x="3229429" y="624584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71A6C3-9978-C983-17FF-DD0D691488E8}"/>
                </a:ext>
              </a:extLst>
            </p:cNvPr>
            <p:cNvSpPr txBox="1"/>
            <p:nvPr/>
          </p:nvSpPr>
          <p:spPr>
            <a:xfrm>
              <a:off x="3430063" y="992736"/>
              <a:ext cx="5580034" cy="223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Structure</a:t>
              </a:r>
            </a:p>
            <a:p>
              <a:pPr marL="228600"/>
              <a:endParaRPr lang="en-US" sz="32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endParaRPr>
            </a:p>
            <a:p>
              <a:pPr marL="228600"/>
              <a:endParaRPr lang="en-US" sz="3200" i="1" dirty="0">
                <a:solidFill>
                  <a:schemeClr val="bg1"/>
                </a:solidFill>
                <a:ea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DC6DB38-E8F9-B49A-2088-4D8F06223C69}"/>
              </a:ext>
            </a:extLst>
          </p:cNvPr>
          <p:cNvSpPr txBox="1"/>
          <p:nvPr/>
        </p:nvSpPr>
        <p:spPr>
          <a:xfrm>
            <a:off x="3229429" y="2495415"/>
            <a:ext cx="58367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US" sz="3600" i="1" dirty="0">
                <a:solidFill>
                  <a:schemeClr val="bg1"/>
                </a:solidFill>
              </a:rPr>
              <a:t>What should I do to be healthy? </a:t>
            </a:r>
          </a:p>
          <a:p>
            <a:pPr marL="228600"/>
            <a:r>
              <a:rPr lang="en-US" sz="3600" i="1" dirty="0">
                <a:solidFill>
                  <a:schemeClr val="bg1"/>
                </a:solidFill>
              </a:rPr>
              <a:t>You should do exercise. </a:t>
            </a:r>
          </a:p>
          <a:p>
            <a:pPr marL="228600"/>
            <a:r>
              <a:rPr lang="en-US" sz="3600" i="1" dirty="0">
                <a:solidFill>
                  <a:schemeClr val="bg1"/>
                </a:solidFill>
              </a:rPr>
              <a:t>You shouldn't eat fast food. </a:t>
            </a:r>
            <a:endParaRPr lang="en-US" sz="3600" i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608924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9236" y="1454100"/>
            <a:ext cx="10853527" cy="45037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give advice about how to be healthy.</a:t>
            </a:r>
          </a:p>
          <a:p>
            <a:endParaRPr lang="en-US" sz="40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do exercise, eat fast food, eat vegetables, wash your hands, play outside, eat too much.</a:t>
            </a:r>
            <a:endParaRPr lang="en-US" sz="3600" i="1" dirty="0">
              <a:solidFill>
                <a:srgbClr val="0070C0"/>
              </a:solidFill>
              <a:cs typeface="Calibri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	</a:t>
            </a:r>
            <a:r>
              <a:rPr lang="en-US" sz="3600" i="1" dirty="0">
                <a:solidFill>
                  <a:srgbClr val="0070C0"/>
                </a:solidFill>
              </a:rPr>
              <a:t>What should I do to be healthy?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		You should do exercise.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		You shouldn't eat fast food. </a:t>
            </a:r>
            <a:endParaRPr lang="en-US" sz="3600" i="1" dirty="0">
              <a:solidFill>
                <a:srgbClr val="0070C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" y="471792"/>
            <a:ext cx="8684576" cy="592130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3553067512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udent playing with pencil Royalty Free Vector Image">
            <a:extLst>
              <a:ext uri="{FF2B5EF4-FFF2-40B4-BE49-F238E27FC236}">
                <a16:creationId xmlns:a16="http://schemas.microsoft.com/office/drawing/2014/main" id="{0E9F0A72-F4FC-0046-368E-4082E1994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2"/>
          <a:stretch/>
        </p:blipFill>
        <p:spPr bwMode="auto">
          <a:xfrm>
            <a:off x="10407416" y="604640"/>
            <a:ext cx="1469845" cy="1449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AEB9C71-C264-A7B2-C13F-99FBF8D9F0C2}"/>
              </a:ext>
            </a:extLst>
          </p:cNvPr>
          <p:cNvSpPr/>
          <p:nvPr/>
        </p:nvSpPr>
        <p:spPr>
          <a:xfrm>
            <a:off x="319095" y="3670500"/>
            <a:ext cx="2814050" cy="489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McDonald’s</a:t>
            </a:r>
          </a:p>
        </p:txBody>
      </p:sp>
      <p:sp>
        <p:nvSpPr>
          <p:cNvPr id="5" name="AutoShape 4" descr="KFC Phiếu giảm giá &amp; mã khuyến mãi Tháng 5 2024">
            <a:extLst>
              <a:ext uri="{FF2B5EF4-FFF2-40B4-BE49-F238E27FC236}">
                <a16:creationId xmlns:a16="http://schemas.microsoft.com/office/drawing/2014/main" id="{F239ABF6-7D9A-2847-F7A3-B708AFD4C5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48270" y="881270"/>
            <a:ext cx="2700130" cy="270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6" name="AutoShape 18" descr="Slice Chocolate Cake Vector Isolated White Background Slice Cake Cartoon  Stock Vector by ©ygstudio 656112598">
            <a:extLst>
              <a:ext uri="{FF2B5EF4-FFF2-40B4-BE49-F238E27FC236}">
                <a16:creationId xmlns:a16="http://schemas.microsoft.com/office/drawing/2014/main" id="{36DD159A-E032-6AEE-E265-DD9806B08B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8" name="AutoShape 22" descr="Slice Chocolate Cake Vector Isolated White Background Slice Cake Cartoon  Stock Vector by ©ygstudio 656112598">
            <a:extLst>
              <a:ext uri="{FF2B5EF4-FFF2-40B4-BE49-F238E27FC236}">
                <a16:creationId xmlns:a16="http://schemas.microsoft.com/office/drawing/2014/main" id="{5F6EEBC9-7026-219D-CCB5-38EBD4B2C9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68162" y="4366432"/>
            <a:ext cx="144272" cy="14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5B47233-7E69-DE29-7471-953B8A819254}"/>
              </a:ext>
            </a:extLst>
          </p:cNvPr>
          <p:cNvSpPr/>
          <p:nvPr/>
        </p:nvSpPr>
        <p:spPr>
          <a:xfrm>
            <a:off x="9737395" y="4863236"/>
            <a:ext cx="2139866" cy="489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Popeyes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C8F35D3-B8D2-D2A0-AF5F-984AD5149C8E}"/>
              </a:ext>
            </a:extLst>
          </p:cNvPr>
          <p:cNvSpPr/>
          <p:nvPr/>
        </p:nvSpPr>
        <p:spPr>
          <a:xfrm>
            <a:off x="3568148" y="5790175"/>
            <a:ext cx="1905994" cy="489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Jollibee</a:t>
            </a:r>
          </a:p>
        </p:txBody>
      </p:sp>
      <p:pic>
        <p:nvPicPr>
          <p:cNvPr id="1054" name="Picture 30" descr="McDonald's Logo: History, Meaning, Design Influences, and Evolution -  crowdspring Blog">
            <a:extLst>
              <a:ext uri="{FF2B5EF4-FFF2-40B4-BE49-F238E27FC236}">
                <a16:creationId xmlns:a16="http://schemas.microsoft.com/office/drawing/2014/main" id="{AF1A3991-7D59-5CFC-3653-5A89BDDEF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8664"/>
            <a:ext cx="3425251" cy="195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FAC9BDD2-DEA1-DCF8-BD4F-5677765B2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5340">
            <a:off x="5181599" y="1056121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Popeyes Logo, symbol, meaning, history ...">
            <a:extLst>
              <a:ext uri="{FF2B5EF4-FFF2-40B4-BE49-F238E27FC236}">
                <a16:creationId xmlns:a16="http://schemas.microsoft.com/office/drawing/2014/main" id="{FF130BBD-D727-0ECF-247F-15FF85278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9" r="20085"/>
          <a:stretch/>
        </p:blipFill>
        <p:spPr bwMode="auto">
          <a:xfrm>
            <a:off x="9376188" y="2411824"/>
            <a:ext cx="2685775" cy="236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Jollibee Logo and symbol, meaning ...">
            <a:extLst>
              <a:ext uri="{FF2B5EF4-FFF2-40B4-BE49-F238E27FC236}">
                <a16:creationId xmlns:a16="http://schemas.microsoft.com/office/drawing/2014/main" id="{A08B59E0-573F-4D87-879E-1978A7F1D5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3" r="22899"/>
          <a:stretch/>
        </p:blipFill>
        <p:spPr bwMode="auto">
          <a:xfrm>
            <a:off x="3548270" y="3773784"/>
            <a:ext cx="1809375" cy="195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7064019-5726-F9C0-70DF-E668378FACC5}"/>
              </a:ext>
            </a:extLst>
          </p:cNvPr>
          <p:cNvSpPr/>
          <p:nvPr/>
        </p:nvSpPr>
        <p:spPr>
          <a:xfrm>
            <a:off x="4542417" y="3009950"/>
            <a:ext cx="3468522" cy="489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Domino’s pizza</a:t>
            </a:r>
          </a:p>
        </p:txBody>
      </p:sp>
      <p:pic>
        <p:nvPicPr>
          <p:cNvPr id="1062" name="Picture 38" descr="KFC - Wikipedia">
            <a:extLst>
              <a:ext uri="{FF2B5EF4-FFF2-40B4-BE49-F238E27FC236}">
                <a16:creationId xmlns:a16="http://schemas.microsoft.com/office/drawing/2014/main" id="{5D5E9DB2-9CFC-EAD0-A2DA-BFE804767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97"/>
          <a:stretch/>
        </p:blipFill>
        <p:spPr bwMode="auto">
          <a:xfrm>
            <a:off x="6438107" y="4038164"/>
            <a:ext cx="2348948" cy="169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3E6690D-17BF-8160-ED37-807521E34124}"/>
              </a:ext>
            </a:extLst>
          </p:cNvPr>
          <p:cNvSpPr/>
          <p:nvPr/>
        </p:nvSpPr>
        <p:spPr>
          <a:xfrm>
            <a:off x="6524046" y="5790175"/>
            <a:ext cx="2177069" cy="489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KFC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4E6230-07D4-0CC8-D659-1C4D9E4B6730}"/>
              </a:ext>
            </a:extLst>
          </p:cNvPr>
          <p:cNvSpPr/>
          <p:nvPr/>
        </p:nvSpPr>
        <p:spPr>
          <a:xfrm>
            <a:off x="30933" y="688886"/>
            <a:ext cx="9977771" cy="769441"/>
          </a:xfrm>
          <a:prstGeom prst="rect">
            <a:avLst/>
          </a:prstGeom>
          <a:noFill/>
          <a:ln>
            <a:solidFill>
              <a:srgbClr val="FF40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</a:rPr>
              <a:t>Guessing fast food restaurant’s logo </a:t>
            </a:r>
            <a:endParaRPr lang="en-US" sz="4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434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2"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19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3650156410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D597B0-DB5D-52BA-7C21-7490F11AA110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E2254A-97AE-565A-1557-286FE4C11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870567D-1C2E-6E15-4873-0A84B9FDB817}"/>
                </a:ext>
              </a:extLst>
            </p:cNvPr>
            <p:cNvSpPr/>
            <p:nvPr/>
          </p:nvSpPr>
          <p:spPr>
            <a:xfrm>
              <a:off x="3229428" y="649032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DD318E-1D48-09A9-BB6F-893F94294EE4}"/>
                </a:ext>
              </a:extLst>
            </p:cNvPr>
            <p:cNvSpPr txBox="1"/>
            <p:nvPr/>
          </p:nvSpPr>
          <p:spPr>
            <a:xfrm>
              <a:off x="3564042" y="1559901"/>
              <a:ext cx="5063916" cy="1351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 words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CE8BFC0-6112-6EC9-E85D-CB34F4FDF14A}"/>
              </a:ext>
            </a:extLst>
          </p:cNvPr>
          <p:cNvSpPr txBox="1"/>
          <p:nvPr/>
        </p:nvSpPr>
        <p:spPr>
          <a:xfrm>
            <a:off x="3921303" y="2982723"/>
            <a:ext cx="4706655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do exercise, eat fast food, eat vegetables, wash your hands, play outside, eat too much.</a:t>
            </a:r>
            <a:endParaRPr lang="vi-VN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250881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5356542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D2 TRACK 45">
            <a:hlinkClick r:id="" action="ppaction://media"/>
            <a:extLst>
              <a:ext uri="{FF2B5EF4-FFF2-40B4-BE49-F238E27FC236}">
                <a16:creationId xmlns:a16="http://schemas.microsoft.com/office/drawing/2014/main" id="{7D3B1CFF-7A67-8FD4-7A0D-46EE4E78D1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18788" y="568757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C9AC17-F81D-B121-CD3D-B34C3ED252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57" y="387766"/>
            <a:ext cx="6914694" cy="7900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CDC167-A232-8362-A76C-410ECFF5A98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441" r="3315"/>
          <a:stretch/>
        </p:blipFill>
        <p:spPr>
          <a:xfrm>
            <a:off x="-12880" y="1166281"/>
            <a:ext cx="12164124" cy="35746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7433AE-D9E7-89F1-A5F6-C2ABE11D27B0}"/>
              </a:ext>
            </a:extLst>
          </p:cNvPr>
          <p:cNvSpPr txBox="1"/>
          <p:nvPr/>
        </p:nvSpPr>
        <p:spPr>
          <a:xfrm>
            <a:off x="135277" y="4787131"/>
            <a:ext cx="1941816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/duː/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2400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/ˈek.sɚ.saɪz/</a:t>
            </a:r>
            <a:endParaRPr lang="pt-BR" sz="2400" b="0" i="0" dirty="0">
              <a:solidFill>
                <a:srgbClr val="FF0000"/>
              </a:solidFill>
              <a:effectLst/>
            </a:endParaRPr>
          </a:p>
          <a:p>
            <a:pPr algn="ctr"/>
            <a:r>
              <a:rPr lang="pt-BR" sz="2400" dirty="0">
                <a:solidFill>
                  <a:srgbClr val="FF0000"/>
                </a:solidFill>
              </a:rPr>
              <a:t>tập thể dục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86C2F6-EB9E-10BE-4037-79934045D7BD}"/>
              </a:ext>
            </a:extLst>
          </p:cNvPr>
          <p:cNvSpPr txBox="1"/>
          <p:nvPr/>
        </p:nvSpPr>
        <p:spPr>
          <a:xfrm>
            <a:off x="2235487" y="4746153"/>
            <a:ext cx="1849347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 /iːt/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/fæst/ </a:t>
            </a:r>
            <a:endParaRPr lang="en-US" sz="2400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/fuːd/</a:t>
            </a:r>
            <a:endParaRPr lang="en-US" sz="2400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pt-BR" sz="2400" dirty="0">
                <a:solidFill>
                  <a:srgbClr val="FF0000"/>
                </a:solidFill>
              </a:rPr>
              <a:t>ăn thức ăn nhanh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2D8D0-6F7F-64AD-9327-744721A9B924}"/>
              </a:ext>
            </a:extLst>
          </p:cNvPr>
          <p:cNvSpPr txBox="1"/>
          <p:nvPr/>
        </p:nvSpPr>
        <p:spPr>
          <a:xfrm>
            <a:off x="4084834" y="4740965"/>
            <a:ext cx="2203843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 /iːt/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2400" b="0" i="0" dirty="0">
              <a:solidFill>
                <a:srgbClr val="1D2A57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/ˈvedʒ.tə.bəl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z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pt-BR" sz="2400" dirty="0">
                <a:solidFill>
                  <a:srgbClr val="FF0000"/>
                </a:solidFill>
              </a:rPr>
              <a:t>ăn rau củ quả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FB6245-A223-7884-1CA6-160DBCC8C9D4}"/>
              </a:ext>
            </a:extLst>
          </p:cNvPr>
          <p:cNvSpPr txBox="1"/>
          <p:nvPr/>
        </p:nvSpPr>
        <p:spPr>
          <a:xfrm>
            <a:off x="6257822" y="4787131"/>
            <a:ext cx="18493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 /wɑːʃ/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/jʊr/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/hænd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z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/</a:t>
            </a:r>
            <a:endParaRPr lang="en-US" sz="2400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rửa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tay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C85270-C47E-5C83-F162-BD5B5721AB75}"/>
              </a:ext>
            </a:extLst>
          </p:cNvPr>
          <p:cNvSpPr txBox="1"/>
          <p:nvPr/>
        </p:nvSpPr>
        <p:spPr>
          <a:xfrm>
            <a:off x="8254398" y="4740965"/>
            <a:ext cx="20257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/pleɪ/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/ˈaʊt.saɪd/</a:t>
            </a:r>
            <a:endParaRPr lang="en-US" sz="2400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ra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ngoài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chơi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891D88-4441-DE3F-258D-6EAC5D569785}"/>
              </a:ext>
            </a:extLst>
          </p:cNvPr>
          <p:cNvSpPr txBox="1"/>
          <p:nvPr/>
        </p:nvSpPr>
        <p:spPr>
          <a:xfrm>
            <a:off x="10146898" y="4740965"/>
            <a:ext cx="21257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/iːt/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/tuː/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/mʌtʃ/</a:t>
            </a:r>
            <a:endParaRPr lang="en-US" sz="2400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ăn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quá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nhiều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7E9F66-D928-B9C1-C5A5-C82DA9A68BAF}"/>
              </a:ext>
            </a:extLst>
          </p:cNvPr>
          <p:cNvSpPr txBox="1"/>
          <p:nvPr/>
        </p:nvSpPr>
        <p:spPr>
          <a:xfrm>
            <a:off x="6753107" y="619161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 A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17709406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908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499</Words>
  <Application>Microsoft Macintosh PowerPoint</Application>
  <PresentationFormat>Widescreen</PresentationFormat>
  <Paragraphs>106</Paragraphs>
  <Slides>21</Slides>
  <Notes>19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.VnVogue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Do Thi Thuy Linh</cp:lastModifiedBy>
  <cp:revision>55</cp:revision>
  <dcterms:created xsi:type="dcterms:W3CDTF">2023-01-31T08:21:18Z</dcterms:created>
  <dcterms:modified xsi:type="dcterms:W3CDTF">2025-05-13T01:33:56Z</dcterms:modified>
</cp:coreProperties>
</file>