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3" r:id="rId2"/>
    <p:sldId id="384" r:id="rId3"/>
    <p:sldId id="305" r:id="rId4"/>
    <p:sldId id="306" r:id="rId5"/>
    <p:sldId id="394" r:id="rId6"/>
    <p:sldId id="317" r:id="rId7"/>
    <p:sldId id="318" r:id="rId8"/>
    <p:sldId id="319" r:id="rId9"/>
    <p:sldId id="320" r:id="rId10"/>
    <p:sldId id="429" r:id="rId11"/>
    <p:sldId id="430" r:id="rId12"/>
    <p:sldId id="427" r:id="rId13"/>
    <p:sldId id="428" r:id="rId14"/>
    <p:sldId id="431" r:id="rId15"/>
    <p:sldId id="432" r:id="rId16"/>
    <p:sldId id="327" r:id="rId17"/>
    <p:sldId id="433" r:id="rId18"/>
    <p:sldId id="434" r:id="rId19"/>
    <p:sldId id="372" r:id="rId20"/>
    <p:sldId id="374" r:id="rId21"/>
    <p:sldId id="373" r:id="rId22"/>
    <p:sldId id="340" r:id="rId23"/>
    <p:sldId id="336" r:id="rId24"/>
    <p:sldId id="337" r:id="rId25"/>
    <p:sldId id="338" r:id="rId26"/>
    <p:sldId id="435" r:id="rId27"/>
    <p:sldId id="339" r:id="rId28"/>
    <p:sldId id="380" r:id="rId29"/>
    <p:sldId id="436" r:id="rId30"/>
    <p:sldId id="437" r:id="rId31"/>
    <p:sldId id="438" r:id="rId32"/>
    <p:sldId id="257" r:id="rId33"/>
    <p:sldId id="440" r:id="rId34"/>
    <p:sldId id="441" r:id="rId35"/>
    <p:sldId id="442" r:id="rId36"/>
    <p:sldId id="444" r:id="rId37"/>
    <p:sldId id="443" r:id="rId38"/>
    <p:sldId id="345" r:id="rId39"/>
    <p:sldId id="43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7" autoAdjust="0"/>
    <p:restoredTop sz="87891" autoAdjust="0"/>
  </p:normalViewPr>
  <p:slideViewPr>
    <p:cSldViewPr snapToGrid="0">
      <p:cViewPr varScale="1">
        <p:scale>
          <a:sx n="112" d="100"/>
          <a:sy n="112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huy Hoang Quy" userId="S::quynth@dtp-education.com::1bc1fd71-8ae3-498a-b3b0-4e18f4d4a9f7" providerId="AD" clId="Web-{9D09F98A-2BD1-1F32-6816-9FF2393AF96C}"/>
    <pc:docChg chg="sldOrd">
      <pc:chgData name="Nguyen Thuy Hoang Quy" userId="S::quynth@dtp-education.com::1bc1fd71-8ae3-498a-b3b0-4e18f4d4a9f7" providerId="AD" clId="Web-{9D09F98A-2BD1-1F32-6816-9FF2393AF96C}" dt="2024-05-21T08:38:10.111" v="13"/>
      <pc:docMkLst>
        <pc:docMk/>
      </pc:docMkLst>
      <pc:sldChg chg="ord">
        <pc:chgData name="Nguyen Thuy Hoang Quy" userId="S::quynth@dtp-education.com::1bc1fd71-8ae3-498a-b3b0-4e18f4d4a9f7" providerId="AD" clId="Web-{9D09F98A-2BD1-1F32-6816-9FF2393AF96C}" dt="2024-05-21T08:37:54.923" v="11"/>
        <pc:sldMkLst>
          <pc:docMk/>
          <pc:sldMk cId="1696347172" sldId="257"/>
        </pc:sldMkLst>
      </pc:sldChg>
      <pc:sldChg chg="ord">
        <pc:chgData name="Nguyen Thuy Hoang Quy" userId="S::quynth@dtp-education.com::1bc1fd71-8ae3-498a-b3b0-4e18f4d4a9f7" providerId="AD" clId="Web-{9D09F98A-2BD1-1F32-6816-9FF2393AF96C}" dt="2024-05-21T08:38:10.111" v="13"/>
        <pc:sldMkLst>
          <pc:docMk/>
          <pc:sldMk cId="1875156679" sldId="439"/>
        </pc:sldMkLst>
      </pc:sldChg>
      <pc:sldChg chg="ord">
        <pc:chgData name="Nguyen Thuy Hoang Quy" userId="S::quynth@dtp-education.com::1bc1fd71-8ae3-498a-b3b0-4e18f4d4a9f7" providerId="AD" clId="Web-{9D09F98A-2BD1-1F32-6816-9FF2393AF96C}" dt="2024-05-21T08:37:54.923" v="10"/>
        <pc:sldMkLst>
          <pc:docMk/>
          <pc:sldMk cId="3741629184" sldId="440"/>
        </pc:sldMkLst>
      </pc:sldChg>
      <pc:sldChg chg="ord">
        <pc:chgData name="Nguyen Thuy Hoang Quy" userId="S::quynth@dtp-education.com::1bc1fd71-8ae3-498a-b3b0-4e18f4d4a9f7" providerId="AD" clId="Web-{9D09F98A-2BD1-1F32-6816-9FF2393AF96C}" dt="2024-05-21T08:37:54.923" v="9"/>
        <pc:sldMkLst>
          <pc:docMk/>
          <pc:sldMk cId="1428027828" sldId="441"/>
        </pc:sldMkLst>
      </pc:sldChg>
      <pc:sldChg chg="ord">
        <pc:chgData name="Nguyen Thuy Hoang Quy" userId="S::quynth@dtp-education.com::1bc1fd71-8ae3-498a-b3b0-4e18f4d4a9f7" providerId="AD" clId="Web-{9D09F98A-2BD1-1F32-6816-9FF2393AF96C}" dt="2024-05-21T08:37:54.923" v="8"/>
        <pc:sldMkLst>
          <pc:docMk/>
          <pc:sldMk cId="1194785229" sldId="442"/>
        </pc:sldMkLst>
      </pc:sldChg>
      <pc:sldChg chg="ord">
        <pc:chgData name="Nguyen Thuy Hoang Quy" userId="S::quynth@dtp-education.com::1bc1fd71-8ae3-498a-b3b0-4e18f4d4a9f7" providerId="AD" clId="Web-{9D09F98A-2BD1-1F32-6816-9FF2393AF96C}" dt="2024-05-21T08:37:56.860" v="12"/>
        <pc:sldMkLst>
          <pc:docMk/>
          <pc:sldMk cId="1020252761" sldId="443"/>
        </pc:sldMkLst>
      </pc:sldChg>
      <pc:sldChg chg="ord">
        <pc:chgData name="Nguyen Thuy Hoang Quy" userId="S::quynth@dtp-education.com::1bc1fd71-8ae3-498a-b3b0-4e18f4d4a9f7" providerId="AD" clId="Web-{9D09F98A-2BD1-1F32-6816-9FF2393AF96C}" dt="2024-05-21T08:37:54.923" v="6"/>
        <pc:sldMkLst>
          <pc:docMk/>
          <pc:sldMk cId="3879139185" sldId="444"/>
        </pc:sldMkLst>
      </pc:sldChg>
    </pc:docChg>
  </pc:docChgLst>
  <pc:docChgLst>
    <pc:chgData name="Nguyen Thuy Hoang Quy" userId="S::quynth@dtp-education.com::1bc1fd71-8ae3-498a-b3b0-4e18f4d4a9f7" providerId="AD" clId="Web-{C59D148D-DA64-6F5A-3C90-923D05AA48E5}"/>
    <pc:docChg chg="modSld">
      <pc:chgData name="Nguyen Thuy Hoang Quy" userId="S::quynth@dtp-education.com::1bc1fd71-8ae3-498a-b3b0-4e18f4d4a9f7" providerId="AD" clId="Web-{C59D148D-DA64-6F5A-3C90-923D05AA48E5}" dt="2024-05-16T09:28:02.825" v="12" actId="20577"/>
      <pc:docMkLst>
        <pc:docMk/>
      </pc:docMkLst>
      <pc:sldChg chg="modSp">
        <pc:chgData name="Nguyen Thuy Hoang Quy" userId="S::quynth@dtp-education.com::1bc1fd71-8ae3-498a-b3b0-4e18f4d4a9f7" providerId="AD" clId="Web-{C59D148D-DA64-6F5A-3C90-923D05AA48E5}" dt="2024-05-16T09:28:02.825" v="12" actId="20577"/>
        <pc:sldMkLst>
          <pc:docMk/>
          <pc:sldMk cId="2364250881" sldId="318"/>
        </pc:sldMkLst>
        <pc:spChg chg="mod">
          <ac:chgData name="Nguyen Thuy Hoang Quy" userId="S::quynth@dtp-education.com::1bc1fd71-8ae3-498a-b3b0-4e18f4d4a9f7" providerId="AD" clId="Web-{C59D148D-DA64-6F5A-3C90-923D05AA48E5}" dt="2024-05-16T09:28:02.825" v="12" actId="20577"/>
          <ac:spMkLst>
            <pc:docMk/>
            <pc:sldMk cId="2364250881" sldId="318"/>
            <ac:spMk id="7" creationId="{DDDD318E-1D48-09A9-BB6F-893F94294EE4}"/>
          </ac:spMkLst>
        </pc:spChg>
      </pc:sldChg>
      <pc:sldChg chg="modSp">
        <pc:chgData name="Nguyen Thuy Hoang Quy" userId="S::quynth@dtp-education.com::1bc1fd71-8ae3-498a-b3b0-4e18f4d4a9f7" providerId="AD" clId="Web-{C59D148D-DA64-6F5A-3C90-923D05AA48E5}" dt="2024-05-16T09:27:37.747" v="11" actId="20577"/>
        <pc:sldMkLst>
          <pc:docMk/>
          <pc:sldMk cId="1561148267" sldId="347"/>
        </pc:sldMkLst>
        <pc:spChg chg="mod">
          <ac:chgData name="Nguyen Thuy Hoang Quy" userId="S::quynth@dtp-education.com::1bc1fd71-8ae3-498a-b3b0-4e18f4d4a9f7" providerId="AD" clId="Web-{C59D148D-DA64-6F5A-3C90-923D05AA48E5}" dt="2024-05-16T09:27:37.747" v="11" actId="20577"/>
          <ac:spMkLst>
            <pc:docMk/>
            <pc:sldMk cId="1561148267" sldId="347"/>
            <ac:spMk id="5" creationId="{00000000-0000-0000-0000-000000000000}"/>
          </ac:spMkLst>
        </pc:spChg>
      </pc:sldChg>
      <pc:sldChg chg="addSp delSp modSp">
        <pc:chgData name="Nguyen Thuy Hoang Quy" userId="S::quynth@dtp-education.com::1bc1fd71-8ae3-498a-b3b0-4e18f4d4a9f7" providerId="AD" clId="Web-{C59D148D-DA64-6F5A-3C90-923D05AA48E5}" dt="2024-05-16T09:27:23.621" v="7" actId="14100"/>
        <pc:sldMkLst>
          <pc:docMk/>
          <pc:sldMk cId="489484552" sldId="380"/>
        </pc:sldMkLst>
        <pc:picChg chg="add mod">
          <ac:chgData name="Nguyen Thuy Hoang Quy" userId="S::quynth@dtp-education.com::1bc1fd71-8ae3-498a-b3b0-4e18f4d4a9f7" providerId="AD" clId="Web-{C59D148D-DA64-6F5A-3C90-923D05AA48E5}" dt="2024-05-16T09:27:23.621" v="7" actId="14100"/>
          <ac:picMkLst>
            <pc:docMk/>
            <pc:sldMk cId="489484552" sldId="380"/>
            <ac:picMk id="2" creationId="{861DC428-21A3-CEE9-D075-447C1AF35CD5}"/>
          </ac:picMkLst>
        </pc:picChg>
        <pc:picChg chg="del">
          <ac:chgData name="Nguyen Thuy Hoang Quy" userId="S::quynth@dtp-education.com::1bc1fd71-8ae3-498a-b3b0-4e18f4d4a9f7" providerId="AD" clId="Web-{C59D148D-DA64-6F5A-3C90-923D05AA48E5}" dt="2024-05-16T09:26:55.152" v="0"/>
          <ac:picMkLst>
            <pc:docMk/>
            <pc:sldMk cId="489484552" sldId="380"/>
            <ac:picMk id="4" creationId="{3C80A592-E1DB-AF67-7F54-F65451B0D465}"/>
          </ac:picMkLst>
        </pc:picChg>
      </pc:sldChg>
      <pc:sldChg chg="addSp delSp modSp">
        <pc:chgData name="Nguyen Thuy Hoang Quy" userId="S::quynth@dtp-education.com::1bc1fd71-8ae3-498a-b3b0-4e18f4d4a9f7" providerId="AD" clId="Web-{C59D148D-DA64-6F5A-3C90-923D05AA48E5}" dt="2024-05-16T09:27:25.621" v="8"/>
        <pc:sldMkLst>
          <pc:docMk/>
          <pc:sldMk cId="1800338807" sldId="436"/>
        </pc:sldMkLst>
        <pc:picChg chg="add del mod">
          <ac:chgData name="Nguyen Thuy Hoang Quy" userId="S::quynth@dtp-education.com::1bc1fd71-8ae3-498a-b3b0-4e18f4d4a9f7" providerId="AD" clId="Web-{C59D148D-DA64-6F5A-3C90-923D05AA48E5}" dt="2024-05-16T09:27:18.199" v="6"/>
          <ac:picMkLst>
            <pc:docMk/>
            <pc:sldMk cId="1800338807" sldId="436"/>
            <ac:picMk id="3" creationId="{F4F92EAA-F8E3-FB04-F495-20DBA496119F}"/>
          </ac:picMkLst>
        </pc:picChg>
        <pc:picChg chg="del">
          <ac:chgData name="Nguyen Thuy Hoang Quy" userId="S::quynth@dtp-education.com::1bc1fd71-8ae3-498a-b3b0-4e18f4d4a9f7" providerId="AD" clId="Web-{C59D148D-DA64-6F5A-3C90-923D05AA48E5}" dt="2024-05-16T09:27:15.762" v="4"/>
          <ac:picMkLst>
            <pc:docMk/>
            <pc:sldMk cId="1800338807" sldId="436"/>
            <ac:picMk id="4" creationId="{3C80A592-E1DB-AF67-7F54-F65451B0D465}"/>
          </ac:picMkLst>
        </pc:picChg>
        <pc:picChg chg="add">
          <ac:chgData name="Nguyen Thuy Hoang Quy" userId="S::quynth@dtp-education.com::1bc1fd71-8ae3-498a-b3b0-4e18f4d4a9f7" providerId="AD" clId="Web-{C59D148D-DA64-6F5A-3C90-923D05AA48E5}" dt="2024-05-16T09:27:25.621" v="8"/>
          <ac:picMkLst>
            <pc:docMk/>
            <pc:sldMk cId="1800338807" sldId="436"/>
            <ac:picMk id="8" creationId="{F65CA41D-7E87-87D9-8B2F-8E3AAF4837E3}"/>
          </ac:picMkLst>
        </pc:picChg>
      </pc:sldChg>
      <pc:sldChg chg="addSp delSp">
        <pc:chgData name="Nguyen Thuy Hoang Quy" userId="S::quynth@dtp-education.com::1bc1fd71-8ae3-498a-b3b0-4e18f4d4a9f7" providerId="AD" clId="Web-{C59D148D-DA64-6F5A-3C90-923D05AA48E5}" dt="2024-05-16T09:27:29.574" v="10"/>
        <pc:sldMkLst>
          <pc:docMk/>
          <pc:sldMk cId="703567960" sldId="437"/>
        </pc:sldMkLst>
        <pc:picChg chg="del">
          <ac:chgData name="Nguyen Thuy Hoang Quy" userId="S::quynth@dtp-education.com::1bc1fd71-8ae3-498a-b3b0-4e18f4d4a9f7" providerId="AD" clId="Web-{C59D148D-DA64-6F5A-3C90-923D05AA48E5}" dt="2024-05-16T09:27:29.199" v="9"/>
          <ac:picMkLst>
            <pc:docMk/>
            <pc:sldMk cId="703567960" sldId="437"/>
            <ac:picMk id="4" creationId="{3C80A592-E1DB-AF67-7F54-F65451B0D465}"/>
          </ac:picMkLst>
        </pc:picChg>
        <pc:picChg chg="add">
          <ac:chgData name="Nguyen Thuy Hoang Quy" userId="S::quynth@dtp-education.com::1bc1fd71-8ae3-498a-b3b0-4e18f4d4a9f7" providerId="AD" clId="Web-{C59D148D-DA64-6F5A-3C90-923D05AA48E5}" dt="2024-05-16T09:27:29.574" v="10"/>
          <ac:picMkLst>
            <pc:docMk/>
            <pc:sldMk cId="703567960" sldId="437"/>
            <ac:picMk id="6" creationId="{469EFD35-9800-AB3E-D91D-B99DD82C7758}"/>
          </ac:picMkLst>
        </pc:picChg>
      </pc:sldChg>
    </pc:docChg>
  </pc:docChgLst>
  <pc:docChgLst>
    <pc:chgData name="Phan Van Rieu (Hugo)" userId="032e726b-b6b7-45df-b0ca-e82fb010a48a" providerId="ADAL" clId="{F63C9BB3-A0B6-4765-BF3D-AC0DF9C270EC}"/>
    <pc:docChg chg="modSld">
      <pc:chgData name="Phan Van Rieu (Hugo)" userId="032e726b-b6b7-45df-b0ca-e82fb010a48a" providerId="ADAL" clId="{F63C9BB3-A0B6-4765-BF3D-AC0DF9C270EC}" dt="2024-05-15T06:36:29.187" v="0" actId="14861"/>
      <pc:docMkLst>
        <pc:docMk/>
      </pc:docMkLst>
      <pc:sldChg chg="modSp mod">
        <pc:chgData name="Phan Van Rieu (Hugo)" userId="032e726b-b6b7-45df-b0ca-e82fb010a48a" providerId="ADAL" clId="{F63C9BB3-A0B6-4765-BF3D-AC0DF9C270EC}" dt="2024-05-15T06:36:29.187" v="0" actId="14861"/>
        <pc:sldMkLst>
          <pc:docMk/>
          <pc:sldMk cId="843563018" sldId="384"/>
        </pc:sldMkLst>
        <pc:picChg chg="mod">
          <ac:chgData name="Phan Van Rieu (Hugo)" userId="032e726b-b6b7-45df-b0ca-e82fb010a48a" providerId="ADAL" clId="{F63C9BB3-A0B6-4765-BF3D-AC0DF9C270EC}" dt="2024-05-15T06:36:29.187" v="0" actId="14861"/>
          <ac:picMkLst>
            <pc:docMk/>
            <pc:sldMk cId="843563018" sldId="384"/>
            <ac:picMk id="4" creationId="{DE336E44-CA4D-C744-F3E3-5B625DB52068}"/>
          </ac:picMkLst>
        </pc:picChg>
      </pc:sldChg>
    </pc:docChg>
  </pc:docChgLst>
  <pc:docChgLst>
    <pc:chgData name="Phan Van Rieu (Hugo)" userId="032e726b-b6b7-45df-b0ca-e82fb010a48a" providerId="ADAL" clId="{EB19385C-07A7-4429-B630-037B87C64C54}"/>
    <pc:docChg chg="modSld">
      <pc:chgData name="Phan Van Rieu (Hugo)" userId="032e726b-b6b7-45df-b0ca-e82fb010a48a" providerId="ADAL" clId="{EB19385C-07A7-4429-B630-037B87C64C54}" dt="2024-07-16T05:20:29.892" v="2" actId="1076"/>
      <pc:docMkLst>
        <pc:docMk/>
      </pc:docMkLst>
      <pc:sldChg chg="modSp mod">
        <pc:chgData name="Phan Van Rieu (Hugo)" userId="032e726b-b6b7-45df-b0ca-e82fb010a48a" providerId="ADAL" clId="{EB19385C-07A7-4429-B630-037B87C64C54}" dt="2024-07-16T05:20:29.892" v="2" actId="1076"/>
        <pc:sldMkLst>
          <pc:docMk/>
          <pc:sldMk cId="1770940671" sldId="320"/>
        </pc:sldMkLst>
        <pc:picChg chg="mod">
          <ac:chgData name="Phan Van Rieu (Hugo)" userId="032e726b-b6b7-45df-b0ca-e82fb010a48a" providerId="ADAL" clId="{EB19385C-07A7-4429-B630-037B87C64C54}" dt="2024-07-16T05:20:29.892" v="2" actId="1076"/>
          <ac:picMkLst>
            <pc:docMk/>
            <pc:sldMk cId="1770940671" sldId="320"/>
            <ac:picMk id="3" creationId="{908E9D3C-C23A-9BB6-F75C-711C7241E661}"/>
          </ac:picMkLst>
        </pc:picChg>
        <pc:picChg chg="mod">
          <ac:chgData name="Phan Van Rieu (Hugo)" userId="032e726b-b6b7-45df-b0ca-e82fb010a48a" providerId="ADAL" clId="{EB19385C-07A7-4429-B630-037B87C64C54}" dt="2024-07-16T05:20:28.190" v="1" actId="1076"/>
          <ac:picMkLst>
            <pc:docMk/>
            <pc:sldMk cId="1770940671" sldId="320"/>
            <ac:picMk id="30" creationId="{156DBD3C-214A-2EEE-0BF4-79075E2B4D0F}"/>
          </ac:picMkLst>
        </pc:picChg>
      </pc:sldChg>
    </pc:docChg>
  </pc:docChgLst>
  <pc:docChgLst>
    <pc:chgData name="Nguyen Thuy Hoang Quy" userId="1bc1fd71-8ae3-498a-b3b0-4e18f4d4a9f7" providerId="ADAL" clId="{CF367C1A-6A01-4F67-95C7-925B4019B713}"/>
    <pc:docChg chg="undo redo custSel addSld delSld modSld sldOrd">
      <pc:chgData name="Nguyen Thuy Hoang Quy" userId="1bc1fd71-8ae3-498a-b3b0-4e18f4d4a9f7" providerId="ADAL" clId="{CF367C1A-6A01-4F67-95C7-925B4019B713}" dt="2024-05-06T07:02:09.285" v="2412" actId="167"/>
      <pc:docMkLst>
        <pc:docMk/>
      </pc:docMkLst>
      <pc:sldChg chg="addSp delSp modSp add mod addAnim delAnim modAnim">
        <pc:chgData name="Nguyen Thuy Hoang Quy" userId="1bc1fd71-8ae3-498a-b3b0-4e18f4d4a9f7" providerId="ADAL" clId="{CF367C1A-6A01-4F67-95C7-925B4019B713}" dt="2024-05-06T06:46:59.657" v="2124" actId="1076"/>
        <pc:sldMkLst>
          <pc:docMk/>
          <pc:sldMk cId="1696347172" sldId="257"/>
        </pc:sldMkLst>
        <pc:spChg chg="add del mod">
          <ac:chgData name="Nguyen Thuy Hoang Quy" userId="1bc1fd71-8ae3-498a-b3b0-4e18f4d4a9f7" providerId="ADAL" clId="{CF367C1A-6A01-4F67-95C7-925B4019B713}" dt="2024-05-06T06:46:13.239" v="2112" actId="1076"/>
          <ac:spMkLst>
            <pc:docMk/>
            <pc:sldMk cId="1696347172" sldId="257"/>
            <ac:spMk id="3" creationId="{00000000-0000-0000-0000-000000000000}"/>
          </ac:spMkLst>
        </pc:spChg>
        <pc:spChg chg="add del mod">
          <ac:chgData name="Nguyen Thuy Hoang Quy" userId="1bc1fd71-8ae3-498a-b3b0-4e18f4d4a9f7" providerId="ADAL" clId="{CF367C1A-6A01-4F67-95C7-925B4019B713}" dt="2024-05-06T06:46:31.831" v="2118" actId="1076"/>
          <ac:spMkLst>
            <pc:docMk/>
            <pc:sldMk cId="1696347172" sldId="257"/>
            <ac:spMk id="4" creationId="{00000000-0000-0000-0000-000000000000}"/>
          </ac:spMkLst>
        </pc:spChg>
        <pc:spChg chg="add del mod">
          <ac:chgData name="Nguyen Thuy Hoang Quy" userId="1bc1fd71-8ae3-498a-b3b0-4e18f4d4a9f7" providerId="ADAL" clId="{CF367C1A-6A01-4F67-95C7-925B4019B713}" dt="2024-05-06T06:45:37.192" v="2096" actId="478"/>
          <ac:spMkLst>
            <pc:docMk/>
            <pc:sldMk cId="1696347172" sldId="257"/>
            <ac:spMk id="5" creationId="{00000000-0000-0000-0000-000000000000}"/>
          </ac:spMkLst>
        </pc:spChg>
        <pc:spChg chg="add del mod">
          <ac:chgData name="Nguyen Thuy Hoang Quy" userId="1bc1fd71-8ae3-498a-b3b0-4e18f4d4a9f7" providerId="ADAL" clId="{CF367C1A-6A01-4F67-95C7-925B4019B713}" dt="2024-05-06T06:46:35.764" v="2119" actId="1076"/>
          <ac:spMkLst>
            <pc:docMk/>
            <pc:sldMk cId="1696347172" sldId="257"/>
            <ac:spMk id="6" creationId="{00000000-0000-0000-0000-000000000000}"/>
          </ac:spMkLst>
        </pc:spChg>
        <pc:spChg chg="add del mod">
          <ac:chgData name="Nguyen Thuy Hoang Quy" userId="1bc1fd71-8ae3-498a-b3b0-4e18f4d4a9f7" providerId="ADAL" clId="{CF367C1A-6A01-4F67-95C7-925B4019B713}" dt="2024-05-06T06:46:41.392" v="2120" actId="1076"/>
          <ac:spMkLst>
            <pc:docMk/>
            <pc:sldMk cId="1696347172" sldId="257"/>
            <ac:spMk id="7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5-06T06:46:10.080" v="2111" actId="1076"/>
          <ac:spMkLst>
            <pc:docMk/>
            <pc:sldMk cId="1696347172" sldId="257"/>
            <ac:spMk id="8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5-06T06:46:28.633" v="2117" actId="1076"/>
          <ac:spMkLst>
            <pc:docMk/>
            <pc:sldMk cId="1696347172" sldId="257"/>
            <ac:spMk id="9" creationId="{00000000-0000-0000-0000-000000000000}"/>
          </ac:spMkLst>
        </pc:spChg>
        <pc:spChg chg="del mod">
          <ac:chgData name="Nguyen Thuy Hoang Quy" userId="1bc1fd71-8ae3-498a-b3b0-4e18f4d4a9f7" providerId="ADAL" clId="{CF367C1A-6A01-4F67-95C7-925B4019B713}" dt="2024-05-06T06:45:39.581" v="2097" actId="478"/>
          <ac:spMkLst>
            <pc:docMk/>
            <pc:sldMk cId="1696347172" sldId="257"/>
            <ac:spMk id="10" creationId="{00000000-0000-0000-0000-000000000000}"/>
          </ac:spMkLst>
        </pc:spChg>
        <pc:spChg chg="add del mod">
          <ac:chgData name="Nguyen Thuy Hoang Quy" userId="1bc1fd71-8ae3-498a-b3b0-4e18f4d4a9f7" providerId="ADAL" clId="{CF367C1A-6A01-4F67-95C7-925B4019B713}" dt="2024-05-06T06:46:46.344" v="2121" actId="1076"/>
          <ac:spMkLst>
            <pc:docMk/>
            <pc:sldMk cId="1696347172" sldId="257"/>
            <ac:spMk id="11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5-06T06:46:08.079" v="2110" actId="1076"/>
          <ac:spMkLst>
            <pc:docMk/>
            <pc:sldMk cId="1696347172" sldId="257"/>
            <ac:spMk id="12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5-06T06:46:21.971" v="2115" actId="1076"/>
          <ac:spMkLst>
            <pc:docMk/>
            <pc:sldMk cId="1696347172" sldId="257"/>
            <ac:spMk id="13" creationId="{00000000-0000-0000-0000-000000000000}"/>
          </ac:spMkLst>
        </pc:spChg>
        <pc:spChg chg="del mod">
          <ac:chgData name="Nguyen Thuy Hoang Quy" userId="1bc1fd71-8ae3-498a-b3b0-4e18f4d4a9f7" providerId="ADAL" clId="{CF367C1A-6A01-4F67-95C7-925B4019B713}" dt="2024-05-06T06:45:40.625" v="2098" actId="478"/>
          <ac:spMkLst>
            <pc:docMk/>
            <pc:sldMk cId="1696347172" sldId="257"/>
            <ac:spMk id="14" creationId="{00000000-0000-0000-0000-000000000000}"/>
          </ac:spMkLst>
        </pc:spChg>
        <pc:spChg chg="add del mod">
          <ac:chgData name="Nguyen Thuy Hoang Quy" userId="1bc1fd71-8ae3-498a-b3b0-4e18f4d4a9f7" providerId="ADAL" clId="{CF367C1A-6A01-4F67-95C7-925B4019B713}" dt="2024-05-06T06:46:51.744" v="2122" actId="1076"/>
          <ac:spMkLst>
            <pc:docMk/>
            <pc:sldMk cId="1696347172" sldId="257"/>
            <ac:spMk id="15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5-06T06:46:55.840" v="2123" actId="1076"/>
          <ac:spMkLst>
            <pc:docMk/>
            <pc:sldMk cId="1696347172" sldId="257"/>
            <ac:spMk id="16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5-06T06:46:24.351" v="2116" actId="1076"/>
          <ac:spMkLst>
            <pc:docMk/>
            <pc:sldMk cId="1696347172" sldId="257"/>
            <ac:spMk id="17" creationId="{00000000-0000-0000-0000-000000000000}"/>
          </ac:spMkLst>
        </pc:spChg>
        <pc:spChg chg="del mod">
          <ac:chgData name="Nguyen Thuy Hoang Quy" userId="1bc1fd71-8ae3-498a-b3b0-4e18f4d4a9f7" providerId="ADAL" clId="{CF367C1A-6A01-4F67-95C7-925B4019B713}" dt="2024-05-06T06:45:41.701" v="2099" actId="478"/>
          <ac:spMkLst>
            <pc:docMk/>
            <pc:sldMk cId="1696347172" sldId="257"/>
            <ac:spMk id="18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5-06T06:46:59.657" v="2124" actId="1076"/>
          <ac:spMkLst>
            <pc:docMk/>
            <pc:sldMk cId="1696347172" sldId="257"/>
            <ac:spMk id="20" creationId="{00000000-0000-0000-0000-000000000000}"/>
          </ac:spMkLst>
        </pc:spChg>
        <pc:picChg chg="add mod ord">
          <ac:chgData name="Nguyen Thuy Hoang Quy" userId="1bc1fd71-8ae3-498a-b3b0-4e18f4d4a9f7" providerId="ADAL" clId="{CF367C1A-6A01-4F67-95C7-925B4019B713}" dt="2024-05-06T06:39:22.090" v="2013" actId="171"/>
          <ac:picMkLst>
            <pc:docMk/>
            <pc:sldMk cId="1696347172" sldId="257"/>
            <ac:picMk id="2" creationId="{17DEA1AF-87A4-7FF8-992B-BDA5FAE64556}"/>
          </ac:picMkLst>
        </pc:picChg>
        <pc:picChg chg="add mod ord">
          <ac:chgData name="Nguyen Thuy Hoang Quy" userId="1bc1fd71-8ae3-498a-b3b0-4e18f4d4a9f7" providerId="ADAL" clId="{CF367C1A-6A01-4F67-95C7-925B4019B713}" dt="2024-05-06T06:41:19.788" v="2072" actId="167"/>
          <ac:picMkLst>
            <pc:docMk/>
            <pc:sldMk cId="1696347172" sldId="257"/>
            <ac:picMk id="21" creationId="{CE9250B6-7C4E-27C7-9E74-DAA8FE747F37}"/>
          </ac:picMkLst>
        </pc:picChg>
        <pc:picChg chg="del">
          <ac:chgData name="Nguyen Thuy Hoang Quy" userId="1bc1fd71-8ae3-498a-b3b0-4e18f4d4a9f7" providerId="ADAL" clId="{CF367C1A-6A01-4F67-95C7-925B4019B713}" dt="2024-05-06T06:43:07.120" v="2079" actId="478"/>
          <ac:picMkLst>
            <pc:docMk/>
            <pc:sldMk cId="1696347172" sldId="257"/>
            <ac:picMk id="22" creationId="{F1E470B8-C2C7-1CFB-0E9E-087DB24676B0}"/>
          </ac:picMkLst>
        </pc:picChg>
        <pc:picChg chg="add del">
          <ac:chgData name="Nguyen Thuy Hoang Quy" userId="1bc1fd71-8ae3-498a-b3b0-4e18f4d4a9f7" providerId="ADAL" clId="{CF367C1A-6A01-4F67-95C7-925B4019B713}" dt="2024-05-06T06:38:17.637" v="1978" actId="478"/>
          <ac:picMkLst>
            <pc:docMk/>
            <pc:sldMk cId="1696347172" sldId="257"/>
            <ac:picMk id="24" creationId="{36C185A3-69DD-BDEB-B9D0-B7641C2C6C97}"/>
          </ac:picMkLst>
        </pc:picChg>
      </pc:sldChg>
      <pc:sldChg chg="del">
        <pc:chgData name="Nguyen Thuy Hoang Quy" userId="1bc1fd71-8ae3-498a-b3b0-4e18f4d4a9f7" providerId="ADAL" clId="{CF367C1A-6A01-4F67-95C7-925B4019B713}" dt="2024-04-24T06:07:48.510" v="633" actId="47"/>
        <pc:sldMkLst>
          <pc:docMk/>
          <pc:sldMk cId="4014206283" sldId="258"/>
        </pc:sldMkLst>
      </pc:sldChg>
      <pc:sldChg chg="del">
        <pc:chgData name="Nguyen Thuy Hoang Quy" userId="1bc1fd71-8ae3-498a-b3b0-4e18f4d4a9f7" providerId="ADAL" clId="{CF367C1A-6A01-4F67-95C7-925B4019B713}" dt="2024-04-24T06:07:48.510" v="633" actId="47"/>
        <pc:sldMkLst>
          <pc:docMk/>
          <pc:sldMk cId="3209190279" sldId="264"/>
        </pc:sldMkLst>
      </pc:sldChg>
      <pc:sldChg chg="del">
        <pc:chgData name="Nguyen Thuy Hoang Quy" userId="1bc1fd71-8ae3-498a-b3b0-4e18f4d4a9f7" providerId="ADAL" clId="{CF367C1A-6A01-4F67-95C7-925B4019B713}" dt="2024-04-24T06:07:48.510" v="633" actId="47"/>
        <pc:sldMkLst>
          <pc:docMk/>
          <pc:sldMk cId="3942081122" sldId="266"/>
        </pc:sldMkLst>
      </pc:sldChg>
      <pc:sldChg chg="del">
        <pc:chgData name="Nguyen Thuy Hoang Quy" userId="1bc1fd71-8ae3-498a-b3b0-4e18f4d4a9f7" providerId="ADAL" clId="{CF367C1A-6A01-4F67-95C7-925B4019B713}" dt="2024-04-24T06:07:48.510" v="633" actId="47"/>
        <pc:sldMkLst>
          <pc:docMk/>
          <pc:sldMk cId="3043511820" sldId="268"/>
        </pc:sldMkLst>
      </pc:sldChg>
      <pc:sldChg chg="del">
        <pc:chgData name="Nguyen Thuy Hoang Quy" userId="1bc1fd71-8ae3-498a-b3b0-4e18f4d4a9f7" providerId="ADAL" clId="{CF367C1A-6A01-4F67-95C7-925B4019B713}" dt="2024-04-24T06:07:48.510" v="633" actId="47"/>
        <pc:sldMkLst>
          <pc:docMk/>
          <pc:sldMk cId="3439488444" sldId="271"/>
        </pc:sldMkLst>
      </pc:sldChg>
      <pc:sldChg chg="del">
        <pc:chgData name="Nguyen Thuy Hoang Quy" userId="1bc1fd71-8ae3-498a-b3b0-4e18f4d4a9f7" providerId="ADAL" clId="{CF367C1A-6A01-4F67-95C7-925B4019B713}" dt="2024-04-24T06:07:48.510" v="633" actId="47"/>
        <pc:sldMkLst>
          <pc:docMk/>
          <pc:sldMk cId="2415107425" sldId="272"/>
        </pc:sldMkLst>
      </pc:sldChg>
      <pc:sldChg chg="del">
        <pc:chgData name="Nguyen Thuy Hoang Quy" userId="1bc1fd71-8ae3-498a-b3b0-4e18f4d4a9f7" providerId="ADAL" clId="{CF367C1A-6A01-4F67-95C7-925B4019B713}" dt="2024-04-24T06:07:48.510" v="633" actId="47"/>
        <pc:sldMkLst>
          <pc:docMk/>
          <pc:sldMk cId="945417625" sldId="273"/>
        </pc:sldMkLst>
      </pc:sldChg>
      <pc:sldChg chg="del">
        <pc:chgData name="Nguyen Thuy Hoang Quy" userId="1bc1fd71-8ae3-498a-b3b0-4e18f4d4a9f7" providerId="ADAL" clId="{CF367C1A-6A01-4F67-95C7-925B4019B713}" dt="2024-04-24T06:07:48.510" v="633" actId="47"/>
        <pc:sldMkLst>
          <pc:docMk/>
          <pc:sldMk cId="274273075" sldId="274"/>
        </pc:sldMkLst>
      </pc:sldChg>
      <pc:sldChg chg="del">
        <pc:chgData name="Nguyen Thuy Hoang Quy" userId="1bc1fd71-8ae3-498a-b3b0-4e18f4d4a9f7" providerId="ADAL" clId="{CF367C1A-6A01-4F67-95C7-925B4019B713}" dt="2024-04-24T06:07:48.510" v="633" actId="47"/>
        <pc:sldMkLst>
          <pc:docMk/>
          <pc:sldMk cId="1184917043" sldId="276"/>
        </pc:sldMkLst>
      </pc:sldChg>
      <pc:sldChg chg="del">
        <pc:chgData name="Nguyen Thuy Hoang Quy" userId="1bc1fd71-8ae3-498a-b3b0-4e18f4d4a9f7" providerId="ADAL" clId="{CF367C1A-6A01-4F67-95C7-925B4019B713}" dt="2024-04-24T06:09:58.278" v="634" actId="47"/>
        <pc:sldMkLst>
          <pc:docMk/>
          <pc:sldMk cId="1737282985" sldId="285"/>
        </pc:sldMkLst>
      </pc:sldChg>
      <pc:sldChg chg="del">
        <pc:chgData name="Nguyen Thuy Hoang Quy" userId="1bc1fd71-8ae3-498a-b3b0-4e18f4d4a9f7" providerId="ADAL" clId="{CF367C1A-6A01-4F67-95C7-925B4019B713}" dt="2024-04-24T06:20:44.190" v="846" actId="47"/>
        <pc:sldMkLst>
          <pc:docMk/>
          <pc:sldMk cId="630908904" sldId="291"/>
        </pc:sldMkLst>
      </pc:sldChg>
      <pc:sldChg chg="addSp delSp modSp mod delAnim modAnim">
        <pc:chgData name="Nguyen Thuy Hoang Quy" userId="1bc1fd71-8ae3-498a-b3b0-4e18f4d4a9f7" providerId="ADAL" clId="{CF367C1A-6A01-4F67-95C7-925B4019B713}" dt="2024-05-06T06:28:32.009" v="1845" actId="1076"/>
        <pc:sldMkLst>
          <pc:docMk/>
          <pc:sldMk cId="1770940671" sldId="320"/>
        </pc:sldMkLst>
        <pc:spChg chg="add mod">
          <ac:chgData name="Nguyen Thuy Hoang Quy" userId="1bc1fd71-8ae3-498a-b3b0-4e18f4d4a9f7" providerId="ADAL" clId="{CF367C1A-6A01-4F67-95C7-925B4019B713}" dt="2024-04-24T06:31:38.674" v="902" actId="1076"/>
          <ac:spMkLst>
            <pc:docMk/>
            <pc:sldMk cId="1770940671" sldId="320"/>
            <ac:spMk id="2" creationId="{44C3834C-DE9B-EAE4-D7E1-8D749D0155B5}"/>
          </ac:spMkLst>
        </pc:spChg>
        <pc:spChg chg="mod">
          <ac:chgData name="Nguyen Thuy Hoang Quy" userId="1bc1fd71-8ae3-498a-b3b0-4e18f4d4a9f7" providerId="ADAL" clId="{CF367C1A-6A01-4F67-95C7-925B4019B713}" dt="2024-04-24T06:31:52.692" v="906" actId="1076"/>
          <ac:spMkLst>
            <pc:docMk/>
            <pc:sldMk cId="1770940671" sldId="320"/>
            <ac:spMk id="9" creationId="{6B930238-4B42-837B-C152-8AC90EBABCCA}"/>
          </ac:spMkLst>
        </pc:spChg>
        <pc:spChg chg="del mod">
          <ac:chgData name="Nguyen Thuy Hoang Quy" userId="1bc1fd71-8ae3-498a-b3b0-4e18f4d4a9f7" providerId="ADAL" clId="{CF367C1A-6A01-4F67-95C7-925B4019B713}" dt="2024-04-23T08:51:47.814" v="59" actId="478"/>
          <ac:spMkLst>
            <pc:docMk/>
            <pc:sldMk cId="1770940671" sldId="320"/>
            <ac:spMk id="11" creationId="{10AE8216-E08B-BE8F-C29D-E0D85693369C}"/>
          </ac:spMkLst>
        </pc:spChg>
        <pc:spChg chg="mod">
          <ac:chgData name="Nguyen Thuy Hoang Quy" userId="1bc1fd71-8ae3-498a-b3b0-4e18f4d4a9f7" providerId="ADAL" clId="{CF367C1A-6A01-4F67-95C7-925B4019B713}" dt="2024-04-24T06:31:14.212" v="897" actId="14100"/>
          <ac:spMkLst>
            <pc:docMk/>
            <pc:sldMk cId="1770940671" sldId="320"/>
            <ac:spMk id="13" creationId="{C79604B0-F8C7-D6D9-6D54-43150B6233EE}"/>
          </ac:spMkLst>
        </pc:spChg>
        <pc:spChg chg="mod">
          <ac:chgData name="Nguyen Thuy Hoang Quy" userId="1bc1fd71-8ae3-498a-b3b0-4e18f4d4a9f7" providerId="ADAL" clId="{CF367C1A-6A01-4F67-95C7-925B4019B713}" dt="2024-04-24T06:31:35.926" v="901" actId="1076"/>
          <ac:spMkLst>
            <pc:docMk/>
            <pc:sldMk cId="1770940671" sldId="320"/>
            <ac:spMk id="15" creationId="{E5B1F331-54E3-3F26-D88D-A856683EEF6E}"/>
          </ac:spMkLst>
        </pc:spChg>
        <pc:spChg chg="mod">
          <ac:chgData name="Nguyen Thuy Hoang Quy" userId="1bc1fd71-8ae3-498a-b3b0-4e18f4d4a9f7" providerId="ADAL" clId="{CF367C1A-6A01-4F67-95C7-925B4019B713}" dt="2024-04-24T06:31:55.504" v="907" actId="1076"/>
          <ac:spMkLst>
            <pc:docMk/>
            <pc:sldMk cId="1770940671" sldId="320"/>
            <ac:spMk id="18" creationId="{9E3C8A79-E5E5-7192-4F98-59351A739E5F}"/>
          </ac:spMkLst>
        </pc:spChg>
        <pc:spChg chg="mod">
          <ac:chgData name="Nguyen Thuy Hoang Quy" userId="1bc1fd71-8ae3-498a-b3b0-4e18f4d4a9f7" providerId="ADAL" clId="{CF367C1A-6A01-4F67-95C7-925B4019B713}" dt="2024-04-24T06:31:43.923" v="903" actId="1076"/>
          <ac:spMkLst>
            <pc:docMk/>
            <pc:sldMk cId="1770940671" sldId="320"/>
            <ac:spMk id="29" creationId="{B9887E4A-6379-CEB2-646F-21EDE6B64FEB}"/>
          </ac:spMkLst>
        </pc:spChg>
        <pc:picChg chg="add mod modCrop">
          <ac:chgData name="Nguyen Thuy Hoang Quy" userId="1bc1fd71-8ae3-498a-b3b0-4e18f4d4a9f7" providerId="ADAL" clId="{CF367C1A-6A01-4F67-95C7-925B4019B713}" dt="2024-05-06T06:28:32.009" v="1845" actId="1076"/>
          <ac:picMkLst>
            <pc:docMk/>
            <pc:sldMk cId="1770940671" sldId="320"/>
            <ac:picMk id="3" creationId="{908E9D3C-C23A-9BB6-F75C-711C7241E661}"/>
          </ac:picMkLst>
        </pc:picChg>
        <pc:picChg chg="del">
          <ac:chgData name="Nguyen Thuy Hoang Quy" userId="1bc1fd71-8ae3-498a-b3b0-4e18f4d4a9f7" providerId="ADAL" clId="{CF367C1A-6A01-4F67-95C7-925B4019B713}" dt="2024-04-24T06:29:54.644" v="876" actId="478"/>
          <ac:picMkLst>
            <pc:docMk/>
            <pc:sldMk cId="1770940671" sldId="320"/>
            <ac:picMk id="4" creationId="{39D9D22E-0CA6-6DD5-0E6E-993898027901}"/>
          </ac:picMkLst>
        </pc:picChg>
        <pc:picChg chg="add mod ord modCrop">
          <ac:chgData name="Nguyen Thuy Hoang Quy" userId="1bc1fd71-8ae3-498a-b3b0-4e18f4d4a9f7" providerId="ADAL" clId="{CF367C1A-6A01-4F67-95C7-925B4019B713}" dt="2024-04-24T07:58:45.627" v="1760" actId="732"/>
          <ac:picMkLst>
            <pc:docMk/>
            <pc:sldMk cId="1770940671" sldId="320"/>
            <ac:picMk id="5" creationId="{EADDE988-3220-B9CE-85CD-C8283FD19977}"/>
          </ac:picMkLst>
        </pc:picChg>
        <pc:picChg chg="add del mod modCrop">
          <ac:chgData name="Nguyen Thuy Hoang Quy" userId="1bc1fd71-8ae3-498a-b3b0-4e18f4d4a9f7" providerId="ADAL" clId="{CF367C1A-6A01-4F67-95C7-925B4019B713}" dt="2024-04-24T06:37:28.059" v="943" actId="21"/>
          <ac:picMkLst>
            <pc:docMk/>
            <pc:sldMk cId="1770940671" sldId="320"/>
            <ac:picMk id="6" creationId="{9721C409-398B-F13A-2323-392EAE3EAFED}"/>
          </ac:picMkLst>
        </pc:picChg>
        <pc:picChg chg="del">
          <ac:chgData name="Nguyen Thuy Hoang Quy" userId="1bc1fd71-8ae3-498a-b3b0-4e18f4d4a9f7" providerId="ADAL" clId="{CF367C1A-6A01-4F67-95C7-925B4019B713}" dt="2024-04-24T06:29:44.004" v="872" actId="478"/>
          <ac:picMkLst>
            <pc:docMk/>
            <pc:sldMk cId="1770940671" sldId="320"/>
            <ac:picMk id="27" creationId="{B2881844-BD2A-E807-9EA0-E1E9D2AF20E1}"/>
          </ac:picMkLst>
        </pc:picChg>
        <pc:picChg chg="mod ord">
          <ac:chgData name="Nguyen Thuy Hoang Quy" userId="1bc1fd71-8ae3-498a-b3b0-4e18f4d4a9f7" providerId="ADAL" clId="{CF367C1A-6A01-4F67-95C7-925B4019B713}" dt="2024-04-24T06:30:50.560" v="892" actId="171"/>
          <ac:picMkLst>
            <pc:docMk/>
            <pc:sldMk cId="1770940671" sldId="320"/>
            <ac:picMk id="30" creationId="{156DBD3C-214A-2EEE-0BF4-79075E2B4D0F}"/>
          </ac:picMkLst>
        </pc:picChg>
      </pc:sldChg>
      <pc:sldChg chg="del">
        <pc:chgData name="Nguyen Thuy Hoang Quy" userId="1bc1fd71-8ae3-498a-b3b0-4e18f4d4a9f7" providerId="ADAL" clId="{CF367C1A-6A01-4F67-95C7-925B4019B713}" dt="2024-04-23T09:19:01.531" v="252" actId="2696"/>
        <pc:sldMkLst>
          <pc:docMk/>
          <pc:sldMk cId="1349317174" sldId="327"/>
        </pc:sldMkLst>
      </pc:sldChg>
      <pc:sldChg chg="add">
        <pc:chgData name="Nguyen Thuy Hoang Quy" userId="1bc1fd71-8ae3-498a-b3b0-4e18f4d4a9f7" providerId="ADAL" clId="{CF367C1A-6A01-4F67-95C7-925B4019B713}" dt="2024-04-23T09:19:05.703" v="253"/>
        <pc:sldMkLst>
          <pc:docMk/>
          <pc:sldMk cId="3251857531" sldId="327"/>
        </pc:sldMkLst>
      </pc:sldChg>
      <pc:sldChg chg="del">
        <pc:chgData name="Nguyen Thuy Hoang Quy" userId="1bc1fd71-8ae3-498a-b3b0-4e18f4d4a9f7" providerId="ADAL" clId="{CF367C1A-6A01-4F67-95C7-925B4019B713}" dt="2024-04-23T09:18:59.021" v="251" actId="47"/>
        <pc:sldMkLst>
          <pc:docMk/>
          <pc:sldMk cId="804929242" sldId="328"/>
        </pc:sldMkLst>
      </pc:sldChg>
      <pc:sldChg chg="del">
        <pc:chgData name="Nguyen Thuy Hoang Quy" userId="1bc1fd71-8ae3-498a-b3b0-4e18f4d4a9f7" providerId="ADAL" clId="{CF367C1A-6A01-4F67-95C7-925B4019B713}" dt="2024-04-23T09:18:49.296" v="250" actId="47"/>
        <pc:sldMkLst>
          <pc:docMk/>
          <pc:sldMk cId="4091223360" sldId="329"/>
        </pc:sldMkLst>
      </pc:sldChg>
      <pc:sldChg chg="modSp mod">
        <pc:chgData name="Nguyen Thuy Hoang Quy" userId="1bc1fd71-8ae3-498a-b3b0-4e18f4d4a9f7" providerId="ADAL" clId="{CF367C1A-6A01-4F67-95C7-925B4019B713}" dt="2024-04-23T09:24:03.434" v="313" actId="207"/>
        <pc:sldMkLst>
          <pc:docMk/>
          <pc:sldMk cId="2347608924" sldId="336"/>
        </pc:sldMkLst>
        <pc:spChg chg="mod">
          <ac:chgData name="Nguyen Thuy Hoang Quy" userId="1bc1fd71-8ae3-498a-b3b0-4e18f4d4a9f7" providerId="ADAL" clId="{CF367C1A-6A01-4F67-95C7-925B4019B713}" dt="2024-04-23T09:24:03.434" v="313" actId="207"/>
          <ac:spMkLst>
            <pc:docMk/>
            <pc:sldMk cId="2347608924" sldId="336"/>
            <ac:spMk id="7" creationId="{F071A6C3-9978-C983-17FF-DD0D691488E8}"/>
          </ac:spMkLst>
        </pc:spChg>
      </pc:sldChg>
      <pc:sldChg chg="addSp delSp modSp mod delAnim modAnim">
        <pc:chgData name="Nguyen Thuy Hoang Quy" userId="1bc1fd71-8ae3-498a-b3b0-4e18f4d4a9f7" providerId="ADAL" clId="{CF367C1A-6A01-4F67-95C7-925B4019B713}" dt="2024-04-24T06:50:58.745" v="1102" actId="1076"/>
        <pc:sldMkLst>
          <pc:docMk/>
          <pc:sldMk cId="924732891" sldId="338"/>
        </pc:sldMkLst>
        <pc:spChg chg="add mod">
          <ac:chgData name="Nguyen Thuy Hoang Quy" userId="1bc1fd71-8ae3-498a-b3b0-4e18f4d4a9f7" providerId="ADAL" clId="{CF367C1A-6A01-4F67-95C7-925B4019B713}" dt="2024-04-23T09:24:44.927" v="337" actId="20577"/>
          <ac:spMkLst>
            <pc:docMk/>
            <pc:sldMk cId="924732891" sldId="338"/>
            <ac:spMk id="2" creationId="{B7CB40A2-C8A3-DD4A-4C32-6C2B9E39351C}"/>
          </ac:spMkLst>
        </pc:spChg>
        <pc:spChg chg="del">
          <ac:chgData name="Nguyen Thuy Hoang Quy" userId="1bc1fd71-8ae3-498a-b3b0-4e18f4d4a9f7" providerId="ADAL" clId="{CF367C1A-6A01-4F67-95C7-925B4019B713}" dt="2024-04-23T09:24:19.984" v="314" actId="478"/>
          <ac:spMkLst>
            <pc:docMk/>
            <pc:sldMk cId="924732891" sldId="338"/>
            <ac:spMk id="4" creationId="{00000000-0000-0000-0000-000000000000}"/>
          </ac:spMkLst>
        </pc:spChg>
        <pc:spChg chg="add del mod">
          <ac:chgData name="Nguyen Thuy Hoang Quy" userId="1bc1fd71-8ae3-498a-b3b0-4e18f4d4a9f7" providerId="ADAL" clId="{CF367C1A-6A01-4F67-95C7-925B4019B713}" dt="2024-04-23T09:31:01.023" v="393" actId="478"/>
          <ac:spMkLst>
            <pc:docMk/>
            <pc:sldMk cId="924732891" sldId="338"/>
            <ac:spMk id="22" creationId="{966ECB13-4551-35E5-2873-094FCCB6064C}"/>
          </ac:spMkLst>
        </pc:spChg>
        <pc:spChg chg="add mod">
          <ac:chgData name="Nguyen Thuy Hoang Quy" userId="1bc1fd71-8ae3-498a-b3b0-4e18f4d4a9f7" providerId="ADAL" clId="{CF367C1A-6A01-4F67-95C7-925B4019B713}" dt="2024-04-23T09:34:26.004" v="424" actId="1076"/>
          <ac:spMkLst>
            <pc:docMk/>
            <pc:sldMk cId="924732891" sldId="338"/>
            <ac:spMk id="23" creationId="{46B2F26E-8A80-8753-8FEB-E36F3B7F2331}"/>
          </ac:spMkLst>
        </pc:spChg>
        <pc:spChg chg="add mod">
          <ac:chgData name="Nguyen Thuy Hoang Quy" userId="1bc1fd71-8ae3-498a-b3b0-4e18f4d4a9f7" providerId="ADAL" clId="{CF367C1A-6A01-4F67-95C7-925B4019B713}" dt="2024-04-23T09:34:24.749" v="423" actId="1076"/>
          <ac:spMkLst>
            <pc:docMk/>
            <pc:sldMk cId="924732891" sldId="338"/>
            <ac:spMk id="24" creationId="{42C2B110-920A-BC48-266C-62308E25F585}"/>
          </ac:spMkLst>
        </pc:spChg>
        <pc:picChg chg="add mod">
          <ac:chgData name="Nguyen Thuy Hoang Quy" userId="1bc1fd71-8ae3-498a-b3b0-4e18f4d4a9f7" providerId="ADAL" clId="{CF367C1A-6A01-4F67-95C7-925B4019B713}" dt="2024-04-24T06:50:49.195" v="1098" actId="1076"/>
          <ac:picMkLst>
            <pc:docMk/>
            <pc:sldMk cId="924732891" sldId="338"/>
            <ac:picMk id="4" creationId="{DF2C4842-FAE0-4A05-E786-BD2F13996F9D}"/>
          </ac:picMkLst>
        </pc:picChg>
        <pc:picChg chg="add mod">
          <ac:chgData name="Nguyen Thuy Hoang Quy" userId="1bc1fd71-8ae3-498a-b3b0-4e18f4d4a9f7" providerId="ADAL" clId="{CF367C1A-6A01-4F67-95C7-925B4019B713}" dt="2024-04-24T06:50:58.745" v="1102" actId="1076"/>
          <ac:picMkLst>
            <pc:docMk/>
            <pc:sldMk cId="924732891" sldId="338"/>
            <ac:picMk id="6" creationId="{A865C3C9-C155-AADE-7922-2A72291B77B2}"/>
          </ac:picMkLst>
        </pc:picChg>
        <pc:picChg chg="add del">
          <ac:chgData name="Nguyen Thuy Hoang Quy" userId="1bc1fd71-8ae3-498a-b3b0-4e18f4d4a9f7" providerId="ADAL" clId="{CF367C1A-6A01-4F67-95C7-925B4019B713}" dt="2024-04-23T09:25:04.748" v="340" actId="478"/>
          <ac:picMkLst>
            <pc:docMk/>
            <pc:sldMk cId="924732891" sldId="338"/>
            <ac:picMk id="7" creationId="{D81248C3-CC14-26E6-4C80-04D646FFE667}"/>
          </ac:picMkLst>
        </pc:picChg>
        <pc:picChg chg="add del mod">
          <ac:chgData name="Nguyen Thuy Hoang Quy" userId="1bc1fd71-8ae3-498a-b3b0-4e18f4d4a9f7" providerId="ADAL" clId="{CF367C1A-6A01-4F67-95C7-925B4019B713}" dt="2024-04-24T06:50:04.685" v="1091" actId="478"/>
          <ac:picMkLst>
            <pc:docMk/>
            <pc:sldMk cId="924732891" sldId="338"/>
            <ac:picMk id="9" creationId="{A306D929-0020-AD81-545B-88901B2684CC}"/>
          </ac:picMkLst>
        </pc:picChg>
        <pc:picChg chg="del">
          <ac:chgData name="Nguyen Thuy Hoang Quy" userId="1bc1fd71-8ae3-498a-b3b0-4e18f4d4a9f7" providerId="ADAL" clId="{CF367C1A-6A01-4F67-95C7-925B4019B713}" dt="2024-04-23T09:25:06.075" v="341" actId="478"/>
          <ac:picMkLst>
            <pc:docMk/>
            <pc:sldMk cId="924732891" sldId="338"/>
            <ac:picMk id="10" creationId="{8F6E697A-54C0-0DCE-8C88-798C8E764BE1}"/>
          </ac:picMkLst>
        </pc:picChg>
        <pc:picChg chg="add del mod">
          <ac:chgData name="Nguyen Thuy Hoang Quy" userId="1bc1fd71-8ae3-498a-b3b0-4e18f4d4a9f7" providerId="ADAL" clId="{CF367C1A-6A01-4F67-95C7-925B4019B713}" dt="2024-04-23T09:27:01.349" v="361" actId="478"/>
          <ac:picMkLst>
            <pc:docMk/>
            <pc:sldMk cId="924732891" sldId="338"/>
            <ac:picMk id="12" creationId="{0A3430ED-4E6E-F5A7-D403-A0F02934A42B}"/>
          </ac:picMkLst>
        </pc:picChg>
        <pc:picChg chg="add del mod modCrop">
          <ac:chgData name="Nguyen Thuy Hoang Quy" userId="1bc1fd71-8ae3-498a-b3b0-4e18f4d4a9f7" providerId="ADAL" clId="{CF367C1A-6A01-4F67-95C7-925B4019B713}" dt="2024-04-23T09:27:30.620" v="366" actId="478"/>
          <ac:picMkLst>
            <pc:docMk/>
            <pc:sldMk cId="924732891" sldId="338"/>
            <ac:picMk id="14" creationId="{6CAC7FB8-6260-E156-A16F-C1447936275C}"/>
          </ac:picMkLst>
        </pc:picChg>
        <pc:picChg chg="add del mod">
          <ac:chgData name="Nguyen Thuy Hoang Quy" userId="1bc1fd71-8ae3-498a-b3b0-4e18f4d4a9f7" providerId="ADAL" clId="{CF367C1A-6A01-4F67-95C7-925B4019B713}" dt="2024-04-24T06:50:07.221" v="1093" actId="478"/>
          <ac:picMkLst>
            <pc:docMk/>
            <pc:sldMk cId="924732891" sldId="338"/>
            <ac:picMk id="16" creationId="{EF451E66-A80D-2265-E977-94EF87A67A48}"/>
          </ac:picMkLst>
        </pc:picChg>
        <pc:picChg chg="add del mod">
          <ac:chgData name="Nguyen Thuy Hoang Quy" userId="1bc1fd71-8ae3-498a-b3b0-4e18f4d4a9f7" providerId="ADAL" clId="{CF367C1A-6A01-4F67-95C7-925B4019B713}" dt="2024-04-24T06:50:05.235" v="1092" actId="478"/>
          <ac:picMkLst>
            <pc:docMk/>
            <pc:sldMk cId="924732891" sldId="338"/>
            <ac:picMk id="18" creationId="{BC730983-1FB2-B015-08F6-066B0F35A2F1}"/>
          </ac:picMkLst>
        </pc:picChg>
        <pc:picChg chg="add del mod">
          <ac:chgData name="Nguyen Thuy Hoang Quy" userId="1bc1fd71-8ae3-498a-b3b0-4e18f4d4a9f7" providerId="ADAL" clId="{CF367C1A-6A01-4F67-95C7-925B4019B713}" dt="2024-04-23T09:31:02.105" v="394" actId="478"/>
          <ac:picMkLst>
            <pc:docMk/>
            <pc:sldMk cId="924732891" sldId="338"/>
            <ac:picMk id="20" creationId="{F142FC68-AED6-93E9-BE8D-0D0508A4AEEA}"/>
          </ac:picMkLst>
        </pc:picChg>
        <pc:picChg chg="add del mod ord">
          <ac:chgData name="Nguyen Thuy Hoang Quy" userId="1bc1fd71-8ae3-498a-b3b0-4e18f4d4a9f7" providerId="ADAL" clId="{CF367C1A-6A01-4F67-95C7-925B4019B713}" dt="2024-04-23T09:31:03.236" v="395" actId="478"/>
          <ac:picMkLst>
            <pc:docMk/>
            <pc:sldMk cId="924732891" sldId="338"/>
            <ac:picMk id="21" creationId="{06885EB9-E2FD-6CD1-5458-0FAECF367977}"/>
          </ac:picMkLst>
        </pc:picChg>
        <pc:cxnChg chg="del mod">
          <ac:chgData name="Nguyen Thuy Hoang Quy" userId="1bc1fd71-8ae3-498a-b3b0-4e18f4d4a9f7" providerId="ADAL" clId="{CF367C1A-6A01-4F67-95C7-925B4019B713}" dt="2024-04-23T09:25:50.449" v="349" actId="478"/>
          <ac:cxnSpMkLst>
            <pc:docMk/>
            <pc:sldMk cId="924732891" sldId="338"/>
            <ac:cxnSpMk id="3" creationId="{B97D07A5-125A-1638-30B5-249B1BE9E249}"/>
          </ac:cxnSpMkLst>
        </pc:cxnChg>
        <pc:cxnChg chg="del mod">
          <ac:chgData name="Nguyen Thuy Hoang Quy" userId="1bc1fd71-8ae3-498a-b3b0-4e18f4d4a9f7" providerId="ADAL" clId="{CF367C1A-6A01-4F67-95C7-925B4019B713}" dt="2024-04-23T09:25:49.445" v="348" actId="478"/>
          <ac:cxnSpMkLst>
            <pc:docMk/>
            <pc:sldMk cId="924732891" sldId="338"/>
            <ac:cxnSpMk id="5" creationId="{7C6547CF-7086-5160-5BAE-D007EA282D2A}"/>
          </ac:cxnSpMkLst>
        </pc:cxnChg>
        <pc:cxnChg chg="del mod">
          <ac:chgData name="Nguyen Thuy Hoang Quy" userId="1bc1fd71-8ae3-498a-b3b0-4e18f4d4a9f7" providerId="ADAL" clId="{CF367C1A-6A01-4F67-95C7-925B4019B713}" dt="2024-04-23T09:26:25.785" v="353" actId="478"/>
          <ac:cxnSpMkLst>
            <pc:docMk/>
            <pc:sldMk cId="924732891" sldId="338"/>
            <ac:cxnSpMk id="8" creationId="{357B956B-C8DE-FB8A-B238-DCA54463AA42}"/>
          </ac:cxnSpMkLst>
        </pc:cxnChg>
      </pc:sldChg>
      <pc:sldChg chg="addSp delSp modSp mod">
        <pc:chgData name="Nguyen Thuy Hoang Quy" userId="1bc1fd71-8ae3-498a-b3b0-4e18f4d4a9f7" providerId="ADAL" clId="{CF367C1A-6A01-4F67-95C7-925B4019B713}" dt="2024-04-24T06:49:58.655" v="1090" actId="1076"/>
        <pc:sldMkLst>
          <pc:docMk/>
          <pc:sldMk cId="226587800" sldId="340"/>
        </pc:sldMkLst>
        <pc:picChg chg="del">
          <ac:chgData name="Nguyen Thuy Hoang Quy" userId="1bc1fd71-8ae3-498a-b3b0-4e18f4d4a9f7" providerId="ADAL" clId="{CF367C1A-6A01-4F67-95C7-925B4019B713}" dt="2024-04-23T09:19:59.177" v="254" actId="478"/>
          <ac:picMkLst>
            <pc:docMk/>
            <pc:sldMk cId="226587800" sldId="340"/>
            <ac:picMk id="3" creationId="{289775E8-B0ED-07B6-1CD1-5B887692D7CB}"/>
          </ac:picMkLst>
        </pc:picChg>
        <pc:picChg chg="add mod">
          <ac:chgData name="Nguyen Thuy Hoang Quy" userId="1bc1fd71-8ae3-498a-b3b0-4e18f4d4a9f7" providerId="ADAL" clId="{CF367C1A-6A01-4F67-95C7-925B4019B713}" dt="2024-04-24T06:49:27.685" v="1083" actId="1076"/>
          <ac:picMkLst>
            <pc:docMk/>
            <pc:sldMk cId="226587800" sldId="340"/>
            <ac:picMk id="3" creationId="{EE04B72A-92BA-4BA5-9506-63CF197ADD7D}"/>
          </ac:picMkLst>
        </pc:picChg>
        <pc:picChg chg="add mod">
          <ac:chgData name="Nguyen Thuy Hoang Quy" userId="1bc1fd71-8ae3-498a-b3b0-4e18f4d4a9f7" providerId="ADAL" clId="{CF367C1A-6A01-4F67-95C7-925B4019B713}" dt="2024-04-24T06:49:58.655" v="1090" actId="1076"/>
          <ac:picMkLst>
            <pc:docMk/>
            <pc:sldMk cId="226587800" sldId="340"/>
            <ac:picMk id="4" creationId="{A2072BD6-2914-3523-0C1D-22A791ADA71A}"/>
          </ac:picMkLst>
        </pc:picChg>
        <pc:picChg chg="add del mod">
          <ac:chgData name="Nguyen Thuy Hoang Quy" userId="1bc1fd71-8ae3-498a-b3b0-4e18f4d4a9f7" providerId="ADAL" clId="{CF367C1A-6A01-4F67-95C7-925B4019B713}" dt="2024-04-24T06:48:52.875" v="1077" actId="478"/>
          <ac:picMkLst>
            <pc:docMk/>
            <pc:sldMk cId="226587800" sldId="340"/>
            <ac:picMk id="6" creationId="{1C72026A-B4BE-562E-6252-C3CA710D0C50}"/>
          </ac:picMkLst>
        </pc:picChg>
        <pc:picChg chg="add mod ord">
          <ac:chgData name="Nguyen Thuy Hoang Quy" userId="1bc1fd71-8ae3-498a-b3b0-4e18f4d4a9f7" providerId="ADAL" clId="{CF367C1A-6A01-4F67-95C7-925B4019B713}" dt="2024-04-24T06:49:53.175" v="1089" actId="171"/>
          <ac:picMkLst>
            <pc:docMk/>
            <pc:sldMk cId="226587800" sldId="340"/>
            <ac:picMk id="7" creationId="{2AAE7226-98A9-DE45-81BC-069FD83D85A8}"/>
          </ac:picMkLst>
        </pc:picChg>
        <pc:picChg chg="del">
          <ac:chgData name="Nguyen Thuy Hoang Quy" userId="1bc1fd71-8ae3-498a-b3b0-4e18f4d4a9f7" providerId="ADAL" clId="{CF367C1A-6A01-4F67-95C7-925B4019B713}" dt="2024-04-23T09:20:09.924" v="259" actId="478"/>
          <ac:picMkLst>
            <pc:docMk/>
            <pc:sldMk cId="226587800" sldId="340"/>
            <ac:picMk id="7" creationId="{70376BEF-BAA3-8CF2-85E3-233E98DA53AA}"/>
          </ac:picMkLst>
        </pc:picChg>
        <pc:picChg chg="add del mod">
          <ac:chgData name="Nguyen Thuy Hoang Quy" userId="1bc1fd71-8ae3-498a-b3b0-4e18f4d4a9f7" providerId="ADAL" clId="{CF367C1A-6A01-4F67-95C7-925B4019B713}" dt="2024-04-24T06:48:51.625" v="1075" actId="478"/>
          <ac:picMkLst>
            <pc:docMk/>
            <pc:sldMk cId="226587800" sldId="340"/>
            <ac:picMk id="9" creationId="{BA54DF4B-2CC4-FBD4-AE60-7832B52D92A0}"/>
          </ac:picMkLst>
        </pc:picChg>
        <pc:picChg chg="del">
          <ac:chgData name="Nguyen Thuy Hoang Quy" userId="1bc1fd71-8ae3-498a-b3b0-4e18f4d4a9f7" providerId="ADAL" clId="{CF367C1A-6A01-4F67-95C7-925B4019B713}" dt="2024-04-23T09:20:11.053" v="260" actId="478"/>
          <ac:picMkLst>
            <pc:docMk/>
            <pc:sldMk cId="226587800" sldId="340"/>
            <ac:picMk id="10" creationId="{5137FCF2-4FC7-C1A9-FE39-77A41D5B0DB2}"/>
          </ac:picMkLst>
        </pc:picChg>
        <pc:picChg chg="add del mod modCrop">
          <ac:chgData name="Nguyen Thuy Hoang Quy" userId="1bc1fd71-8ae3-498a-b3b0-4e18f4d4a9f7" providerId="ADAL" clId="{CF367C1A-6A01-4F67-95C7-925B4019B713}" dt="2024-04-24T06:48:52.225" v="1076" actId="478"/>
          <ac:picMkLst>
            <pc:docMk/>
            <pc:sldMk cId="226587800" sldId="340"/>
            <ac:picMk id="12" creationId="{CB08FBBB-6797-8A53-C900-2F5D5292CEBC}"/>
          </ac:picMkLst>
        </pc:picChg>
      </pc:sldChg>
      <pc:sldChg chg="del">
        <pc:chgData name="Nguyen Thuy Hoang Quy" userId="1bc1fd71-8ae3-498a-b3b0-4e18f4d4a9f7" providerId="ADAL" clId="{CF367C1A-6A01-4F67-95C7-925B4019B713}" dt="2024-04-24T06:20:49.172" v="847" actId="47"/>
        <pc:sldMkLst>
          <pc:docMk/>
          <pc:sldMk cId="1085456839" sldId="344"/>
        </pc:sldMkLst>
      </pc:sldChg>
      <pc:sldChg chg="addSp delSp mod">
        <pc:chgData name="Nguyen Thuy Hoang Quy" userId="1bc1fd71-8ae3-498a-b3b0-4e18f4d4a9f7" providerId="ADAL" clId="{CF367C1A-6A01-4F67-95C7-925B4019B713}" dt="2024-04-24T07:07:16.972" v="1302" actId="9405"/>
        <pc:sldMkLst>
          <pc:docMk/>
          <pc:sldMk cId="1462168173" sldId="345"/>
        </pc:sldMkLst>
        <pc:inkChg chg="add">
          <ac:chgData name="Nguyen Thuy Hoang Quy" userId="1bc1fd71-8ae3-498a-b3b0-4e18f4d4a9f7" providerId="ADAL" clId="{CF367C1A-6A01-4F67-95C7-925B4019B713}" dt="2024-04-24T07:07:14.720" v="1300" actId="9405"/>
          <ac:inkMkLst>
            <pc:docMk/>
            <pc:sldMk cId="1462168173" sldId="345"/>
            <ac:inkMk id="3" creationId="{64E6086D-5BB4-B7AC-8785-CFEDF552DCED}"/>
          </ac:inkMkLst>
        </pc:inkChg>
        <pc:inkChg chg="add del">
          <ac:chgData name="Nguyen Thuy Hoang Quy" userId="1bc1fd71-8ae3-498a-b3b0-4e18f4d4a9f7" providerId="ADAL" clId="{CF367C1A-6A01-4F67-95C7-925B4019B713}" dt="2024-04-24T07:07:16.972" v="1302" actId="9405"/>
          <ac:inkMkLst>
            <pc:docMk/>
            <pc:sldMk cId="1462168173" sldId="345"/>
            <ac:inkMk id="5" creationId="{82DE5ACA-3327-606E-AB7B-F6082C262E16}"/>
          </ac:inkMkLst>
        </pc:inkChg>
      </pc:sldChg>
      <pc:sldChg chg="modSp mod">
        <pc:chgData name="Nguyen Thuy Hoang Quy" userId="1bc1fd71-8ae3-498a-b3b0-4e18f4d4a9f7" providerId="ADAL" clId="{CF367C1A-6A01-4F67-95C7-925B4019B713}" dt="2024-04-24T08:17:48.487" v="1815" actId="207"/>
        <pc:sldMkLst>
          <pc:docMk/>
          <pc:sldMk cId="1561148267" sldId="347"/>
        </pc:sldMkLst>
        <pc:spChg chg="mod">
          <ac:chgData name="Nguyen Thuy Hoang Quy" userId="1bc1fd71-8ae3-498a-b3b0-4e18f4d4a9f7" providerId="ADAL" clId="{CF367C1A-6A01-4F67-95C7-925B4019B713}" dt="2024-04-24T08:17:48.487" v="1815" actId="207"/>
          <ac:spMkLst>
            <pc:docMk/>
            <pc:sldMk cId="1561148267" sldId="347"/>
            <ac:spMk id="4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4-24T08:17:32.118" v="1813" actId="14100"/>
          <ac:spMkLst>
            <pc:docMk/>
            <pc:sldMk cId="1561148267" sldId="347"/>
            <ac:spMk id="5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4-24T07:35:22.510" v="1619" actId="20577"/>
          <ac:spMkLst>
            <pc:docMk/>
            <pc:sldMk cId="1561148267" sldId="347"/>
            <ac:spMk id="6" creationId="{00000000-0000-0000-0000-000000000000}"/>
          </ac:spMkLst>
        </pc:spChg>
      </pc:sldChg>
      <pc:sldChg chg="modSp mod">
        <pc:chgData name="Nguyen Thuy Hoang Quy" userId="1bc1fd71-8ae3-498a-b3b0-4e18f4d4a9f7" providerId="ADAL" clId="{CF367C1A-6A01-4F67-95C7-925B4019B713}" dt="2024-04-24T08:17:54.286" v="1816" actId="207"/>
        <pc:sldMkLst>
          <pc:docMk/>
          <pc:sldMk cId="1022161756" sldId="348"/>
        </pc:sldMkLst>
        <pc:spChg chg="mod">
          <ac:chgData name="Nguyen Thuy Hoang Quy" userId="1bc1fd71-8ae3-498a-b3b0-4e18f4d4a9f7" providerId="ADAL" clId="{CF367C1A-6A01-4F67-95C7-925B4019B713}" dt="2024-04-24T08:17:54.286" v="1816" actId="207"/>
          <ac:spMkLst>
            <pc:docMk/>
            <pc:sldMk cId="1022161756" sldId="348"/>
            <ac:spMk id="4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4-24T07:35:50.146" v="1626" actId="20577"/>
          <ac:spMkLst>
            <pc:docMk/>
            <pc:sldMk cId="1022161756" sldId="348"/>
            <ac:spMk id="5" creationId="{00000000-0000-0000-0000-000000000000}"/>
          </ac:spMkLst>
        </pc:spChg>
      </pc:sldChg>
      <pc:sldChg chg="del">
        <pc:chgData name="Nguyen Thuy Hoang Quy" userId="1bc1fd71-8ae3-498a-b3b0-4e18f4d4a9f7" providerId="ADAL" clId="{CF367C1A-6A01-4F67-95C7-925B4019B713}" dt="2024-04-23T09:30:52.284" v="391" actId="47"/>
        <pc:sldMkLst>
          <pc:docMk/>
          <pc:sldMk cId="3421192610" sldId="350"/>
        </pc:sldMkLst>
      </pc:sldChg>
      <pc:sldChg chg="addSp delSp modSp add mod delAnim modAnim">
        <pc:chgData name="Nguyen Thuy Hoang Quy" userId="1bc1fd71-8ae3-498a-b3b0-4e18f4d4a9f7" providerId="ADAL" clId="{CF367C1A-6A01-4F67-95C7-925B4019B713}" dt="2024-04-24T08:12:19.172" v="1779"/>
        <pc:sldMkLst>
          <pc:docMk/>
          <pc:sldMk cId="1084941522" sldId="372"/>
        </pc:sldMkLst>
        <pc:spChg chg="mod">
          <ac:chgData name="Nguyen Thuy Hoang Quy" userId="1bc1fd71-8ae3-498a-b3b0-4e18f4d4a9f7" providerId="ADAL" clId="{CF367C1A-6A01-4F67-95C7-925B4019B713}" dt="2024-04-24T06:46:47.835" v="1045" actId="1076"/>
          <ac:spMkLst>
            <pc:docMk/>
            <pc:sldMk cId="1084941522" sldId="372"/>
            <ac:spMk id="2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4-24T06:46:42.182" v="1042" actId="1076"/>
          <ac:spMkLst>
            <pc:docMk/>
            <pc:sldMk cId="1084941522" sldId="372"/>
            <ac:spMk id="11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4-24T06:46:35.915" v="1040" actId="1076"/>
          <ac:spMkLst>
            <pc:docMk/>
            <pc:sldMk cId="1084941522" sldId="372"/>
            <ac:spMk id="58" creationId="{00000000-0000-0000-0000-000000000000}"/>
          </ac:spMkLst>
        </pc:spChg>
        <pc:grpChg chg="add mod">
          <ac:chgData name="Nguyen Thuy Hoang Quy" userId="1bc1fd71-8ae3-498a-b3b0-4e18f4d4a9f7" providerId="ADAL" clId="{CF367C1A-6A01-4F67-95C7-925B4019B713}" dt="2024-04-24T06:48:26.635" v="1070" actId="164"/>
          <ac:grpSpMkLst>
            <pc:docMk/>
            <pc:sldMk cId="1084941522" sldId="372"/>
            <ac:grpSpMk id="12" creationId="{284284D2-B2F2-AA84-0D7C-98AB6A3305FE}"/>
          </ac:grpSpMkLst>
        </pc:grpChg>
        <pc:picChg chg="del">
          <ac:chgData name="Nguyen Thuy Hoang Quy" userId="1bc1fd71-8ae3-498a-b3b0-4e18f4d4a9f7" providerId="ADAL" clId="{CF367C1A-6A01-4F67-95C7-925B4019B713}" dt="2024-04-23T09:04:18.528" v="157" actId="478"/>
          <ac:picMkLst>
            <pc:docMk/>
            <pc:sldMk cId="1084941522" sldId="372"/>
            <ac:picMk id="3" creationId="{4A24ACEF-403B-68D0-092C-5DC5AF0F3C5E}"/>
          </ac:picMkLst>
        </pc:picChg>
        <pc:picChg chg="add mod modCrop">
          <ac:chgData name="Nguyen Thuy Hoang Quy" userId="1bc1fd71-8ae3-498a-b3b0-4e18f4d4a9f7" providerId="ADAL" clId="{CF367C1A-6A01-4F67-95C7-925B4019B713}" dt="2024-04-24T06:46:21.965" v="1038" actId="1076"/>
          <ac:picMkLst>
            <pc:docMk/>
            <pc:sldMk cId="1084941522" sldId="372"/>
            <ac:picMk id="3" creationId="{5515F13F-318A-B1B4-D89A-FC2292F5742B}"/>
          </ac:picMkLst>
        </pc:picChg>
        <pc:picChg chg="add mod modCrop">
          <ac:chgData name="Nguyen Thuy Hoang Quy" userId="1bc1fd71-8ae3-498a-b3b0-4e18f4d4a9f7" providerId="ADAL" clId="{CF367C1A-6A01-4F67-95C7-925B4019B713}" dt="2024-04-24T06:48:26.635" v="1070" actId="164"/>
          <ac:picMkLst>
            <pc:docMk/>
            <pc:sldMk cId="1084941522" sldId="372"/>
            <ac:picMk id="4" creationId="{1027C359-027B-EAC3-1563-1289EFC4AEEB}"/>
          </ac:picMkLst>
        </pc:picChg>
        <pc:picChg chg="del">
          <ac:chgData name="Nguyen Thuy Hoang Quy" userId="1bc1fd71-8ae3-498a-b3b0-4e18f4d4a9f7" providerId="ADAL" clId="{CF367C1A-6A01-4F67-95C7-925B4019B713}" dt="2024-04-23T09:08:39.826" v="168" actId="478"/>
          <ac:picMkLst>
            <pc:docMk/>
            <pc:sldMk cId="1084941522" sldId="372"/>
            <ac:picMk id="4" creationId="{8A4D7061-AEA9-C2B3-C333-1E8B87E863CE}"/>
          </ac:picMkLst>
        </pc:picChg>
        <pc:picChg chg="add del mod modCrop">
          <ac:chgData name="Nguyen Thuy Hoang Quy" userId="1bc1fd71-8ae3-498a-b3b0-4e18f4d4a9f7" providerId="ADAL" clId="{CF367C1A-6A01-4F67-95C7-925B4019B713}" dt="2024-04-24T06:41:44.822" v="995" actId="478"/>
          <ac:picMkLst>
            <pc:docMk/>
            <pc:sldMk cId="1084941522" sldId="372"/>
            <ac:picMk id="5" creationId="{DEDAA58C-E9D0-4E97-44BF-2D8D23EACB77}"/>
          </ac:picMkLst>
        </pc:picChg>
        <pc:picChg chg="add del mod modCrop">
          <ac:chgData name="Nguyen Thuy Hoang Quy" userId="1bc1fd71-8ae3-498a-b3b0-4e18f4d4a9f7" providerId="ADAL" clId="{CF367C1A-6A01-4F67-95C7-925B4019B713}" dt="2024-04-24T06:41:45.946" v="996" actId="478"/>
          <ac:picMkLst>
            <pc:docMk/>
            <pc:sldMk cId="1084941522" sldId="372"/>
            <ac:picMk id="6" creationId="{EDDC8C0A-E781-CC7A-FF1F-72028A52CAD8}"/>
          </ac:picMkLst>
        </pc:picChg>
        <pc:picChg chg="add del mod modCrop">
          <ac:chgData name="Nguyen Thuy Hoang Quy" userId="1bc1fd71-8ae3-498a-b3b0-4e18f4d4a9f7" providerId="ADAL" clId="{CF367C1A-6A01-4F67-95C7-925B4019B713}" dt="2024-04-24T06:41:46.632" v="997" actId="478"/>
          <ac:picMkLst>
            <pc:docMk/>
            <pc:sldMk cId="1084941522" sldId="372"/>
            <ac:picMk id="7" creationId="{773F4A90-AFEA-E6AB-65AE-B5F9EF685F95}"/>
          </ac:picMkLst>
        </pc:picChg>
        <pc:picChg chg="add mod modCrop">
          <ac:chgData name="Nguyen Thuy Hoang Quy" userId="1bc1fd71-8ae3-498a-b3b0-4e18f4d4a9f7" providerId="ADAL" clId="{CF367C1A-6A01-4F67-95C7-925B4019B713}" dt="2024-04-24T06:43:05.406" v="1004" actId="1076"/>
          <ac:picMkLst>
            <pc:docMk/>
            <pc:sldMk cId="1084941522" sldId="372"/>
            <ac:picMk id="8" creationId="{42CF05BA-F83A-9FCE-F2B0-A64952A6DE3D}"/>
          </ac:picMkLst>
        </pc:picChg>
        <pc:picChg chg="del">
          <ac:chgData name="Nguyen Thuy Hoang Quy" userId="1bc1fd71-8ae3-498a-b3b0-4e18f4d4a9f7" providerId="ADAL" clId="{CF367C1A-6A01-4F67-95C7-925B4019B713}" dt="2024-04-23T09:04:17.837" v="156" actId="478"/>
          <ac:picMkLst>
            <pc:docMk/>
            <pc:sldMk cId="1084941522" sldId="372"/>
            <ac:picMk id="8" creationId="{8234E047-D1D6-95D2-1879-782EAD631FBE}"/>
          </ac:picMkLst>
        </pc:picChg>
        <pc:picChg chg="add mod">
          <ac:chgData name="Nguyen Thuy Hoang Quy" userId="1bc1fd71-8ae3-498a-b3b0-4e18f4d4a9f7" providerId="ADAL" clId="{CF367C1A-6A01-4F67-95C7-925B4019B713}" dt="2024-04-24T06:46:45.375" v="1044" actId="1076"/>
          <ac:picMkLst>
            <pc:docMk/>
            <pc:sldMk cId="1084941522" sldId="372"/>
            <ac:picMk id="9" creationId="{D41B012D-0419-F8D2-8747-3AD339E15392}"/>
          </ac:picMkLst>
        </pc:picChg>
        <pc:picChg chg="del">
          <ac:chgData name="Nguyen Thuy Hoang Quy" userId="1bc1fd71-8ae3-498a-b3b0-4e18f4d4a9f7" providerId="ADAL" clId="{CF367C1A-6A01-4F67-95C7-925B4019B713}" dt="2024-04-23T09:04:16.338" v="154" actId="478"/>
          <ac:picMkLst>
            <pc:docMk/>
            <pc:sldMk cId="1084941522" sldId="372"/>
            <ac:picMk id="10" creationId="{34C14586-5318-1DFE-074B-DAFE4E7EDED6}"/>
          </ac:picMkLst>
        </pc:picChg>
        <pc:picChg chg="add mod modCrop">
          <ac:chgData name="Nguyen Thuy Hoang Quy" userId="1bc1fd71-8ae3-498a-b3b0-4e18f4d4a9f7" providerId="ADAL" clId="{CF367C1A-6A01-4F67-95C7-925B4019B713}" dt="2024-04-24T06:48:26.635" v="1070" actId="164"/>
          <ac:picMkLst>
            <pc:docMk/>
            <pc:sldMk cId="1084941522" sldId="372"/>
            <ac:picMk id="10" creationId="{FE8C9945-C098-5422-DD43-052338D2542C}"/>
          </ac:picMkLst>
        </pc:picChg>
        <pc:picChg chg="del">
          <ac:chgData name="Nguyen Thuy Hoang Quy" userId="1bc1fd71-8ae3-498a-b3b0-4e18f4d4a9f7" providerId="ADAL" clId="{CF367C1A-6A01-4F67-95C7-925B4019B713}" dt="2024-04-23T09:04:15.417" v="153" actId="478"/>
          <ac:picMkLst>
            <pc:docMk/>
            <pc:sldMk cId="1084941522" sldId="372"/>
            <ac:picMk id="12" creationId="{8B6CE7A6-C1E2-9460-FB8B-6F6589523B43}"/>
          </ac:picMkLst>
        </pc:picChg>
        <pc:picChg chg="del">
          <ac:chgData name="Nguyen Thuy Hoang Quy" userId="1bc1fd71-8ae3-498a-b3b0-4e18f4d4a9f7" providerId="ADAL" clId="{CF367C1A-6A01-4F67-95C7-925B4019B713}" dt="2024-04-23T09:04:17.076" v="155" actId="478"/>
          <ac:picMkLst>
            <pc:docMk/>
            <pc:sldMk cId="1084941522" sldId="372"/>
            <ac:picMk id="14" creationId="{F461CC35-982E-850B-3820-51E965F5A007}"/>
          </ac:picMkLst>
        </pc:picChg>
        <pc:picChg chg="del">
          <ac:chgData name="Nguyen Thuy Hoang Quy" userId="1bc1fd71-8ae3-498a-b3b0-4e18f4d4a9f7" providerId="ADAL" clId="{CF367C1A-6A01-4F67-95C7-925B4019B713}" dt="2024-04-23T09:04:19.343" v="158" actId="478"/>
          <ac:picMkLst>
            <pc:docMk/>
            <pc:sldMk cId="1084941522" sldId="372"/>
            <ac:picMk id="15" creationId="{86678DFE-44C8-A911-FC47-FC61F8DAE354}"/>
          </ac:picMkLst>
        </pc:picChg>
      </pc:sldChg>
      <pc:sldChg chg="addSp delSp modSp add mod delAnim modAnim">
        <pc:chgData name="Nguyen Thuy Hoang Quy" userId="1bc1fd71-8ae3-498a-b3b0-4e18f4d4a9f7" providerId="ADAL" clId="{CF367C1A-6A01-4F67-95C7-925B4019B713}" dt="2024-04-24T06:48:37.662" v="1074"/>
        <pc:sldMkLst>
          <pc:docMk/>
          <pc:sldMk cId="3748463075" sldId="373"/>
        </pc:sldMkLst>
        <pc:grpChg chg="add mod">
          <ac:chgData name="Nguyen Thuy Hoang Quy" userId="1bc1fd71-8ae3-498a-b3b0-4e18f4d4a9f7" providerId="ADAL" clId="{CF367C1A-6A01-4F67-95C7-925B4019B713}" dt="2024-04-24T06:48:30.650" v="1072"/>
          <ac:grpSpMkLst>
            <pc:docMk/>
            <pc:sldMk cId="3748463075" sldId="373"/>
            <ac:grpSpMk id="6" creationId="{9A3318A0-352D-3078-FE44-B0B1F1EE8EE3}"/>
          </ac:grpSpMkLst>
        </pc:grpChg>
        <pc:picChg chg="del">
          <ac:chgData name="Nguyen Thuy Hoang Quy" userId="1bc1fd71-8ae3-498a-b3b0-4e18f4d4a9f7" providerId="ADAL" clId="{CF367C1A-6A01-4F67-95C7-925B4019B713}" dt="2024-04-23T09:16:21.175" v="230" actId="478"/>
          <ac:picMkLst>
            <pc:docMk/>
            <pc:sldMk cId="3748463075" sldId="373"/>
            <ac:picMk id="3" creationId="{4A24ACEF-403B-68D0-092C-5DC5AF0F3C5E}"/>
          </ac:picMkLst>
        </pc:picChg>
        <pc:picChg chg="add mod">
          <ac:chgData name="Nguyen Thuy Hoang Quy" userId="1bc1fd71-8ae3-498a-b3b0-4e18f4d4a9f7" providerId="ADAL" clId="{CF367C1A-6A01-4F67-95C7-925B4019B713}" dt="2024-04-24T06:48:16.140" v="1068" actId="1076"/>
          <ac:picMkLst>
            <pc:docMk/>
            <pc:sldMk cId="3748463075" sldId="373"/>
            <ac:picMk id="3" creationId="{94A811D2-E10E-3838-9292-6BAD624D6DC7}"/>
          </ac:picMkLst>
        </pc:picChg>
        <pc:picChg chg="add del mod">
          <ac:chgData name="Nguyen Thuy Hoang Quy" userId="1bc1fd71-8ae3-498a-b3b0-4e18f4d4a9f7" providerId="ADAL" clId="{CF367C1A-6A01-4F67-95C7-925B4019B713}" dt="2024-04-24T06:48:10.365" v="1066" actId="478"/>
          <ac:picMkLst>
            <pc:docMk/>
            <pc:sldMk cId="3748463075" sldId="373"/>
            <ac:picMk id="4" creationId="{74AB27BA-4D73-24A7-B4DD-571072260E8B}"/>
          </ac:picMkLst>
        </pc:picChg>
        <pc:picChg chg="del">
          <ac:chgData name="Nguyen Thuy Hoang Quy" userId="1bc1fd71-8ae3-498a-b3b0-4e18f4d4a9f7" providerId="ADAL" clId="{CF367C1A-6A01-4F67-95C7-925B4019B713}" dt="2024-04-23T09:16:23.324" v="232" actId="478"/>
          <ac:picMkLst>
            <pc:docMk/>
            <pc:sldMk cId="3748463075" sldId="373"/>
            <ac:picMk id="5" creationId="{695483B9-DB70-46E5-80DC-77DBE079F950}"/>
          </ac:picMkLst>
        </pc:picChg>
        <pc:picChg chg="add del mod">
          <ac:chgData name="Nguyen Thuy Hoang Quy" userId="1bc1fd71-8ae3-498a-b3b0-4e18f4d4a9f7" providerId="ADAL" clId="{CF367C1A-6A01-4F67-95C7-925B4019B713}" dt="2024-04-24T06:48:30.300" v="1071" actId="478"/>
          <ac:picMkLst>
            <pc:docMk/>
            <pc:sldMk cId="3748463075" sldId="373"/>
            <ac:picMk id="5" creationId="{C3F4B286-0D15-C1AD-CC67-B3EC5F1405AC}"/>
          </ac:picMkLst>
        </pc:picChg>
        <pc:picChg chg="del">
          <ac:chgData name="Nguyen Thuy Hoang Quy" userId="1bc1fd71-8ae3-498a-b3b0-4e18f4d4a9f7" providerId="ADAL" clId="{CF367C1A-6A01-4F67-95C7-925B4019B713}" dt="2024-04-23T09:16:45.655" v="235" actId="478"/>
          <ac:picMkLst>
            <pc:docMk/>
            <pc:sldMk cId="3748463075" sldId="373"/>
            <ac:picMk id="6" creationId="{E185CD5B-9A73-EED3-BA67-EFBDC450E8CD}"/>
          </ac:picMkLst>
        </pc:picChg>
        <pc:picChg chg="add del mod">
          <ac:chgData name="Nguyen Thuy Hoang Quy" userId="1bc1fd71-8ae3-498a-b3b0-4e18f4d4a9f7" providerId="ADAL" clId="{CF367C1A-6A01-4F67-95C7-925B4019B713}" dt="2024-04-24T06:48:33.396" v="1073" actId="478"/>
          <ac:picMkLst>
            <pc:docMk/>
            <pc:sldMk cId="3748463075" sldId="373"/>
            <ac:picMk id="7" creationId="{AAA6EF59-610D-D97D-0AF0-757F3B4948CF}"/>
          </ac:picMkLst>
        </pc:picChg>
        <pc:picChg chg="del">
          <ac:chgData name="Nguyen Thuy Hoang Quy" userId="1bc1fd71-8ae3-498a-b3b0-4e18f4d4a9f7" providerId="ADAL" clId="{CF367C1A-6A01-4F67-95C7-925B4019B713}" dt="2024-04-23T09:16:20.139" v="229" actId="478"/>
          <ac:picMkLst>
            <pc:docMk/>
            <pc:sldMk cId="3748463075" sldId="373"/>
            <ac:picMk id="8" creationId="{8234E047-D1D6-95D2-1879-782EAD631FBE}"/>
          </ac:picMkLst>
        </pc:picChg>
        <pc:picChg chg="mod">
          <ac:chgData name="Nguyen Thuy Hoang Quy" userId="1bc1fd71-8ae3-498a-b3b0-4e18f4d4a9f7" providerId="ADAL" clId="{CF367C1A-6A01-4F67-95C7-925B4019B713}" dt="2024-04-24T06:48:30.650" v="1072"/>
          <ac:picMkLst>
            <pc:docMk/>
            <pc:sldMk cId="3748463075" sldId="373"/>
            <ac:picMk id="8" creationId="{EEEFD0D2-E90B-D470-4FA9-7CDD792E0503}"/>
          </ac:picMkLst>
        </pc:picChg>
        <pc:picChg chg="add del mod">
          <ac:chgData name="Nguyen Thuy Hoang Quy" userId="1bc1fd71-8ae3-498a-b3b0-4e18f4d4a9f7" providerId="ADAL" clId="{CF367C1A-6A01-4F67-95C7-925B4019B713}" dt="2024-04-24T06:48:09.040" v="1065" actId="478"/>
          <ac:picMkLst>
            <pc:docMk/>
            <pc:sldMk cId="3748463075" sldId="373"/>
            <ac:picMk id="9" creationId="{E1548E63-7BDF-0434-0CCF-E2635B36D6D3}"/>
          </ac:picMkLst>
        </pc:picChg>
        <pc:picChg chg="del">
          <ac:chgData name="Nguyen Thuy Hoang Quy" userId="1bc1fd71-8ae3-498a-b3b0-4e18f4d4a9f7" providerId="ADAL" clId="{CF367C1A-6A01-4F67-95C7-925B4019B713}" dt="2024-04-23T09:16:21.834" v="231" actId="478"/>
          <ac:picMkLst>
            <pc:docMk/>
            <pc:sldMk cId="3748463075" sldId="373"/>
            <ac:picMk id="10" creationId="{34C14586-5318-1DFE-074B-DAFE4E7EDED6}"/>
          </ac:picMkLst>
        </pc:picChg>
        <pc:picChg chg="mod">
          <ac:chgData name="Nguyen Thuy Hoang Quy" userId="1bc1fd71-8ae3-498a-b3b0-4e18f4d4a9f7" providerId="ADAL" clId="{CF367C1A-6A01-4F67-95C7-925B4019B713}" dt="2024-04-24T06:48:30.650" v="1072"/>
          <ac:picMkLst>
            <pc:docMk/>
            <pc:sldMk cId="3748463075" sldId="373"/>
            <ac:picMk id="10" creationId="{4BCD79EE-491F-E38C-25C2-0D7D936EE5A3}"/>
          </ac:picMkLst>
        </pc:picChg>
        <pc:picChg chg="add mod">
          <ac:chgData name="Nguyen Thuy Hoang Quy" userId="1bc1fd71-8ae3-498a-b3b0-4e18f4d4a9f7" providerId="ADAL" clId="{CF367C1A-6A01-4F67-95C7-925B4019B713}" dt="2024-04-24T06:48:37.662" v="1074"/>
          <ac:picMkLst>
            <pc:docMk/>
            <pc:sldMk cId="3748463075" sldId="373"/>
            <ac:picMk id="12" creationId="{4BD51C50-683B-9892-464F-62225C5D8B0B}"/>
          </ac:picMkLst>
        </pc:picChg>
        <pc:picChg chg="del">
          <ac:chgData name="Nguyen Thuy Hoang Quy" userId="1bc1fd71-8ae3-498a-b3b0-4e18f4d4a9f7" providerId="ADAL" clId="{CF367C1A-6A01-4F67-95C7-925B4019B713}" dt="2024-04-23T09:16:24.719" v="233" actId="478"/>
          <ac:picMkLst>
            <pc:docMk/>
            <pc:sldMk cId="3748463075" sldId="373"/>
            <ac:picMk id="12" creationId="{8B6CE7A6-C1E2-9460-FB8B-6F6589523B43}"/>
          </ac:picMkLst>
        </pc:picChg>
        <pc:picChg chg="add mod">
          <ac:chgData name="Nguyen Thuy Hoang Quy" userId="1bc1fd71-8ae3-498a-b3b0-4e18f4d4a9f7" providerId="ADAL" clId="{CF367C1A-6A01-4F67-95C7-925B4019B713}" dt="2024-04-23T09:18:09.321" v="249"/>
          <ac:picMkLst>
            <pc:docMk/>
            <pc:sldMk cId="3748463075" sldId="373"/>
            <ac:picMk id="13" creationId="{212FC72F-640E-AA44-2C79-A6A9ED8DA480}"/>
          </ac:picMkLst>
        </pc:picChg>
        <pc:picChg chg="del">
          <ac:chgData name="Nguyen Thuy Hoang Quy" userId="1bc1fd71-8ae3-498a-b3b0-4e18f4d4a9f7" providerId="ADAL" clId="{CF367C1A-6A01-4F67-95C7-925B4019B713}" dt="2024-04-23T09:16:26.084" v="234" actId="478"/>
          <ac:picMkLst>
            <pc:docMk/>
            <pc:sldMk cId="3748463075" sldId="373"/>
            <ac:picMk id="15" creationId="{86678DFE-44C8-A911-FC47-FC61F8DAE354}"/>
          </ac:picMkLst>
        </pc:picChg>
      </pc:sldChg>
      <pc:sldChg chg="addSp delSp modSp add mod delAnim modAnim">
        <pc:chgData name="Nguyen Thuy Hoang Quy" userId="1bc1fd71-8ae3-498a-b3b0-4e18f4d4a9f7" providerId="ADAL" clId="{CF367C1A-6A01-4F67-95C7-925B4019B713}" dt="2024-04-24T06:48:02.845" v="1064" actId="478"/>
        <pc:sldMkLst>
          <pc:docMk/>
          <pc:sldMk cId="363052561" sldId="374"/>
        </pc:sldMkLst>
        <pc:spChg chg="mod">
          <ac:chgData name="Nguyen Thuy Hoang Quy" userId="1bc1fd71-8ae3-498a-b3b0-4e18f4d4a9f7" providerId="ADAL" clId="{CF367C1A-6A01-4F67-95C7-925B4019B713}" dt="2024-04-24T06:47:09.885" v="1053" actId="1076"/>
          <ac:spMkLst>
            <pc:docMk/>
            <pc:sldMk cId="363052561" sldId="374"/>
            <ac:spMk id="57" creationId="{00000000-0000-0000-0000-000000000000}"/>
          </ac:spMkLst>
        </pc:spChg>
        <pc:picChg chg="del">
          <ac:chgData name="Nguyen Thuy Hoang Quy" userId="1bc1fd71-8ae3-498a-b3b0-4e18f4d4a9f7" providerId="ADAL" clId="{CF367C1A-6A01-4F67-95C7-925B4019B713}" dt="2024-04-23T09:11:51.046" v="205" actId="478"/>
          <ac:picMkLst>
            <pc:docMk/>
            <pc:sldMk cId="363052561" sldId="374"/>
            <ac:picMk id="3" creationId="{4A24ACEF-403B-68D0-092C-5DC5AF0F3C5E}"/>
          </ac:picMkLst>
        </pc:picChg>
        <pc:picChg chg="add mod">
          <ac:chgData name="Nguyen Thuy Hoang Quy" userId="1bc1fd71-8ae3-498a-b3b0-4e18f4d4a9f7" providerId="ADAL" clId="{CF367C1A-6A01-4F67-95C7-925B4019B713}" dt="2024-04-24T06:47:16.885" v="1056" actId="1076"/>
          <ac:picMkLst>
            <pc:docMk/>
            <pc:sldMk cId="363052561" sldId="374"/>
            <ac:picMk id="3" creationId="{5E02D5B9-1F4E-408C-5AAE-87D3DF120AFD}"/>
          </ac:picMkLst>
        </pc:picChg>
        <pc:picChg chg="del">
          <ac:chgData name="Nguyen Thuy Hoang Quy" userId="1bc1fd71-8ae3-498a-b3b0-4e18f4d4a9f7" providerId="ADAL" clId="{CF367C1A-6A01-4F67-95C7-925B4019B713}" dt="2024-04-23T09:11:49.399" v="203" actId="478"/>
          <ac:picMkLst>
            <pc:docMk/>
            <pc:sldMk cId="363052561" sldId="374"/>
            <ac:picMk id="4" creationId="{953C3EF5-8034-A7C9-DC01-AA36E9D4EAB5}"/>
          </ac:picMkLst>
        </pc:picChg>
        <pc:picChg chg="add mod modCrop">
          <ac:chgData name="Nguyen Thuy Hoang Quy" userId="1bc1fd71-8ae3-498a-b3b0-4e18f4d4a9f7" providerId="ADAL" clId="{CF367C1A-6A01-4F67-95C7-925B4019B713}" dt="2024-04-24T06:47:40.355" v="1059" actId="732"/>
          <ac:picMkLst>
            <pc:docMk/>
            <pc:sldMk cId="363052561" sldId="374"/>
            <ac:picMk id="4" creationId="{AA824724-9E26-5A6B-C3F5-47F81A7EB398}"/>
          </ac:picMkLst>
        </pc:picChg>
        <pc:picChg chg="add mod">
          <ac:chgData name="Nguyen Thuy Hoang Quy" userId="1bc1fd71-8ae3-498a-b3b0-4e18f4d4a9f7" providerId="ADAL" clId="{CF367C1A-6A01-4F67-95C7-925B4019B713}" dt="2024-04-24T06:47:12.017" v="1054" actId="1076"/>
          <ac:picMkLst>
            <pc:docMk/>
            <pc:sldMk cId="363052561" sldId="374"/>
            <ac:picMk id="5" creationId="{38BB18CF-57A2-1D99-0F09-3C8DFB2371BE}"/>
          </ac:picMkLst>
        </pc:picChg>
        <pc:picChg chg="del">
          <ac:chgData name="Nguyen Thuy Hoang Quy" userId="1bc1fd71-8ae3-498a-b3b0-4e18f4d4a9f7" providerId="ADAL" clId="{CF367C1A-6A01-4F67-95C7-925B4019B713}" dt="2024-04-23T09:11:50.151" v="204" actId="478"/>
          <ac:picMkLst>
            <pc:docMk/>
            <pc:sldMk cId="363052561" sldId="374"/>
            <ac:picMk id="5" creationId="{695483B9-DB70-46E5-80DC-77DBE079F950}"/>
          </ac:picMkLst>
        </pc:picChg>
        <pc:picChg chg="add del mod">
          <ac:chgData name="Nguyen Thuy Hoang Quy" userId="1bc1fd71-8ae3-498a-b3b0-4e18f4d4a9f7" providerId="ADAL" clId="{CF367C1A-6A01-4F67-95C7-925B4019B713}" dt="2024-04-24T06:46:58.045" v="1048" actId="478"/>
          <ac:picMkLst>
            <pc:docMk/>
            <pc:sldMk cId="363052561" sldId="374"/>
            <ac:picMk id="6" creationId="{1263DCC9-E048-0790-D9CE-AEBC23E08177}"/>
          </ac:picMkLst>
        </pc:picChg>
        <pc:picChg chg="add del mod modCrop">
          <ac:chgData name="Nguyen Thuy Hoang Quy" userId="1bc1fd71-8ae3-498a-b3b0-4e18f4d4a9f7" providerId="ADAL" clId="{CF367C1A-6A01-4F67-95C7-925B4019B713}" dt="2024-04-24T06:48:02.845" v="1064" actId="478"/>
          <ac:picMkLst>
            <pc:docMk/>
            <pc:sldMk cId="363052561" sldId="374"/>
            <ac:picMk id="7" creationId="{61E1CB68-C682-FE37-FC14-268545772B46}"/>
          </ac:picMkLst>
        </pc:picChg>
        <pc:picChg chg="del">
          <ac:chgData name="Nguyen Thuy Hoang Quy" userId="1bc1fd71-8ae3-498a-b3b0-4e18f4d4a9f7" providerId="ADAL" clId="{CF367C1A-6A01-4F67-95C7-925B4019B713}" dt="2024-04-23T09:13:33.430" v="214" actId="478"/>
          <ac:picMkLst>
            <pc:docMk/>
            <pc:sldMk cId="363052561" sldId="374"/>
            <ac:picMk id="7" creationId="{8A8ADBC2-7E1E-707E-486F-F08EE52CF769}"/>
          </ac:picMkLst>
        </pc:picChg>
        <pc:picChg chg="del">
          <ac:chgData name="Nguyen Thuy Hoang Quy" userId="1bc1fd71-8ae3-498a-b3b0-4e18f4d4a9f7" providerId="ADAL" clId="{CF367C1A-6A01-4F67-95C7-925B4019B713}" dt="2024-04-23T09:11:46.496" v="200" actId="478"/>
          <ac:picMkLst>
            <pc:docMk/>
            <pc:sldMk cId="363052561" sldId="374"/>
            <ac:picMk id="8" creationId="{8234E047-D1D6-95D2-1879-782EAD631FBE}"/>
          </ac:picMkLst>
        </pc:picChg>
        <pc:picChg chg="add del mod">
          <ac:chgData name="Nguyen Thuy Hoang Quy" userId="1bc1fd71-8ae3-498a-b3b0-4e18f4d4a9f7" providerId="ADAL" clId="{CF367C1A-6A01-4F67-95C7-925B4019B713}" dt="2024-04-24T06:47:02.962" v="1050" actId="478"/>
          <ac:picMkLst>
            <pc:docMk/>
            <pc:sldMk cId="363052561" sldId="374"/>
            <ac:picMk id="9" creationId="{B872DE37-82EE-B92C-AC24-3DB478B620F8}"/>
          </ac:picMkLst>
        </pc:picChg>
        <pc:picChg chg="del">
          <ac:chgData name="Nguyen Thuy Hoang Quy" userId="1bc1fd71-8ae3-498a-b3b0-4e18f4d4a9f7" providerId="ADAL" clId="{CF367C1A-6A01-4F67-95C7-925B4019B713}" dt="2024-04-23T09:11:47.267" v="201" actId="478"/>
          <ac:picMkLst>
            <pc:docMk/>
            <pc:sldMk cId="363052561" sldId="374"/>
            <ac:picMk id="10" creationId="{34C14586-5318-1DFE-074B-DAFE4E7EDED6}"/>
          </ac:picMkLst>
        </pc:picChg>
        <pc:picChg chg="del">
          <ac:chgData name="Nguyen Thuy Hoang Quy" userId="1bc1fd71-8ae3-498a-b3b0-4e18f4d4a9f7" providerId="ADAL" clId="{CF367C1A-6A01-4F67-95C7-925B4019B713}" dt="2024-04-23T09:11:48.222" v="202" actId="478"/>
          <ac:picMkLst>
            <pc:docMk/>
            <pc:sldMk cId="363052561" sldId="374"/>
            <ac:picMk id="12" creationId="{8B6CE7A6-C1E2-9460-FB8B-6F6589523B43}"/>
          </ac:picMkLst>
        </pc:picChg>
        <pc:picChg chg="add del mod">
          <ac:chgData name="Nguyen Thuy Hoang Quy" userId="1bc1fd71-8ae3-498a-b3b0-4e18f4d4a9f7" providerId="ADAL" clId="{CF367C1A-6A01-4F67-95C7-925B4019B713}" dt="2024-04-24T06:46:51.826" v="1046" actId="478"/>
          <ac:picMkLst>
            <pc:docMk/>
            <pc:sldMk cId="363052561" sldId="374"/>
            <ac:picMk id="13" creationId="{40DB1CC8-E393-A2E9-320B-4A9705F6D1AB}"/>
          </ac:picMkLst>
        </pc:picChg>
        <pc:picChg chg="add mod">
          <ac:chgData name="Nguyen Thuy Hoang Quy" userId="1bc1fd71-8ae3-498a-b3b0-4e18f4d4a9f7" providerId="ADAL" clId="{CF367C1A-6A01-4F67-95C7-925B4019B713}" dt="2024-04-23T09:14:37.105" v="223" actId="1076"/>
          <ac:picMkLst>
            <pc:docMk/>
            <pc:sldMk cId="363052561" sldId="374"/>
            <ac:picMk id="14" creationId="{BC179356-948F-B726-5387-FBB524312110}"/>
          </ac:picMkLst>
        </pc:picChg>
      </pc:sldChg>
      <pc:sldChg chg="addSp delSp modSp mod delAnim modAnim">
        <pc:chgData name="Nguyen Thuy Hoang Quy" userId="1bc1fd71-8ae3-498a-b3b0-4e18f4d4a9f7" providerId="ADAL" clId="{CF367C1A-6A01-4F67-95C7-925B4019B713}" dt="2024-04-24T08:14:03.950" v="1790"/>
        <pc:sldMkLst>
          <pc:docMk/>
          <pc:sldMk cId="489484552" sldId="380"/>
        </pc:sldMkLst>
        <pc:spChg chg="del">
          <ac:chgData name="Nguyen Thuy Hoang Quy" userId="1bc1fd71-8ae3-498a-b3b0-4e18f4d4a9f7" providerId="ADAL" clId="{CF367C1A-6A01-4F67-95C7-925B4019B713}" dt="2024-04-23T09:35:16.624" v="432" actId="478"/>
          <ac:spMkLst>
            <pc:docMk/>
            <pc:sldMk cId="489484552" sldId="380"/>
            <ac:spMk id="2" creationId="{06912918-339F-8DDA-65FD-037D3ACA496B}"/>
          </ac:spMkLst>
        </pc:spChg>
        <pc:spChg chg="add mod ord">
          <ac:chgData name="Nguyen Thuy Hoang Quy" userId="1bc1fd71-8ae3-498a-b3b0-4e18f4d4a9f7" providerId="ADAL" clId="{CF367C1A-6A01-4F67-95C7-925B4019B713}" dt="2024-04-24T06:52:50.292" v="1130" actId="1076"/>
          <ac:spMkLst>
            <pc:docMk/>
            <pc:sldMk cId="489484552" sldId="380"/>
            <ac:spMk id="11" creationId="{91632EA1-190F-1895-CDC6-56EB8DCDF945}"/>
          </ac:spMkLst>
        </pc:spChg>
        <pc:spChg chg="add mod">
          <ac:chgData name="Nguyen Thuy Hoang Quy" userId="1bc1fd71-8ae3-498a-b3b0-4e18f4d4a9f7" providerId="ADAL" clId="{CF367C1A-6A01-4F67-95C7-925B4019B713}" dt="2024-04-24T06:53:39.885" v="1147" actId="1076"/>
          <ac:spMkLst>
            <pc:docMk/>
            <pc:sldMk cId="489484552" sldId="380"/>
            <ac:spMk id="16" creationId="{C3AB480C-3C6A-396F-485A-30537A84E25C}"/>
          </ac:spMkLst>
        </pc:spChg>
        <pc:spChg chg="add mod">
          <ac:chgData name="Nguyen Thuy Hoang Quy" userId="1bc1fd71-8ae3-498a-b3b0-4e18f4d4a9f7" providerId="ADAL" clId="{CF367C1A-6A01-4F67-95C7-925B4019B713}" dt="2024-04-24T07:49:13.471" v="1691" actId="207"/>
          <ac:spMkLst>
            <pc:docMk/>
            <pc:sldMk cId="489484552" sldId="380"/>
            <ac:spMk id="19" creationId="{06E1EEFB-1F46-F0AD-12D1-E81F6C65A5EB}"/>
          </ac:spMkLst>
        </pc:spChg>
        <pc:picChg chg="add mod ord">
          <ac:chgData name="Nguyen Thuy Hoang Quy" userId="1bc1fd71-8ae3-498a-b3b0-4e18f4d4a9f7" providerId="ADAL" clId="{CF367C1A-6A01-4F67-95C7-925B4019B713}" dt="2024-04-24T06:52:45.885" v="1129" actId="1076"/>
          <ac:picMkLst>
            <pc:docMk/>
            <pc:sldMk cId="489484552" sldId="380"/>
            <ac:picMk id="3" creationId="{E8031B46-7396-FCDB-3A55-1C32E358E574}"/>
          </ac:picMkLst>
        </pc:picChg>
        <pc:picChg chg="add del mod">
          <ac:chgData name="Nguyen Thuy Hoang Quy" userId="1bc1fd71-8ae3-498a-b3b0-4e18f4d4a9f7" providerId="ADAL" clId="{CF367C1A-6A01-4F67-95C7-925B4019B713}" dt="2024-04-23T09:36:27.555" v="443" actId="478"/>
          <ac:picMkLst>
            <pc:docMk/>
            <pc:sldMk cId="489484552" sldId="380"/>
            <ac:picMk id="5" creationId="{30714457-4F14-4E83-6691-D0176F4F2104}"/>
          </ac:picMkLst>
        </pc:picChg>
        <pc:picChg chg="add mod ord">
          <ac:chgData name="Nguyen Thuy Hoang Quy" userId="1bc1fd71-8ae3-498a-b3b0-4e18f4d4a9f7" providerId="ADAL" clId="{CF367C1A-6A01-4F67-95C7-925B4019B713}" dt="2024-04-24T06:53:26.955" v="1141" actId="171"/>
          <ac:picMkLst>
            <pc:docMk/>
            <pc:sldMk cId="489484552" sldId="380"/>
            <ac:picMk id="6" creationId="{DF25FFEA-1669-0674-2B40-F1A38A5BE3C0}"/>
          </ac:picMkLst>
        </pc:picChg>
        <pc:picChg chg="del mod">
          <ac:chgData name="Nguyen Thuy Hoang Quy" userId="1bc1fd71-8ae3-498a-b3b0-4e18f4d4a9f7" providerId="ADAL" clId="{CF367C1A-6A01-4F67-95C7-925B4019B713}" dt="2024-04-23T09:35:14.083" v="430" actId="478"/>
          <ac:picMkLst>
            <pc:docMk/>
            <pc:sldMk cId="489484552" sldId="380"/>
            <ac:picMk id="7" creationId="{F677695E-267A-DECA-C1A8-AB9B16AEE320}"/>
          </ac:picMkLst>
        </pc:picChg>
        <pc:picChg chg="add del mod modCrop">
          <ac:chgData name="Nguyen Thuy Hoang Quy" userId="1bc1fd71-8ae3-498a-b3b0-4e18f4d4a9f7" providerId="ADAL" clId="{CF367C1A-6A01-4F67-95C7-925B4019B713}" dt="2024-04-24T06:52:05.980" v="1116" actId="478"/>
          <ac:picMkLst>
            <pc:docMk/>
            <pc:sldMk cId="489484552" sldId="380"/>
            <ac:picMk id="8" creationId="{80ACC164-3475-A49C-28AC-7737381C66D2}"/>
          </ac:picMkLst>
        </pc:picChg>
        <pc:picChg chg="del">
          <ac:chgData name="Nguyen Thuy Hoang Quy" userId="1bc1fd71-8ae3-498a-b3b0-4e18f4d4a9f7" providerId="ADAL" clId="{CF367C1A-6A01-4F67-95C7-925B4019B713}" dt="2024-04-23T09:35:14.820" v="431" actId="478"/>
          <ac:picMkLst>
            <pc:docMk/>
            <pc:sldMk cId="489484552" sldId="380"/>
            <ac:picMk id="9" creationId="{9EC47ACC-00CB-4F13-276D-0FE97FD33B79}"/>
          </ac:picMkLst>
        </pc:picChg>
        <pc:picChg chg="add del mod">
          <ac:chgData name="Nguyen Thuy Hoang Quy" userId="1bc1fd71-8ae3-498a-b3b0-4e18f4d4a9f7" providerId="ADAL" clId="{CF367C1A-6A01-4F67-95C7-925B4019B713}" dt="2024-04-24T06:52:06.799" v="1117" actId="478"/>
          <ac:picMkLst>
            <pc:docMk/>
            <pc:sldMk cId="489484552" sldId="380"/>
            <ac:picMk id="15" creationId="{11C809BD-1062-7536-6484-D80619123F54}"/>
          </ac:picMkLst>
        </pc:picChg>
        <pc:inkChg chg="add del">
          <ac:chgData name="Nguyen Thuy Hoang Quy" userId="1bc1fd71-8ae3-498a-b3b0-4e18f4d4a9f7" providerId="ADAL" clId="{CF367C1A-6A01-4F67-95C7-925B4019B713}" dt="2024-04-23T09:37:06.667" v="451" actId="9405"/>
          <ac:inkMkLst>
            <pc:docMk/>
            <pc:sldMk cId="489484552" sldId="380"/>
            <ac:inkMk id="10" creationId="{2468A82B-5F44-E3EE-472A-F97B6D7A037A}"/>
          </ac:inkMkLst>
        </pc:inkChg>
        <pc:cxnChg chg="add mod">
          <ac:chgData name="Nguyen Thuy Hoang Quy" userId="1bc1fd71-8ae3-498a-b3b0-4e18f4d4a9f7" providerId="ADAL" clId="{CF367C1A-6A01-4F67-95C7-925B4019B713}" dt="2024-04-23T09:38:10.953" v="461" actId="1582"/>
          <ac:cxnSpMkLst>
            <pc:docMk/>
            <pc:sldMk cId="489484552" sldId="380"/>
            <ac:cxnSpMk id="13" creationId="{1FE9D3F2-CEA6-449E-CB5A-974F39454684}"/>
          </ac:cxnSpMkLst>
        </pc:cxnChg>
        <pc:cxnChg chg="add mod">
          <ac:chgData name="Nguyen Thuy Hoang Quy" userId="1bc1fd71-8ae3-498a-b3b0-4e18f4d4a9f7" providerId="ADAL" clId="{CF367C1A-6A01-4F67-95C7-925B4019B713}" dt="2024-04-24T06:53:38.055" v="1146" actId="1076"/>
          <ac:cxnSpMkLst>
            <pc:docMk/>
            <pc:sldMk cId="489484552" sldId="380"/>
            <ac:cxnSpMk id="17" creationId="{44926D8A-72E5-CC2A-7959-0C3F3CC35D16}"/>
          </ac:cxnSpMkLst>
        </pc:cxnChg>
      </pc:sldChg>
      <pc:sldChg chg="delSp del mod delAnim">
        <pc:chgData name="Nguyen Thuy Hoang Quy" userId="1bc1fd71-8ae3-498a-b3b0-4e18f4d4a9f7" providerId="ADAL" clId="{CF367C1A-6A01-4F67-95C7-925B4019B713}" dt="2024-04-23T09:44:22.612" v="489" actId="47"/>
        <pc:sldMkLst>
          <pc:docMk/>
          <pc:sldMk cId="3137522844" sldId="381"/>
        </pc:sldMkLst>
        <pc:spChg chg="del">
          <ac:chgData name="Nguyen Thuy Hoang Quy" userId="1bc1fd71-8ae3-498a-b3b0-4e18f4d4a9f7" providerId="ADAL" clId="{CF367C1A-6A01-4F67-95C7-925B4019B713}" dt="2024-04-23T09:35:21.927" v="434" actId="478"/>
          <ac:spMkLst>
            <pc:docMk/>
            <pc:sldMk cId="3137522844" sldId="381"/>
            <ac:spMk id="3" creationId="{9BE7EF6C-7072-4563-4D90-6B2A75E961E9}"/>
          </ac:spMkLst>
        </pc:spChg>
        <pc:spChg chg="del">
          <ac:chgData name="Nguyen Thuy Hoang Quy" userId="1bc1fd71-8ae3-498a-b3b0-4e18f4d4a9f7" providerId="ADAL" clId="{CF367C1A-6A01-4F67-95C7-925B4019B713}" dt="2024-04-23T09:35:22.775" v="435" actId="478"/>
          <ac:spMkLst>
            <pc:docMk/>
            <pc:sldMk cId="3137522844" sldId="381"/>
            <ac:spMk id="4" creationId="{6E7E46AD-A9EB-FD4B-CFE6-B56B1081E7D6}"/>
          </ac:spMkLst>
        </pc:spChg>
        <pc:picChg chg="del">
          <ac:chgData name="Nguyen Thuy Hoang Quy" userId="1bc1fd71-8ae3-498a-b3b0-4e18f4d4a9f7" providerId="ADAL" clId="{CF367C1A-6A01-4F67-95C7-925B4019B713}" dt="2024-04-23T09:35:20.091" v="433" actId="478"/>
          <ac:picMkLst>
            <pc:docMk/>
            <pc:sldMk cId="3137522844" sldId="381"/>
            <ac:picMk id="6" creationId="{3D07350B-6F65-85BC-95A1-9BC6AE63A1D4}"/>
          </ac:picMkLst>
        </pc:picChg>
      </pc:sldChg>
      <pc:sldChg chg="delSp del mod delAnim">
        <pc:chgData name="Nguyen Thuy Hoang Quy" userId="1bc1fd71-8ae3-498a-b3b0-4e18f4d4a9f7" providerId="ADAL" clId="{CF367C1A-6A01-4F67-95C7-925B4019B713}" dt="2024-04-23T09:44:24.558" v="490" actId="47"/>
        <pc:sldMkLst>
          <pc:docMk/>
          <pc:sldMk cId="442833220" sldId="382"/>
        </pc:sldMkLst>
        <pc:spChg chg="del">
          <ac:chgData name="Nguyen Thuy Hoang Quy" userId="1bc1fd71-8ae3-498a-b3b0-4e18f4d4a9f7" providerId="ADAL" clId="{CF367C1A-6A01-4F67-95C7-925B4019B713}" dt="2024-04-23T09:35:27.041" v="438" actId="478"/>
          <ac:spMkLst>
            <pc:docMk/>
            <pc:sldMk cId="442833220" sldId="382"/>
            <ac:spMk id="3" creationId="{FE17C4DA-13B3-45D1-FC5B-606C8B1BF5E6}"/>
          </ac:spMkLst>
        </pc:spChg>
        <pc:spChg chg="del">
          <ac:chgData name="Nguyen Thuy Hoang Quy" userId="1bc1fd71-8ae3-498a-b3b0-4e18f4d4a9f7" providerId="ADAL" clId="{CF367C1A-6A01-4F67-95C7-925B4019B713}" dt="2024-04-23T09:35:28.814" v="440" actId="478"/>
          <ac:spMkLst>
            <pc:docMk/>
            <pc:sldMk cId="442833220" sldId="382"/>
            <ac:spMk id="5" creationId="{0CE4E0F1-69D1-8391-4994-C694C473AD35}"/>
          </ac:spMkLst>
        </pc:spChg>
        <pc:spChg chg="del">
          <ac:chgData name="Nguyen Thuy Hoang Quy" userId="1bc1fd71-8ae3-498a-b3b0-4e18f4d4a9f7" providerId="ADAL" clId="{CF367C1A-6A01-4F67-95C7-925B4019B713}" dt="2024-04-23T09:35:27.936" v="439" actId="478"/>
          <ac:spMkLst>
            <pc:docMk/>
            <pc:sldMk cId="442833220" sldId="382"/>
            <ac:spMk id="6" creationId="{D55DA601-A86F-BB2E-4231-84CD47F80355}"/>
          </ac:spMkLst>
        </pc:spChg>
        <pc:spChg chg="del">
          <ac:chgData name="Nguyen Thuy Hoang Quy" userId="1bc1fd71-8ae3-498a-b3b0-4e18f4d4a9f7" providerId="ADAL" clId="{CF367C1A-6A01-4F67-95C7-925B4019B713}" dt="2024-04-23T09:35:26.508" v="437" actId="478"/>
          <ac:spMkLst>
            <pc:docMk/>
            <pc:sldMk cId="442833220" sldId="382"/>
            <ac:spMk id="7" creationId="{1022CCC1-CA30-7F80-7F4A-CA3BFA0580B7}"/>
          </ac:spMkLst>
        </pc:spChg>
        <pc:picChg chg="del">
          <ac:chgData name="Nguyen Thuy Hoang Quy" userId="1bc1fd71-8ae3-498a-b3b0-4e18f4d4a9f7" providerId="ADAL" clId="{CF367C1A-6A01-4F67-95C7-925B4019B713}" dt="2024-04-23T09:35:25.394" v="436" actId="478"/>
          <ac:picMkLst>
            <pc:docMk/>
            <pc:sldMk cId="442833220" sldId="382"/>
            <ac:picMk id="4" creationId="{DC49DAEC-2DDE-F796-04FB-2FC4C54E0321}"/>
          </ac:picMkLst>
        </pc:picChg>
      </pc:sldChg>
      <pc:sldChg chg="del">
        <pc:chgData name="Nguyen Thuy Hoang Quy" userId="1bc1fd71-8ae3-498a-b3b0-4e18f4d4a9f7" providerId="ADAL" clId="{CF367C1A-6A01-4F67-95C7-925B4019B713}" dt="2024-04-24T06:12:25.009" v="697" actId="47"/>
        <pc:sldMkLst>
          <pc:docMk/>
          <pc:sldMk cId="2736654800" sldId="383"/>
        </pc:sldMkLst>
      </pc:sldChg>
      <pc:sldChg chg="addSp delSp modSp mod modAnim">
        <pc:chgData name="Nguyen Thuy Hoang Quy" userId="1bc1fd71-8ae3-498a-b3b0-4e18f4d4a9f7" providerId="ADAL" clId="{CF367C1A-6A01-4F67-95C7-925B4019B713}" dt="2024-04-24T07:57:37.850" v="1754" actId="20577"/>
        <pc:sldMkLst>
          <pc:docMk/>
          <pc:sldMk cId="1834340793" sldId="394"/>
        </pc:sldMkLst>
        <pc:spChg chg="mod">
          <ac:chgData name="Nguyen Thuy Hoang Quy" userId="1bc1fd71-8ae3-498a-b3b0-4e18f4d4a9f7" providerId="ADAL" clId="{CF367C1A-6A01-4F67-95C7-925B4019B713}" dt="2024-04-24T07:57:37.850" v="1754" actId="20577"/>
          <ac:spMkLst>
            <pc:docMk/>
            <pc:sldMk cId="1834340793" sldId="394"/>
            <ac:spMk id="2" creationId="{764E6230-07D4-0CC8-D659-1C4D9E4B6730}"/>
          </ac:spMkLst>
        </pc:spChg>
        <pc:spChg chg="mod">
          <ac:chgData name="Nguyen Thuy Hoang Quy" userId="1bc1fd71-8ae3-498a-b3b0-4e18f4d4a9f7" providerId="ADAL" clId="{CF367C1A-6A01-4F67-95C7-925B4019B713}" dt="2024-04-24T07:55:32.894" v="1719" actId="1076"/>
          <ac:spMkLst>
            <pc:docMk/>
            <pc:sldMk cId="1834340793" sldId="394"/>
            <ac:spMk id="3" creationId="{9AEB9C71-C264-A7B2-C13F-99FBF8D9F0C2}"/>
          </ac:spMkLst>
        </pc:spChg>
        <pc:spChg chg="mod">
          <ac:chgData name="Nguyen Thuy Hoang Quy" userId="1bc1fd71-8ae3-498a-b3b0-4e18f4d4a9f7" providerId="ADAL" clId="{CF367C1A-6A01-4F67-95C7-925B4019B713}" dt="2024-04-24T07:55:30.232" v="1718" actId="1076"/>
          <ac:spMkLst>
            <pc:docMk/>
            <pc:sldMk cId="1834340793" sldId="394"/>
            <ac:spMk id="4" creationId="{2EA73083-15CB-5F8B-F601-544CAC1A69D7}"/>
          </ac:spMkLst>
        </pc:spChg>
        <pc:spChg chg="add mod">
          <ac:chgData name="Nguyen Thuy Hoang Quy" userId="1bc1fd71-8ae3-498a-b3b0-4e18f4d4a9f7" providerId="ADAL" clId="{CF367C1A-6A01-4F67-95C7-925B4019B713}" dt="2024-04-24T07:37:19.648" v="1683" actId="1076"/>
          <ac:spMkLst>
            <pc:docMk/>
            <pc:sldMk cId="1834340793" sldId="394"/>
            <ac:spMk id="5" creationId="{E0724083-8235-388A-8B80-5B29251334CB}"/>
          </ac:spMkLst>
        </pc:spChg>
        <pc:spChg chg="mod">
          <ac:chgData name="Nguyen Thuy Hoang Quy" userId="1bc1fd71-8ae3-498a-b3b0-4e18f4d4a9f7" providerId="ADAL" clId="{CF367C1A-6A01-4F67-95C7-925B4019B713}" dt="2024-04-24T07:56:02.559" v="1723" actId="1076"/>
          <ac:spMkLst>
            <pc:docMk/>
            <pc:sldMk cId="1834340793" sldId="394"/>
            <ac:spMk id="6" creationId="{E008AA8B-3CEA-479F-22E2-ACBA9AD0C628}"/>
          </ac:spMkLst>
        </pc:spChg>
        <pc:spChg chg="mod">
          <ac:chgData name="Nguyen Thuy Hoang Quy" userId="1bc1fd71-8ae3-498a-b3b0-4e18f4d4a9f7" providerId="ADAL" clId="{CF367C1A-6A01-4F67-95C7-925B4019B713}" dt="2024-04-24T07:55:53.472" v="1721" actId="1076"/>
          <ac:spMkLst>
            <pc:docMk/>
            <pc:sldMk cId="1834340793" sldId="394"/>
            <ac:spMk id="7" creationId="{C08422DF-6FA6-3255-0ABE-E17C1C94F9F9}"/>
          </ac:spMkLst>
        </pc:spChg>
        <pc:spChg chg="mod">
          <ac:chgData name="Nguyen Thuy Hoang Quy" userId="1bc1fd71-8ae3-498a-b3b0-4e18f4d4a9f7" providerId="ADAL" clId="{CF367C1A-6A01-4F67-95C7-925B4019B713}" dt="2024-04-24T07:55:59.115" v="1722" actId="1076"/>
          <ac:spMkLst>
            <pc:docMk/>
            <pc:sldMk cId="1834340793" sldId="394"/>
            <ac:spMk id="8" creationId="{FF410BA0-0897-F083-B212-B18AC2A6488C}"/>
          </ac:spMkLst>
        </pc:spChg>
        <pc:picChg chg="add mod">
          <ac:chgData name="Nguyen Thuy Hoang Quy" userId="1bc1fd71-8ae3-498a-b3b0-4e18f4d4a9f7" providerId="ADAL" clId="{CF367C1A-6A01-4F67-95C7-925B4019B713}" dt="2024-04-24T07:54:03.212" v="1713" actId="171"/>
          <ac:picMkLst>
            <pc:docMk/>
            <pc:sldMk cId="1834340793" sldId="394"/>
            <ac:picMk id="1026" creationId="{7C26EACF-0C18-BEDD-369A-BA0526A7D36D}"/>
          </ac:picMkLst>
        </pc:picChg>
        <pc:picChg chg="del">
          <ac:chgData name="Nguyen Thuy Hoang Quy" userId="1bc1fd71-8ae3-498a-b3b0-4e18f4d4a9f7" providerId="ADAL" clId="{CF367C1A-6A01-4F67-95C7-925B4019B713}" dt="2024-04-24T07:51:33.554" v="1704" actId="478"/>
          <ac:picMkLst>
            <pc:docMk/>
            <pc:sldMk cId="1834340793" sldId="394"/>
            <ac:picMk id="1040" creationId="{55247A6D-4563-A721-5DF6-042C733130D7}"/>
          </ac:picMkLst>
        </pc:picChg>
      </pc:sldChg>
      <pc:sldChg chg="del">
        <pc:chgData name="Nguyen Thuy Hoang Quy" userId="1bc1fd71-8ae3-498a-b3b0-4e18f4d4a9f7" providerId="ADAL" clId="{CF367C1A-6A01-4F67-95C7-925B4019B713}" dt="2024-04-24T06:12:26.117" v="698" actId="47"/>
        <pc:sldMkLst>
          <pc:docMk/>
          <pc:sldMk cId="481028017" sldId="418"/>
        </pc:sldMkLst>
      </pc:sldChg>
      <pc:sldChg chg="del">
        <pc:chgData name="Nguyen Thuy Hoang Quy" userId="1bc1fd71-8ae3-498a-b3b0-4e18f4d4a9f7" providerId="ADAL" clId="{CF367C1A-6A01-4F67-95C7-925B4019B713}" dt="2024-04-24T06:12:22.981" v="696" actId="47"/>
        <pc:sldMkLst>
          <pc:docMk/>
          <pc:sldMk cId="3411400834" sldId="419"/>
        </pc:sldMkLst>
      </pc:sldChg>
      <pc:sldChg chg="del">
        <pc:chgData name="Nguyen Thuy Hoang Quy" userId="1bc1fd71-8ae3-498a-b3b0-4e18f4d4a9f7" providerId="ADAL" clId="{CF367C1A-6A01-4F67-95C7-925B4019B713}" dt="2024-04-23T09:18:49.296" v="250" actId="47"/>
        <pc:sldMkLst>
          <pc:docMk/>
          <pc:sldMk cId="1416217331" sldId="421"/>
        </pc:sldMkLst>
      </pc:sldChg>
      <pc:sldChg chg="del">
        <pc:chgData name="Nguyen Thuy Hoang Quy" userId="1bc1fd71-8ae3-498a-b3b0-4e18f4d4a9f7" providerId="ADAL" clId="{CF367C1A-6A01-4F67-95C7-925B4019B713}" dt="2024-04-23T09:18:49.296" v="250" actId="47"/>
        <pc:sldMkLst>
          <pc:docMk/>
          <pc:sldMk cId="1900524871" sldId="422"/>
        </pc:sldMkLst>
      </pc:sldChg>
      <pc:sldChg chg="del">
        <pc:chgData name="Nguyen Thuy Hoang Quy" userId="1bc1fd71-8ae3-498a-b3b0-4e18f4d4a9f7" providerId="ADAL" clId="{CF367C1A-6A01-4F67-95C7-925B4019B713}" dt="2024-04-23T09:18:49.296" v="250" actId="47"/>
        <pc:sldMkLst>
          <pc:docMk/>
          <pc:sldMk cId="3146061636" sldId="423"/>
        </pc:sldMkLst>
      </pc:sldChg>
      <pc:sldChg chg="addSp modSp del mod">
        <pc:chgData name="Nguyen Thuy Hoang Quy" userId="1bc1fd71-8ae3-498a-b3b0-4e18f4d4a9f7" providerId="ADAL" clId="{CF367C1A-6A01-4F67-95C7-925B4019B713}" dt="2024-04-23T08:33:28.422" v="2" actId="47"/>
        <pc:sldMkLst>
          <pc:docMk/>
          <pc:sldMk cId="908665454" sldId="424"/>
        </pc:sldMkLst>
        <pc:picChg chg="add mod">
          <ac:chgData name="Nguyen Thuy Hoang Quy" userId="1bc1fd71-8ae3-498a-b3b0-4e18f4d4a9f7" providerId="ADAL" clId="{CF367C1A-6A01-4F67-95C7-925B4019B713}" dt="2024-04-23T08:33:24.964" v="1" actId="1076"/>
          <ac:picMkLst>
            <pc:docMk/>
            <pc:sldMk cId="908665454" sldId="424"/>
            <ac:picMk id="3" creationId="{F1055DF9-2954-A564-FE8B-82D18328DF83}"/>
          </ac:picMkLst>
        </pc:picChg>
      </pc:sldChg>
      <pc:sldChg chg="del">
        <pc:chgData name="Nguyen Thuy Hoang Quy" userId="1bc1fd71-8ae3-498a-b3b0-4e18f4d4a9f7" providerId="ADAL" clId="{CF367C1A-6A01-4F67-95C7-925B4019B713}" dt="2024-04-23T08:59:35.405" v="108" actId="47"/>
        <pc:sldMkLst>
          <pc:docMk/>
          <pc:sldMk cId="1626714456" sldId="425"/>
        </pc:sldMkLst>
      </pc:sldChg>
      <pc:sldChg chg="del">
        <pc:chgData name="Nguyen Thuy Hoang Quy" userId="1bc1fd71-8ae3-498a-b3b0-4e18f4d4a9f7" providerId="ADAL" clId="{CF367C1A-6A01-4F67-95C7-925B4019B713}" dt="2024-04-23T08:59:37.092" v="109" actId="47"/>
        <pc:sldMkLst>
          <pc:docMk/>
          <pc:sldMk cId="3485545214" sldId="426"/>
        </pc:sldMkLst>
      </pc:sldChg>
      <pc:sldChg chg="addSp delSp modSp add del mod addAnim delAnim modAnim">
        <pc:chgData name="Nguyen Thuy Hoang Quy" userId="1bc1fd71-8ae3-498a-b3b0-4e18f4d4a9f7" providerId="ADAL" clId="{CF367C1A-6A01-4F67-95C7-925B4019B713}" dt="2024-05-06T06:48:59.537" v="2182" actId="1076"/>
        <pc:sldMkLst>
          <pc:docMk/>
          <pc:sldMk cId="3534305393" sldId="427"/>
        </pc:sldMkLst>
        <pc:spChg chg="mod">
          <ac:chgData name="Nguyen Thuy Hoang Quy" userId="1bc1fd71-8ae3-498a-b3b0-4e18f4d4a9f7" providerId="ADAL" clId="{CF367C1A-6A01-4F67-95C7-925B4019B713}" dt="2024-05-06T06:29:03.426" v="1851" actId="20577"/>
          <ac:spMkLst>
            <pc:docMk/>
            <pc:sldMk cId="3534305393" sldId="427"/>
            <ac:spMk id="5" creationId="{6461A6F6-CAB4-8B92-3E51-F741B96FAB0D}"/>
          </ac:spMkLst>
        </pc:spChg>
        <pc:picChg chg="add del">
          <ac:chgData name="Nguyen Thuy Hoang Quy" userId="1bc1fd71-8ae3-498a-b3b0-4e18f4d4a9f7" providerId="ADAL" clId="{CF367C1A-6A01-4F67-95C7-925B4019B713}" dt="2024-04-23T09:02:43.651" v="140" actId="21"/>
          <ac:picMkLst>
            <pc:docMk/>
            <pc:sldMk cId="3534305393" sldId="427"/>
            <ac:picMk id="2" creationId="{49495D06-8FCF-74FF-1D82-E138754662EA}"/>
          </ac:picMkLst>
        </pc:picChg>
        <pc:picChg chg="add del mod">
          <ac:chgData name="Nguyen Thuy Hoang Quy" userId="1bc1fd71-8ae3-498a-b3b0-4e18f4d4a9f7" providerId="ADAL" clId="{CF367C1A-6A01-4F67-95C7-925B4019B713}" dt="2024-04-24T09:37:08.681" v="1826" actId="21"/>
          <ac:picMkLst>
            <pc:docMk/>
            <pc:sldMk cId="3534305393" sldId="427"/>
            <ac:picMk id="3" creationId="{23C7B088-3C23-747C-ABC7-899A6C9C7AD4}"/>
          </ac:picMkLst>
        </pc:picChg>
        <pc:picChg chg="add del mod">
          <ac:chgData name="Nguyen Thuy Hoang Quy" userId="1bc1fd71-8ae3-498a-b3b0-4e18f4d4a9f7" providerId="ADAL" clId="{CF367C1A-6A01-4F67-95C7-925B4019B713}" dt="2024-04-23T09:02:58.900" v="145" actId="21"/>
          <ac:picMkLst>
            <pc:docMk/>
            <pc:sldMk cId="3534305393" sldId="427"/>
            <ac:picMk id="3" creationId="{E2B5E044-1296-6021-31D2-AA46C189E8EB}"/>
          </ac:picMkLst>
        </pc:picChg>
        <pc:picChg chg="del mod">
          <ac:chgData name="Nguyen Thuy Hoang Quy" userId="1bc1fd71-8ae3-498a-b3b0-4e18f4d4a9f7" providerId="ADAL" clId="{CF367C1A-6A01-4F67-95C7-925B4019B713}" dt="2024-04-24T06:32:05.831" v="912" actId="478"/>
          <ac:picMkLst>
            <pc:docMk/>
            <pc:sldMk cId="3534305393" sldId="427"/>
            <ac:picMk id="4" creationId="{DF05B966-8E0F-301B-ECAA-E482CEF03A8D}"/>
          </ac:picMkLst>
        </pc:picChg>
        <pc:picChg chg="add mod">
          <ac:chgData name="Nguyen Thuy Hoang Quy" userId="1bc1fd71-8ae3-498a-b3b0-4e18f4d4a9f7" providerId="ADAL" clId="{CF367C1A-6A01-4F67-95C7-925B4019B713}" dt="2024-05-06T06:48:59.537" v="2182" actId="1076"/>
          <ac:picMkLst>
            <pc:docMk/>
            <pc:sldMk cId="3534305393" sldId="427"/>
            <ac:picMk id="6" creationId="{D1E93699-7B60-B4A7-5566-47070C3174EB}"/>
          </ac:picMkLst>
        </pc:picChg>
        <pc:picChg chg="del">
          <ac:chgData name="Nguyen Thuy Hoang Quy" userId="1bc1fd71-8ae3-498a-b3b0-4e18f4d4a9f7" providerId="ADAL" clId="{CF367C1A-6A01-4F67-95C7-925B4019B713}" dt="2024-04-24T06:37:47.431" v="951" actId="478"/>
          <ac:picMkLst>
            <pc:docMk/>
            <pc:sldMk cId="3534305393" sldId="427"/>
            <ac:picMk id="7" creationId="{C75921BA-5E41-686D-F2BB-4ADBE7E25D5D}"/>
          </ac:picMkLst>
        </pc:picChg>
        <pc:picChg chg="add mod">
          <ac:chgData name="Nguyen Thuy Hoang Quy" userId="1bc1fd71-8ae3-498a-b3b0-4e18f4d4a9f7" providerId="ADAL" clId="{CF367C1A-6A01-4F67-95C7-925B4019B713}" dt="2024-04-24T06:37:51.050" v="953" actId="1076"/>
          <ac:picMkLst>
            <pc:docMk/>
            <pc:sldMk cId="3534305393" sldId="427"/>
            <ac:picMk id="8" creationId="{28371ED0-E098-48C1-47A6-D9EAC77D1589}"/>
          </ac:picMkLst>
        </pc:picChg>
      </pc:sldChg>
      <pc:sldChg chg="addSp delSp modSp mod delAnim modAnim">
        <pc:chgData name="Nguyen Thuy Hoang Quy" userId="1bc1fd71-8ae3-498a-b3b0-4e18f4d4a9f7" providerId="ADAL" clId="{CF367C1A-6A01-4F67-95C7-925B4019B713}" dt="2024-05-06T06:55:07.969" v="2278" actId="1076"/>
        <pc:sldMkLst>
          <pc:docMk/>
          <pc:sldMk cId="2717304242" sldId="428"/>
        </pc:sldMkLst>
        <pc:spChg chg="add mod">
          <ac:chgData name="Nguyen Thuy Hoang Quy" userId="1bc1fd71-8ae3-498a-b3b0-4e18f4d4a9f7" providerId="ADAL" clId="{CF367C1A-6A01-4F67-95C7-925B4019B713}" dt="2024-05-06T06:29:16.174" v="1859" actId="20577"/>
          <ac:spMkLst>
            <pc:docMk/>
            <pc:sldMk cId="2717304242" sldId="428"/>
            <ac:spMk id="3" creationId="{D81AC590-26E1-4508-1820-5202D04C3175}"/>
          </ac:spMkLst>
        </pc:spChg>
        <pc:picChg chg="mod">
          <ac:chgData name="Nguyen Thuy Hoang Quy" userId="1bc1fd71-8ae3-498a-b3b0-4e18f4d4a9f7" providerId="ADAL" clId="{CF367C1A-6A01-4F67-95C7-925B4019B713}" dt="2024-04-23T08:50:20.702" v="39" actId="1076"/>
          <ac:picMkLst>
            <pc:docMk/>
            <pc:sldMk cId="2717304242" sldId="428"/>
            <ac:picMk id="2" creationId="{49495D06-8FCF-74FF-1D82-E138754662EA}"/>
          </ac:picMkLst>
        </pc:picChg>
        <pc:picChg chg="add del mod">
          <ac:chgData name="Nguyen Thuy Hoang Quy" userId="1bc1fd71-8ae3-498a-b3b0-4e18f4d4a9f7" providerId="ADAL" clId="{CF367C1A-6A01-4F67-95C7-925B4019B713}" dt="2024-04-24T09:39:04.087" v="1831" actId="21"/>
          <ac:picMkLst>
            <pc:docMk/>
            <pc:sldMk cId="2717304242" sldId="428"/>
            <ac:picMk id="4" creationId="{1CD227B6-D007-8A76-B897-20B6E36281DE}"/>
          </ac:picMkLst>
        </pc:picChg>
        <pc:picChg chg="del mod">
          <ac:chgData name="Nguyen Thuy Hoang Quy" userId="1bc1fd71-8ae3-498a-b3b0-4e18f4d4a9f7" providerId="ADAL" clId="{CF367C1A-6A01-4F67-95C7-925B4019B713}" dt="2024-04-24T06:32:07.946" v="913" actId="478"/>
          <ac:picMkLst>
            <pc:docMk/>
            <pc:sldMk cId="2717304242" sldId="428"/>
            <ac:picMk id="4" creationId="{7897CFDA-3BD2-4730-C09D-1B926788B8B0}"/>
          </ac:picMkLst>
        </pc:picChg>
        <pc:picChg chg="add del mod">
          <ac:chgData name="Nguyen Thuy Hoang Quy" userId="1bc1fd71-8ae3-498a-b3b0-4e18f4d4a9f7" providerId="ADAL" clId="{CF367C1A-6A01-4F67-95C7-925B4019B713}" dt="2024-04-23T09:14:21.811" v="219" actId="21"/>
          <ac:picMkLst>
            <pc:docMk/>
            <pc:sldMk cId="2717304242" sldId="428"/>
            <ac:picMk id="5" creationId="{BC179356-948F-B726-5387-FBB524312110}"/>
          </ac:picMkLst>
        </pc:picChg>
        <pc:picChg chg="add mod">
          <ac:chgData name="Nguyen Thuy Hoang Quy" userId="1bc1fd71-8ae3-498a-b3b0-4e18f4d4a9f7" providerId="ADAL" clId="{CF367C1A-6A01-4F67-95C7-925B4019B713}" dt="2024-05-06T06:55:07.969" v="2278" actId="1076"/>
          <ac:picMkLst>
            <pc:docMk/>
            <pc:sldMk cId="2717304242" sldId="428"/>
            <ac:picMk id="6" creationId="{4E5FA087-8249-07C4-538D-D99FA428E8D1}"/>
          </ac:picMkLst>
        </pc:picChg>
        <pc:picChg chg="del">
          <ac:chgData name="Nguyen Thuy Hoang Quy" userId="1bc1fd71-8ae3-498a-b3b0-4e18f4d4a9f7" providerId="ADAL" clId="{CF367C1A-6A01-4F67-95C7-925B4019B713}" dt="2024-04-24T06:37:53.156" v="954" actId="478"/>
          <ac:picMkLst>
            <pc:docMk/>
            <pc:sldMk cId="2717304242" sldId="428"/>
            <ac:picMk id="7" creationId="{C75921BA-5E41-686D-F2BB-4ADBE7E25D5D}"/>
          </ac:picMkLst>
        </pc:picChg>
        <pc:picChg chg="add mod">
          <ac:chgData name="Nguyen Thuy Hoang Quy" userId="1bc1fd71-8ae3-498a-b3b0-4e18f4d4a9f7" providerId="ADAL" clId="{CF367C1A-6A01-4F67-95C7-925B4019B713}" dt="2024-04-24T06:37:56.639" v="956" actId="1076"/>
          <ac:picMkLst>
            <pc:docMk/>
            <pc:sldMk cId="2717304242" sldId="428"/>
            <ac:picMk id="8" creationId="{1FAE040B-A3A3-F39E-F431-83051F6E41B2}"/>
          </ac:picMkLst>
        </pc:picChg>
      </pc:sldChg>
      <pc:sldChg chg="addSp delSp modSp mod delAnim modAnim">
        <pc:chgData name="Nguyen Thuy Hoang Quy" userId="1bc1fd71-8ae3-498a-b3b0-4e18f4d4a9f7" providerId="ADAL" clId="{CF367C1A-6A01-4F67-95C7-925B4019B713}" dt="2024-05-06T07:00:20.216" v="2377" actId="1076"/>
        <pc:sldMkLst>
          <pc:docMk/>
          <pc:sldMk cId="3945122698" sldId="429"/>
        </pc:sldMkLst>
        <pc:spChg chg="mod">
          <ac:chgData name="Nguyen Thuy Hoang Quy" userId="1bc1fd71-8ae3-498a-b3b0-4e18f4d4a9f7" providerId="ADAL" clId="{CF367C1A-6A01-4F67-95C7-925B4019B713}" dt="2024-04-24T07:46:02.607" v="1684" actId="207"/>
          <ac:spMkLst>
            <pc:docMk/>
            <pc:sldMk cId="3945122698" sldId="429"/>
            <ac:spMk id="3" creationId="{7E20D979-A2AC-DDBD-81A1-F039DF158FEE}"/>
          </ac:spMkLst>
        </pc:spChg>
        <pc:picChg chg="add del mod">
          <ac:chgData name="Nguyen Thuy Hoang Quy" userId="1bc1fd71-8ae3-498a-b3b0-4e18f4d4a9f7" providerId="ADAL" clId="{CF367C1A-6A01-4F67-95C7-925B4019B713}" dt="2024-04-23T09:17:41.664" v="245" actId="21"/>
          <ac:picMkLst>
            <pc:docMk/>
            <pc:sldMk cId="3945122698" sldId="429"/>
            <ac:picMk id="4" creationId="{212FC72F-640E-AA44-2C79-A6A9ED8DA480}"/>
          </ac:picMkLst>
        </pc:picChg>
        <pc:picChg chg="add mod">
          <ac:chgData name="Nguyen Thuy Hoang Quy" userId="1bc1fd71-8ae3-498a-b3b0-4e18f4d4a9f7" providerId="ADAL" clId="{CF367C1A-6A01-4F67-95C7-925B4019B713}" dt="2024-05-06T07:00:20.216" v="2377" actId="1076"/>
          <ac:picMkLst>
            <pc:docMk/>
            <pc:sldMk cId="3945122698" sldId="429"/>
            <ac:picMk id="5" creationId="{BB142954-DEB9-8C55-64CC-DB2EB26FBD26}"/>
          </ac:picMkLst>
        </pc:picChg>
        <pc:picChg chg="add mod">
          <ac:chgData name="Nguyen Thuy Hoang Quy" userId="1bc1fd71-8ae3-498a-b3b0-4e18f4d4a9f7" providerId="ADAL" clId="{CF367C1A-6A01-4F67-95C7-925B4019B713}" dt="2024-04-24T06:37:39.732" v="947" actId="1076"/>
          <ac:picMkLst>
            <pc:docMk/>
            <pc:sldMk cId="3945122698" sldId="429"/>
            <ac:picMk id="6" creationId="{9721C409-398B-F13A-2323-392EAE3EAFED}"/>
          </ac:picMkLst>
        </pc:picChg>
        <pc:picChg chg="del">
          <ac:chgData name="Nguyen Thuy Hoang Quy" userId="1bc1fd71-8ae3-498a-b3b0-4e18f4d4a9f7" providerId="ADAL" clId="{CF367C1A-6A01-4F67-95C7-925B4019B713}" dt="2024-04-24T06:37:34.381" v="944" actId="478"/>
          <ac:picMkLst>
            <pc:docMk/>
            <pc:sldMk cId="3945122698" sldId="429"/>
            <ac:picMk id="7" creationId="{C75921BA-5E41-686D-F2BB-4ADBE7E25D5D}"/>
          </ac:picMkLst>
        </pc:picChg>
        <pc:picChg chg="del mod">
          <ac:chgData name="Nguyen Thuy Hoang Quy" userId="1bc1fd71-8ae3-498a-b3b0-4e18f4d4a9f7" providerId="ADAL" clId="{CF367C1A-6A01-4F67-95C7-925B4019B713}" dt="2024-04-24T06:31:59.362" v="908" actId="478"/>
          <ac:picMkLst>
            <pc:docMk/>
            <pc:sldMk cId="3945122698" sldId="429"/>
            <ac:picMk id="11" creationId="{B9751CC9-2AF6-F810-0693-83E12BB42B3F}"/>
          </ac:picMkLst>
        </pc:picChg>
      </pc:sldChg>
      <pc:sldChg chg="addSp delSp modSp mod delAnim modAnim">
        <pc:chgData name="Nguyen Thuy Hoang Quy" userId="1bc1fd71-8ae3-498a-b3b0-4e18f4d4a9f7" providerId="ADAL" clId="{CF367C1A-6A01-4F67-95C7-925B4019B713}" dt="2024-05-06T06:51:56.633" v="2213" actId="1076"/>
        <pc:sldMkLst>
          <pc:docMk/>
          <pc:sldMk cId="3006398945" sldId="430"/>
        </pc:sldMkLst>
        <pc:spChg chg="mod">
          <ac:chgData name="Nguyen Thuy Hoang Quy" userId="1bc1fd71-8ae3-498a-b3b0-4e18f4d4a9f7" providerId="ADAL" clId="{CF367C1A-6A01-4F67-95C7-925B4019B713}" dt="2024-04-24T07:56:45.245" v="1724" actId="207"/>
          <ac:spMkLst>
            <pc:docMk/>
            <pc:sldMk cId="3006398945" sldId="430"/>
            <ac:spMk id="3" creationId="{C5438B0F-656F-FC1E-6AB1-825949AC52F0}"/>
          </ac:spMkLst>
        </pc:spChg>
        <pc:picChg chg="add del mod">
          <ac:chgData name="Nguyen Thuy Hoang Quy" userId="1bc1fd71-8ae3-498a-b3b0-4e18f4d4a9f7" providerId="ADAL" clId="{CF367C1A-6A01-4F67-95C7-925B4019B713}" dt="2024-04-24T09:17:32.382" v="1821" actId="21"/>
          <ac:picMkLst>
            <pc:docMk/>
            <pc:sldMk cId="3006398945" sldId="430"/>
            <ac:picMk id="4" creationId="{A7BA5C07-25D5-7BA7-725C-1B9AAB8D6205}"/>
          </ac:picMkLst>
        </pc:picChg>
        <pc:picChg chg="add del mod">
          <ac:chgData name="Nguyen Thuy Hoang Quy" userId="1bc1fd71-8ae3-498a-b3b0-4e18f4d4a9f7" providerId="ADAL" clId="{CF367C1A-6A01-4F67-95C7-925B4019B713}" dt="2024-04-23T09:11:02.015" v="195" actId="21"/>
          <ac:picMkLst>
            <pc:docMk/>
            <pc:sldMk cId="3006398945" sldId="430"/>
            <ac:picMk id="4" creationId="{D41B012D-0419-F8D2-8747-3AD339E15392}"/>
          </ac:picMkLst>
        </pc:picChg>
        <pc:picChg chg="del mod">
          <ac:chgData name="Nguyen Thuy Hoang Quy" userId="1bc1fd71-8ae3-498a-b3b0-4e18f4d4a9f7" providerId="ADAL" clId="{CF367C1A-6A01-4F67-95C7-925B4019B713}" dt="2024-04-24T06:32:01.414" v="909" actId="478"/>
          <ac:picMkLst>
            <pc:docMk/>
            <pc:sldMk cId="3006398945" sldId="430"/>
            <ac:picMk id="5" creationId="{32BAD45A-5286-9CD3-4AB5-A6C8DC3298B4}"/>
          </ac:picMkLst>
        </pc:picChg>
        <pc:picChg chg="add mod">
          <ac:chgData name="Nguyen Thuy Hoang Quy" userId="1bc1fd71-8ae3-498a-b3b0-4e18f4d4a9f7" providerId="ADAL" clId="{CF367C1A-6A01-4F67-95C7-925B4019B713}" dt="2024-05-06T06:51:56.633" v="2213" actId="1076"/>
          <ac:picMkLst>
            <pc:docMk/>
            <pc:sldMk cId="3006398945" sldId="430"/>
            <ac:picMk id="6" creationId="{7C5048C3-36A9-BD23-D3B4-632CCC6C90F1}"/>
          </ac:picMkLst>
        </pc:picChg>
        <pc:picChg chg="del">
          <ac:chgData name="Nguyen Thuy Hoang Quy" userId="1bc1fd71-8ae3-498a-b3b0-4e18f4d4a9f7" providerId="ADAL" clId="{CF367C1A-6A01-4F67-95C7-925B4019B713}" dt="2024-04-24T06:37:42.037" v="948" actId="478"/>
          <ac:picMkLst>
            <pc:docMk/>
            <pc:sldMk cId="3006398945" sldId="430"/>
            <ac:picMk id="7" creationId="{C75921BA-5E41-686D-F2BB-4ADBE7E25D5D}"/>
          </ac:picMkLst>
        </pc:picChg>
        <pc:picChg chg="add mod">
          <ac:chgData name="Nguyen Thuy Hoang Quy" userId="1bc1fd71-8ae3-498a-b3b0-4e18f4d4a9f7" providerId="ADAL" clId="{CF367C1A-6A01-4F67-95C7-925B4019B713}" dt="2024-04-24T06:37:45.488" v="950" actId="1076"/>
          <ac:picMkLst>
            <pc:docMk/>
            <pc:sldMk cId="3006398945" sldId="430"/>
            <ac:picMk id="8" creationId="{31DF6D5E-71BF-2260-F47C-63666C00C62F}"/>
          </ac:picMkLst>
        </pc:picChg>
      </pc:sldChg>
      <pc:sldChg chg="addSp delSp modSp add mod delAnim modAnim">
        <pc:chgData name="Nguyen Thuy Hoang Quy" userId="1bc1fd71-8ae3-498a-b3b0-4e18f4d4a9f7" providerId="ADAL" clId="{CF367C1A-6A01-4F67-95C7-925B4019B713}" dt="2024-05-06T06:58:20.490" v="2333" actId="1076"/>
        <pc:sldMkLst>
          <pc:docMk/>
          <pc:sldMk cId="2897417786" sldId="431"/>
        </pc:sldMkLst>
        <pc:spChg chg="add mod">
          <ac:chgData name="Nguyen Thuy Hoang Quy" userId="1bc1fd71-8ae3-498a-b3b0-4e18f4d4a9f7" providerId="ADAL" clId="{CF367C1A-6A01-4F67-95C7-925B4019B713}" dt="2024-05-06T06:29:23.265" v="1865" actId="20577"/>
          <ac:spMkLst>
            <pc:docMk/>
            <pc:sldMk cId="2897417786" sldId="431"/>
            <ac:spMk id="6" creationId="{4457FF5D-BBD1-F6CD-F451-D2DEC822A795}"/>
          </ac:spMkLst>
        </pc:spChg>
        <pc:picChg chg="mod">
          <ac:chgData name="Nguyen Thuy Hoang Quy" userId="1bc1fd71-8ae3-498a-b3b0-4e18f4d4a9f7" providerId="ADAL" clId="{CF367C1A-6A01-4F67-95C7-925B4019B713}" dt="2024-04-23T08:49:55.758" v="36" actId="1076"/>
          <ac:picMkLst>
            <pc:docMk/>
            <pc:sldMk cId="2897417786" sldId="431"/>
            <ac:picMk id="2" creationId="{49495D06-8FCF-74FF-1D82-E138754662EA}"/>
          </ac:picMkLst>
        </pc:picChg>
        <pc:picChg chg="add mod">
          <ac:chgData name="Nguyen Thuy Hoang Quy" userId="1bc1fd71-8ae3-498a-b3b0-4e18f4d4a9f7" providerId="ADAL" clId="{CF367C1A-6A01-4F67-95C7-925B4019B713}" dt="2024-04-24T06:38:05.280" v="959" actId="1076"/>
          <ac:picMkLst>
            <pc:docMk/>
            <pc:sldMk cId="2897417786" sldId="431"/>
            <ac:picMk id="3" creationId="{0D81E67C-79C1-6022-0645-637187EBCDD4}"/>
          </ac:picMkLst>
        </pc:picChg>
        <pc:picChg chg="del">
          <ac:chgData name="Nguyen Thuy Hoang Quy" userId="1bc1fd71-8ae3-498a-b3b0-4e18f4d4a9f7" providerId="ADAL" clId="{CF367C1A-6A01-4F67-95C7-925B4019B713}" dt="2024-04-23T08:47:32.488" v="19" actId="478"/>
          <ac:picMkLst>
            <pc:docMk/>
            <pc:sldMk cId="2897417786" sldId="431"/>
            <ac:picMk id="4" creationId="{7897CFDA-3BD2-4730-C09D-1B926788B8B0}"/>
          </ac:picMkLst>
        </pc:picChg>
        <pc:picChg chg="add del mod">
          <ac:chgData name="Nguyen Thuy Hoang Quy" userId="1bc1fd71-8ae3-498a-b3b0-4e18f4d4a9f7" providerId="ADAL" clId="{CF367C1A-6A01-4F67-95C7-925B4019B713}" dt="2024-04-24T09:40:20.341" v="1836" actId="21"/>
          <ac:picMkLst>
            <pc:docMk/>
            <pc:sldMk cId="2897417786" sldId="431"/>
            <ac:picMk id="4" creationId="{81570B39-6F4F-1ED5-F6FA-2682DF5C8BBF}"/>
          </ac:picMkLst>
        </pc:picChg>
        <pc:picChg chg="add del mod">
          <ac:chgData name="Nguyen Thuy Hoang Quy" userId="1bc1fd71-8ae3-498a-b3b0-4e18f4d4a9f7" providerId="ADAL" clId="{CF367C1A-6A01-4F67-95C7-925B4019B713}" dt="2024-04-24T06:32:10.133" v="914" actId="478"/>
          <ac:picMkLst>
            <pc:docMk/>
            <pc:sldMk cId="2897417786" sldId="431"/>
            <ac:picMk id="5" creationId="{E68A3411-614C-65B1-D23D-9CBE001DAF6D}"/>
          </ac:picMkLst>
        </pc:picChg>
        <pc:picChg chg="del">
          <ac:chgData name="Nguyen Thuy Hoang Quy" userId="1bc1fd71-8ae3-498a-b3b0-4e18f4d4a9f7" providerId="ADAL" clId="{CF367C1A-6A01-4F67-95C7-925B4019B713}" dt="2024-04-24T06:36:58.326" v="937" actId="478"/>
          <ac:picMkLst>
            <pc:docMk/>
            <pc:sldMk cId="2897417786" sldId="431"/>
            <ac:picMk id="7" creationId="{C75921BA-5E41-686D-F2BB-4ADBE7E25D5D}"/>
          </ac:picMkLst>
        </pc:picChg>
        <pc:picChg chg="add mod modCrop">
          <ac:chgData name="Nguyen Thuy Hoang Quy" userId="1bc1fd71-8ae3-498a-b3b0-4e18f4d4a9f7" providerId="ADAL" clId="{CF367C1A-6A01-4F67-95C7-925B4019B713}" dt="2024-05-06T06:58:20.490" v="2333" actId="1076"/>
          <ac:picMkLst>
            <pc:docMk/>
            <pc:sldMk cId="2897417786" sldId="431"/>
            <ac:picMk id="8" creationId="{E77274E6-28FF-961D-8999-88DFB5CE3F30}"/>
          </ac:picMkLst>
        </pc:picChg>
      </pc:sldChg>
      <pc:sldChg chg="add del">
        <pc:chgData name="Nguyen Thuy Hoang Quy" userId="1bc1fd71-8ae3-498a-b3b0-4e18f4d4a9f7" providerId="ADAL" clId="{CF367C1A-6A01-4F67-95C7-925B4019B713}" dt="2024-04-23T08:33:38.235" v="4"/>
        <pc:sldMkLst>
          <pc:docMk/>
          <pc:sldMk cId="3302215110" sldId="431"/>
        </pc:sldMkLst>
      </pc:sldChg>
      <pc:sldChg chg="addSp delSp modSp add mod delAnim modAnim">
        <pc:chgData name="Nguyen Thuy Hoang Quy" userId="1bc1fd71-8ae3-498a-b3b0-4e18f4d4a9f7" providerId="ADAL" clId="{CF367C1A-6A01-4F67-95C7-925B4019B713}" dt="2024-05-06T06:40:37.240" v="2053" actId="1076"/>
        <pc:sldMkLst>
          <pc:docMk/>
          <pc:sldMk cId="3187701675" sldId="432"/>
        </pc:sldMkLst>
        <pc:spChg chg="add mod">
          <ac:chgData name="Nguyen Thuy Hoang Quy" userId="1bc1fd71-8ae3-498a-b3b0-4e18f4d4a9f7" providerId="ADAL" clId="{CF367C1A-6A01-4F67-95C7-925B4019B713}" dt="2024-05-06T06:29:52.730" v="1901" actId="20577"/>
          <ac:spMkLst>
            <pc:docMk/>
            <pc:sldMk cId="3187701675" sldId="432"/>
            <ac:spMk id="5" creationId="{140A7A9C-E1BB-F31C-FF59-D77CB2417053}"/>
          </ac:spMkLst>
        </pc:spChg>
        <pc:picChg chg="mod">
          <ac:chgData name="Nguyen Thuy Hoang Quy" userId="1bc1fd71-8ae3-498a-b3b0-4e18f4d4a9f7" providerId="ADAL" clId="{CF367C1A-6A01-4F67-95C7-925B4019B713}" dt="2024-04-23T08:51:27.957" v="56" actId="1076"/>
          <ac:picMkLst>
            <pc:docMk/>
            <pc:sldMk cId="3187701675" sldId="432"/>
            <ac:picMk id="2" creationId="{49495D06-8FCF-74FF-1D82-E138754662EA}"/>
          </ac:picMkLst>
        </pc:picChg>
        <pc:picChg chg="add del mod">
          <ac:chgData name="Nguyen Thuy Hoang Quy" userId="1bc1fd71-8ae3-498a-b3b0-4e18f4d4a9f7" providerId="ADAL" clId="{CF367C1A-6A01-4F67-95C7-925B4019B713}" dt="2024-04-24T09:41:40.119" v="1842" actId="21"/>
          <ac:picMkLst>
            <pc:docMk/>
            <pc:sldMk cId="3187701675" sldId="432"/>
            <ac:picMk id="3" creationId="{B95E1796-335F-CD5E-7BC6-48B959899DAB}"/>
          </ac:picMkLst>
        </pc:picChg>
        <pc:picChg chg="add del mod">
          <ac:chgData name="Nguyen Thuy Hoang Quy" userId="1bc1fd71-8ae3-498a-b3b0-4e18f4d4a9f7" providerId="ADAL" clId="{CF367C1A-6A01-4F67-95C7-925B4019B713}" dt="2024-04-24T06:32:12.921" v="915" actId="478"/>
          <ac:picMkLst>
            <pc:docMk/>
            <pc:sldMk cId="3187701675" sldId="432"/>
            <ac:picMk id="4" creationId="{6670F51B-8658-732F-7F89-073D5FEF5455}"/>
          </ac:picMkLst>
        </pc:picChg>
        <pc:picChg chg="del">
          <ac:chgData name="Nguyen Thuy Hoang Quy" userId="1bc1fd71-8ae3-498a-b3b0-4e18f4d4a9f7" providerId="ADAL" clId="{CF367C1A-6A01-4F67-95C7-925B4019B713}" dt="2024-04-23T08:34:42.442" v="18" actId="478"/>
          <ac:picMkLst>
            <pc:docMk/>
            <pc:sldMk cId="3187701675" sldId="432"/>
            <ac:picMk id="4" creationId="{7897CFDA-3BD2-4730-C09D-1B926788B8B0}"/>
          </ac:picMkLst>
        </pc:picChg>
        <pc:picChg chg="add mod">
          <ac:chgData name="Nguyen Thuy Hoang Quy" userId="1bc1fd71-8ae3-498a-b3b0-4e18f4d4a9f7" providerId="ADAL" clId="{CF367C1A-6A01-4F67-95C7-925B4019B713}" dt="2024-05-06T06:40:37.240" v="2053" actId="1076"/>
          <ac:picMkLst>
            <pc:docMk/>
            <pc:sldMk cId="3187701675" sldId="432"/>
            <ac:picMk id="6" creationId="{3142CA8E-5B59-FF0B-B4F2-09259191243A}"/>
          </ac:picMkLst>
        </pc:picChg>
      </pc:sldChg>
      <pc:sldChg chg="modSp add mod">
        <pc:chgData name="Nguyen Thuy Hoang Quy" userId="1bc1fd71-8ae3-498a-b3b0-4e18f4d4a9f7" providerId="ADAL" clId="{CF367C1A-6A01-4F67-95C7-925B4019B713}" dt="2024-04-24T07:48:37.627" v="1690" actId="3062"/>
        <pc:sldMkLst>
          <pc:docMk/>
          <pc:sldMk cId="3231830381" sldId="433"/>
        </pc:sldMkLst>
        <pc:spChg chg="mod">
          <ac:chgData name="Nguyen Thuy Hoang Quy" userId="1bc1fd71-8ae3-498a-b3b0-4e18f4d4a9f7" providerId="ADAL" clId="{CF367C1A-6A01-4F67-95C7-925B4019B713}" dt="2024-04-24T07:48:37.627" v="1690" actId="3062"/>
          <ac:spMkLst>
            <pc:docMk/>
            <pc:sldMk cId="3231830381" sldId="433"/>
            <ac:spMk id="2" creationId="{07FC9C67-0467-5EC9-85E9-CDE36EBB9E1C}"/>
          </ac:spMkLst>
        </pc:spChg>
      </pc:sldChg>
      <pc:sldChg chg="addSp delSp modSp add mod delAnim modAnim">
        <pc:chgData name="Nguyen Thuy Hoang Quy" userId="1bc1fd71-8ae3-498a-b3b0-4e18f4d4a9f7" providerId="ADAL" clId="{CF367C1A-6A01-4F67-95C7-925B4019B713}" dt="2024-04-24T08:12:23.350" v="1787"/>
        <pc:sldMkLst>
          <pc:docMk/>
          <pc:sldMk cId="3407390358" sldId="434"/>
        </pc:sldMkLst>
        <pc:spChg chg="mod">
          <ac:chgData name="Nguyen Thuy Hoang Quy" userId="1bc1fd71-8ae3-498a-b3b0-4e18f4d4a9f7" providerId="ADAL" clId="{CF367C1A-6A01-4F67-95C7-925B4019B713}" dt="2024-04-23T09:12:02.783" v="206" actId="2711"/>
          <ac:spMkLst>
            <pc:docMk/>
            <pc:sldMk cId="3407390358" sldId="434"/>
            <ac:spMk id="2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4-23T09:12:08.760" v="207" actId="2711"/>
          <ac:spMkLst>
            <pc:docMk/>
            <pc:sldMk cId="3407390358" sldId="434"/>
            <ac:spMk id="57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4-23T09:12:16.348" v="208" actId="2711"/>
          <ac:spMkLst>
            <pc:docMk/>
            <pc:sldMk cId="3407390358" sldId="434"/>
            <ac:spMk id="58" creationId="{00000000-0000-0000-0000-000000000000}"/>
          </ac:spMkLst>
        </pc:spChg>
        <pc:picChg chg="add del mod modCrop">
          <ac:chgData name="Nguyen Thuy Hoang Quy" userId="1bc1fd71-8ae3-498a-b3b0-4e18f4d4a9f7" providerId="ADAL" clId="{CF367C1A-6A01-4F67-95C7-925B4019B713}" dt="2024-04-24T06:40:05.464" v="975" actId="478"/>
          <ac:picMkLst>
            <pc:docMk/>
            <pc:sldMk cId="3407390358" sldId="434"/>
            <ac:picMk id="3" creationId="{4E06672B-D031-89A4-545E-1ED658048057}"/>
          </ac:picMkLst>
        </pc:picChg>
        <pc:picChg chg="add del mod modCrop">
          <ac:chgData name="Nguyen Thuy Hoang Quy" userId="1bc1fd71-8ae3-498a-b3b0-4e18f4d4a9f7" providerId="ADAL" clId="{CF367C1A-6A01-4F67-95C7-925B4019B713}" dt="2024-04-24T06:40:13.619" v="977" actId="478"/>
          <ac:picMkLst>
            <pc:docMk/>
            <pc:sldMk cId="3407390358" sldId="434"/>
            <ac:picMk id="4" creationId="{B11FFF5A-1085-E500-B54E-4FB713BE7357}"/>
          </ac:picMkLst>
        </pc:picChg>
        <pc:picChg chg="add del mod modCrop">
          <ac:chgData name="Nguyen Thuy Hoang Quy" userId="1bc1fd71-8ae3-498a-b3b0-4e18f4d4a9f7" providerId="ADAL" clId="{CF367C1A-6A01-4F67-95C7-925B4019B713}" dt="2024-04-24T06:40:23.365" v="980" actId="478"/>
          <ac:picMkLst>
            <pc:docMk/>
            <pc:sldMk cId="3407390358" sldId="434"/>
            <ac:picMk id="5" creationId="{14B17C08-DFED-793C-B784-402224AF563A}"/>
          </ac:picMkLst>
        </pc:picChg>
        <pc:picChg chg="add mod">
          <ac:chgData name="Nguyen Thuy Hoang Quy" userId="1bc1fd71-8ae3-498a-b3b0-4e18f4d4a9f7" providerId="ADAL" clId="{CF367C1A-6A01-4F67-95C7-925B4019B713}" dt="2024-04-23T09:02:34.972" v="138" actId="1076"/>
          <ac:picMkLst>
            <pc:docMk/>
            <pc:sldMk cId="3407390358" sldId="434"/>
            <ac:picMk id="6" creationId="{49495D06-8FCF-74FF-1D82-E138754662EA}"/>
          </ac:picMkLst>
        </pc:picChg>
        <pc:picChg chg="add mod modCrop">
          <ac:chgData name="Nguyen Thuy Hoang Quy" userId="1bc1fd71-8ae3-498a-b3b0-4e18f4d4a9f7" providerId="ADAL" clId="{CF367C1A-6A01-4F67-95C7-925B4019B713}" dt="2024-04-24T06:41:08.971" v="992" actId="1076"/>
          <ac:picMkLst>
            <pc:docMk/>
            <pc:sldMk cId="3407390358" sldId="434"/>
            <ac:picMk id="6" creationId="{5E6851B2-DD8C-C604-4861-DE4914C63BA9}"/>
          </ac:picMkLst>
        </pc:picChg>
        <pc:picChg chg="add mod">
          <ac:chgData name="Nguyen Thuy Hoang Quy" userId="1bc1fd71-8ae3-498a-b3b0-4e18f4d4a9f7" providerId="ADAL" clId="{CF367C1A-6A01-4F67-95C7-925B4019B713}" dt="2024-04-23T09:04:06.588" v="152"/>
          <ac:picMkLst>
            <pc:docMk/>
            <pc:sldMk cId="3407390358" sldId="434"/>
            <ac:picMk id="7" creationId="{E2B5E044-1296-6021-31D2-AA46C189E8EB}"/>
          </ac:picMkLst>
        </pc:picChg>
        <pc:picChg chg="add mod modCrop">
          <ac:chgData name="Nguyen Thuy Hoang Quy" userId="1bc1fd71-8ae3-498a-b3b0-4e18f4d4a9f7" providerId="ADAL" clId="{CF367C1A-6A01-4F67-95C7-925B4019B713}" dt="2024-04-24T06:41:14.343" v="994" actId="1076"/>
          <ac:picMkLst>
            <pc:docMk/>
            <pc:sldMk cId="3407390358" sldId="434"/>
            <ac:picMk id="8" creationId="{6BD505CF-F099-B52F-B988-7C4FB5C05B5E}"/>
          </ac:picMkLst>
        </pc:picChg>
        <pc:picChg chg="del">
          <ac:chgData name="Nguyen Thuy Hoang Quy" userId="1bc1fd71-8ae3-498a-b3b0-4e18f4d4a9f7" providerId="ADAL" clId="{CF367C1A-6A01-4F67-95C7-925B4019B713}" dt="2024-04-23T08:59:44.421" v="111" actId="478"/>
          <ac:picMkLst>
            <pc:docMk/>
            <pc:sldMk cId="3407390358" sldId="434"/>
            <ac:picMk id="8" creationId="{8234E047-D1D6-95D2-1879-782EAD631FBE}"/>
          </ac:picMkLst>
        </pc:picChg>
        <pc:picChg chg="add mod modCrop">
          <ac:chgData name="Nguyen Thuy Hoang Quy" userId="1bc1fd71-8ae3-498a-b3b0-4e18f4d4a9f7" providerId="ADAL" clId="{CF367C1A-6A01-4F67-95C7-925B4019B713}" dt="2024-04-24T06:40:35.220" v="984" actId="1076"/>
          <ac:picMkLst>
            <pc:docMk/>
            <pc:sldMk cId="3407390358" sldId="434"/>
            <ac:picMk id="9" creationId="{D544C5BA-654A-B7D1-D1E5-FBFA21654694}"/>
          </ac:picMkLst>
        </pc:picChg>
        <pc:picChg chg="del">
          <ac:chgData name="Nguyen Thuy Hoang Quy" userId="1bc1fd71-8ae3-498a-b3b0-4e18f4d4a9f7" providerId="ADAL" clId="{CF367C1A-6A01-4F67-95C7-925B4019B713}" dt="2024-04-23T08:59:49.482" v="113" actId="478"/>
          <ac:picMkLst>
            <pc:docMk/>
            <pc:sldMk cId="3407390358" sldId="434"/>
            <ac:picMk id="10" creationId="{34C14586-5318-1DFE-074B-DAFE4E7EDED6}"/>
          </ac:picMkLst>
        </pc:picChg>
        <pc:picChg chg="del">
          <ac:chgData name="Nguyen Thuy Hoang Quy" userId="1bc1fd71-8ae3-498a-b3b0-4e18f4d4a9f7" providerId="ADAL" clId="{CF367C1A-6A01-4F67-95C7-925B4019B713}" dt="2024-04-23T08:59:51.232" v="115" actId="478"/>
          <ac:picMkLst>
            <pc:docMk/>
            <pc:sldMk cId="3407390358" sldId="434"/>
            <ac:picMk id="12" creationId="{8B6CE7A6-C1E2-9460-FB8B-6F6589523B43}"/>
          </ac:picMkLst>
        </pc:picChg>
        <pc:picChg chg="del">
          <ac:chgData name="Nguyen Thuy Hoang Quy" userId="1bc1fd71-8ae3-498a-b3b0-4e18f4d4a9f7" providerId="ADAL" clId="{CF367C1A-6A01-4F67-95C7-925B4019B713}" dt="2024-04-23T08:59:48.373" v="112" actId="478"/>
          <ac:picMkLst>
            <pc:docMk/>
            <pc:sldMk cId="3407390358" sldId="434"/>
            <ac:picMk id="13" creationId="{211AF889-0B0B-7C45-8D77-7F74D2FC804D}"/>
          </ac:picMkLst>
        </pc:picChg>
        <pc:picChg chg="del">
          <ac:chgData name="Nguyen Thuy Hoang Quy" userId="1bc1fd71-8ae3-498a-b3b0-4e18f4d4a9f7" providerId="ADAL" clId="{CF367C1A-6A01-4F67-95C7-925B4019B713}" dt="2024-04-23T08:59:50.435" v="114" actId="478"/>
          <ac:picMkLst>
            <pc:docMk/>
            <pc:sldMk cId="3407390358" sldId="434"/>
            <ac:picMk id="14" creationId="{F461CC35-982E-850B-3820-51E965F5A007}"/>
          </ac:picMkLst>
        </pc:picChg>
        <pc:picChg chg="del">
          <ac:chgData name="Nguyen Thuy Hoang Quy" userId="1bc1fd71-8ae3-498a-b3b0-4e18f4d4a9f7" providerId="ADAL" clId="{CF367C1A-6A01-4F67-95C7-925B4019B713}" dt="2024-04-23T08:59:52.029" v="116" actId="478"/>
          <ac:picMkLst>
            <pc:docMk/>
            <pc:sldMk cId="3407390358" sldId="434"/>
            <ac:picMk id="15" creationId="{86678DFE-44C8-A911-FC47-FC61F8DAE354}"/>
          </ac:picMkLst>
        </pc:picChg>
        <pc:picChg chg="del mod">
          <ac:chgData name="Nguyen Thuy Hoang Quy" userId="1bc1fd71-8ae3-498a-b3b0-4e18f4d4a9f7" providerId="ADAL" clId="{CF367C1A-6A01-4F67-95C7-925B4019B713}" dt="2024-04-23T09:00:01.973" v="118" actId="478"/>
          <ac:picMkLst>
            <pc:docMk/>
            <pc:sldMk cId="3407390358" sldId="434"/>
            <ac:picMk id="16" creationId="{EFB11677-3677-BC0F-C996-8AE8B1ABA357}"/>
          </ac:picMkLst>
        </pc:picChg>
      </pc:sldChg>
      <pc:sldChg chg="addSp delSp modSp add mod ord delAnim modAnim">
        <pc:chgData name="Nguyen Thuy Hoang Quy" userId="1bc1fd71-8ae3-498a-b3b0-4e18f4d4a9f7" providerId="ADAL" clId="{CF367C1A-6A01-4F67-95C7-925B4019B713}" dt="2024-04-24T06:52:01.845" v="1115" actId="1076"/>
        <pc:sldMkLst>
          <pc:docMk/>
          <pc:sldMk cId="4034868556" sldId="435"/>
        </pc:sldMkLst>
        <pc:spChg chg="add mod">
          <ac:chgData name="Nguyen Thuy Hoang Quy" userId="1bc1fd71-8ae3-498a-b3b0-4e18f4d4a9f7" providerId="ADAL" clId="{CF367C1A-6A01-4F67-95C7-925B4019B713}" dt="2024-04-23T09:34:34.386" v="426" actId="1076"/>
          <ac:spMkLst>
            <pc:docMk/>
            <pc:sldMk cId="4034868556" sldId="435"/>
            <ac:spMk id="5" creationId="{7BFE0BDA-5E35-8606-F07C-F77F66153D9F}"/>
          </ac:spMkLst>
        </pc:spChg>
        <pc:spChg chg="add del mod">
          <ac:chgData name="Nguyen Thuy Hoang Quy" userId="1bc1fd71-8ae3-498a-b3b0-4e18f4d4a9f7" providerId="ADAL" clId="{CF367C1A-6A01-4F67-95C7-925B4019B713}" dt="2024-04-24T06:51:26.085" v="1110" actId="478"/>
          <ac:spMkLst>
            <pc:docMk/>
            <pc:sldMk cId="4034868556" sldId="435"/>
            <ac:spMk id="6" creationId="{CF057E5F-FD7E-2739-B65E-2811EB4D2FB1}"/>
          </ac:spMkLst>
        </pc:spChg>
        <pc:picChg chg="add mod ord">
          <ac:chgData name="Nguyen Thuy Hoang Quy" userId="1bc1fd71-8ae3-498a-b3b0-4e18f4d4a9f7" providerId="ADAL" clId="{CF367C1A-6A01-4F67-95C7-925B4019B713}" dt="2024-04-23T09:32:34.115" v="410" actId="171"/>
          <ac:picMkLst>
            <pc:docMk/>
            <pc:sldMk cId="4034868556" sldId="435"/>
            <ac:picMk id="3" creationId="{AA155205-7590-2145-1707-DA5C2CD07CA5}"/>
          </ac:picMkLst>
        </pc:picChg>
        <pc:picChg chg="add mod ord">
          <ac:chgData name="Nguyen Thuy Hoang Quy" userId="1bc1fd71-8ae3-498a-b3b0-4e18f4d4a9f7" providerId="ADAL" clId="{CF367C1A-6A01-4F67-95C7-925B4019B713}" dt="2024-04-23T09:33:44.075" v="418" actId="171"/>
          <ac:picMkLst>
            <pc:docMk/>
            <pc:sldMk cId="4034868556" sldId="435"/>
            <ac:picMk id="4" creationId="{8421AC40-ED17-4FD3-909E-61BCD6D98EE1}"/>
          </ac:picMkLst>
        </pc:picChg>
        <pc:picChg chg="add mod">
          <ac:chgData name="Nguyen Thuy Hoang Quy" userId="1bc1fd71-8ae3-498a-b3b0-4e18f4d4a9f7" providerId="ADAL" clId="{CF367C1A-6A01-4F67-95C7-925B4019B713}" dt="2024-04-24T06:51:15.758" v="1107" actId="1076"/>
          <ac:picMkLst>
            <pc:docMk/>
            <pc:sldMk cId="4034868556" sldId="435"/>
            <ac:picMk id="7" creationId="{9511494C-4369-3E27-3BA3-54BD91E65A67}"/>
          </ac:picMkLst>
        </pc:picChg>
        <pc:picChg chg="add mod">
          <ac:chgData name="Nguyen Thuy Hoang Quy" userId="1bc1fd71-8ae3-498a-b3b0-4e18f4d4a9f7" providerId="ADAL" clId="{CF367C1A-6A01-4F67-95C7-925B4019B713}" dt="2024-04-24T06:52:01.845" v="1115" actId="1076"/>
          <ac:picMkLst>
            <pc:docMk/>
            <pc:sldMk cId="4034868556" sldId="435"/>
            <ac:picMk id="8" creationId="{009525C4-8B89-4F4A-759E-B94FE9B88737}"/>
          </ac:picMkLst>
        </pc:picChg>
        <pc:picChg chg="del">
          <ac:chgData name="Nguyen Thuy Hoang Quy" userId="1bc1fd71-8ae3-498a-b3b0-4e18f4d4a9f7" providerId="ADAL" clId="{CF367C1A-6A01-4F67-95C7-925B4019B713}" dt="2024-04-24T06:51:06.566" v="1103" actId="478"/>
          <ac:picMkLst>
            <pc:docMk/>
            <pc:sldMk cId="4034868556" sldId="435"/>
            <ac:picMk id="9" creationId="{A306D929-0020-AD81-545B-88901B2684CC}"/>
          </ac:picMkLst>
        </pc:picChg>
        <pc:picChg chg="del">
          <ac:chgData name="Nguyen Thuy Hoang Quy" userId="1bc1fd71-8ae3-498a-b3b0-4e18f4d4a9f7" providerId="ADAL" clId="{CF367C1A-6A01-4F67-95C7-925B4019B713}" dt="2024-04-24T06:51:08.135" v="1104" actId="478"/>
          <ac:picMkLst>
            <pc:docMk/>
            <pc:sldMk cId="4034868556" sldId="435"/>
            <ac:picMk id="16" creationId="{EF451E66-A80D-2265-E977-94EF87A67A48}"/>
          </ac:picMkLst>
        </pc:picChg>
        <pc:picChg chg="del">
          <ac:chgData name="Nguyen Thuy Hoang Quy" userId="1bc1fd71-8ae3-498a-b3b0-4e18f4d4a9f7" providerId="ADAL" clId="{CF367C1A-6A01-4F67-95C7-925B4019B713}" dt="2024-04-24T06:51:09.990" v="1105" actId="478"/>
          <ac:picMkLst>
            <pc:docMk/>
            <pc:sldMk cId="4034868556" sldId="435"/>
            <ac:picMk id="18" creationId="{BC730983-1FB2-B015-08F6-066B0F35A2F1}"/>
          </ac:picMkLst>
        </pc:picChg>
        <pc:picChg chg="mod">
          <ac:chgData name="Nguyen Thuy Hoang Quy" userId="1bc1fd71-8ae3-498a-b3b0-4e18f4d4a9f7" providerId="ADAL" clId="{CF367C1A-6A01-4F67-95C7-925B4019B713}" dt="2024-04-23T09:31:29.793" v="400" actId="1076"/>
          <ac:picMkLst>
            <pc:docMk/>
            <pc:sldMk cId="4034868556" sldId="435"/>
            <ac:picMk id="20" creationId="{F142FC68-AED6-93E9-BE8D-0D0508A4AEEA}"/>
          </ac:picMkLst>
        </pc:picChg>
      </pc:sldChg>
      <pc:sldChg chg="addSp delSp modSp add mod ord delAnim modAnim">
        <pc:chgData name="Nguyen Thuy Hoang Quy" userId="1bc1fd71-8ae3-498a-b3b0-4e18f4d4a9f7" providerId="ADAL" clId="{CF367C1A-6A01-4F67-95C7-925B4019B713}" dt="2024-05-06T06:32:02.370" v="1909" actId="1076"/>
        <pc:sldMkLst>
          <pc:docMk/>
          <pc:sldMk cId="1800338807" sldId="436"/>
        </pc:sldMkLst>
        <pc:spChg chg="add mod">
          <ac:chgData name="Nguyen Thuy Hoang Quy" userId="1bc1fd71-8ae3-498a-b3b0-4e18f4d4a9f7" providerId="ADAL" clId="{CF367C1A-6A01-4F67-95C7-925B4019B713}" dt="2024-04-24T07:49:25.246" v="1692" actId="207"/>
          <ac:spMkLst>
            <pc:docMk/>
            <pc:sldMk cId="1800338807" sldId="436"/>
            <ac:spMk id="2" creationId="{93395D7D-7136-1110-DDD6-197D7F94D40C}"/>
          </ac:spMkLst>
        </pc:spChg>
        <pc:spChg chg="add mod">
          <ac:chgData name="Nguyen Thuy Hoang Quy" userId="1bc1fd71-8ae3-498a-b3b0-4e18f4d4a9f7" providerId="ADAL" clId="{CF367C1A-6A01-4F67-95C7-925B4019B713}" dt="2024-05-06T06:32:02.370" v="1909" actId="1076"/>
          <ac:spMkLst>
            <pc:docMk/>
            <pc:sldMk cId="1800338807" sldId="436"/>
            <ac:spMk id="5" creationId="{120A2CF7-1664-B912-F702-A55D68890F03}"/>
          </ac:spMkLst>
        </pc:spChg>
        <pc:spChg chg="mod">
          <ac:chgData name="Nguyen Thuy Hoang Quy" userId="1bc1fd71-8ae3-498a-b3b0-4e18f4d4a9f7" providerId="ADAL" clId="{CF367C1A-6A01-4F67-95C7-925B4019B713}" dt="2024-04-23T09:48:33.089" v="630" actId="1076"/>
          <ac:spMkLst>
            <pc:docMk/>
            <pc:sldMk cId="1800338807" sldId="436"/>
            <ac:spMk id="11" creationId="{91632EA1-190F-1895-CDC6-56EB8DCDF945}"/>
          </ac:spMkLst>
        </pc:spChg>
        <pc:spChg chg="mod">
          <ac:chgData name="Nguyen Thuy Hoang Quy" userId="1bc1fd71-8ae3-498a-b3b0-4e18f4d4a9f7" providerId="ADAL" clId="{CF367C1A-6A01-4F67-95C7-925B4019B713}" dt="2024-04-24T06:55:22.755" v="1182" actId="14100"/>
          <ac:spMkLst>
            <pc:docMk/>
            <pc:sldMk cId="1800338807" sldId="436"/>
            <ac:spMk id="16" creationId="{C3AB480C-3C6A-396F-485A-30537A84E25C}"/>
          </ac:spMkLst>
        </pc:spChg>
        <pc:spChg chg="mod">
          <ac:chgData name="Nguyen Thuy Hoang Quy" userId="1bc1fd71-8ae3-498a-b3b0-4e18f4d4a9f7" providerId="ADAL" clId="{CF367C1A-6A01-4F67-95C7-925B4019B713}" dt="2024-04-24T07:49:25.246" v="1692" actId="207"/>
          <ac:spMkLst>
            <pc:docMk/>
            <pc:sldMk cId="1800338807" sldId="436"/>
            <ac:spMk id="19" creationId="{06E1EEFB-1F46-F0AD-12D1-E81F6C65A5EB}"/>
          </ac:spMkLst>
        </pc:spChg>
        <pc:picChg chg="add del mod ord">
          <ac:chgData name="Nguyen Thuy Hoang Quy" userId="1bc1fd71-8ae3-498a-b3b0-4e18f4d4a9f7" providerId="ADAL" clId="{CF367C1A-6A01-4F67-95C7-925B4019B713}" dt="2024-04-24T06:53:45.837" v="1148" actId="478"/>
          <ac:picMkLst>
            <pc:docMk/>
            <pc:sldMk cId="1800338807" sldId="436"/>
            <ac:picMk id="3" creationId="{61BECA65-8A20-1DEA-6F1E-2AA6E7AE7D74}"/>
          </ac:picMkLst>
        </pc:picChg>
        <pc:picChg chg="add del mod ord">
          <ac:chgData name="Nguyen Thuy Hoang Quy" userId="1bc1fd71-8ae3-498a-b3b0-4e18f4d4a9f7" providerId="ADAL" clId="{CF367C1A-6A01-4F67-95C7-925B4019B713}" dt="2024-04-23T09:45:42.796" v="515" actId="478"/>
          <ac:picMkLst>
            <pc:docMk/>
            <pc:sldMk cId="1800338807" sldId="436"/>
            <ac:picMk id="6" creationId="{0A7A9190-F9A2-DEA7-60EF-F03DF73CEEE1}"/>
          </ac:picMkLst>
        </pc:picChg>
        <pc:picChg chg="add mod ord">
          <ac:chgData name="Nguyen Thuy Hoang Quy" userId="1bc1fd71-8ae3-498a-b3b0-4e18f4d4a9f7" providerId="ADAL" clId="{CF367C1A-6A01-4F67-95C7-925B4019B713}" dt="2024-04-24T06:54:26.525" v="1164" actId="14100"/>
          <ac:picMkLst>
            <pc:docMk/>
            <pc:sldMk cId="1800338807" sldId="436"/>
            <ac:picMk id="7" creationId="{D00F62BF-E98A-CE4D-9829-E3B6382C46AC}"/>
          </ac:picMkLst>
        </pc:picChg>
        <pc:picChg chg="del">
          <ac:chgData name="Nguyen Thuy Hoang Quy" userId="1bc1fd71-8ae3-498a-b3b0-4e18f4d4a9f7" providerId="ADAL" clId="{CF367C1A-6A01-4F67-95C7-925B4019B713}" dt="2024-04-23T09:44:27.302" v="491" actId="478"/>
          <ac:picMkLst>
            <pc:docMk/>
            <pc:sldMk cId="1800338807" sldId="436"/>
            <ac:picMk id="8" creationId="{80ACC164-3475-A49C-28AC-7737381C66D2}"/>
          </ac:picMkLst>
        </pc:picChg>
        <pc:picChg chg="add del mod ord">
          <ac:chgData name="Nguyen Thuy Hoang Quy" userId="1bc1fd71-8ae3-498a-b3b0-4e18f4d4a9f7" providerId="ADAL" clId="{CF367C1A-6A01-4F67-95C7-925B4019B713}" dt="2024-04-24T06:53:46.531" v="1149" actId="478"/>
          <ac:picMkLst>
            <pc:docMk/>
            <pc:sldMk cId="1800338807" sldId="436"/>
            <ac:picMk id="9" creationId="{C057D83D-984A-9814-3C6A-99AEB6D27B2A}"/>
          </ac:picMkLst>
        </pc:picChg>
        <pc:picChg chg="add mod ord">
          <ac:chgData name="Nguyen Thuy Hoang Quy" userId="1bc1fd71-8ae3-498a-b3b0-4e18f4d4a9f7" providerId="ADAL" clId="{CF367C1A-6A01-4F67-95C7-925B4019B713}" dt="2024-04-24T06:55:05.725" v="1176" actId="1076"/>
          <ac:picMkLst>
            <pc:docMk/>
            <pc:sldMk cId="1800338807" sldId="436"/>
            <ac:picMk id="10" creationId="{09EB6FC7-F9FD-8772-8815-E648828F4EDA}"/>
          </ac:picMkLst>
        </pc:picChg>
        <pc:picChg chg="del">
          <ac:chgData name="Nguyen Thuy Hoang Quy" userId="1bc1fd71-8ae3-498a-b3b0-4e18f4d4a9f7" providerId="ADAL" clId="{CF367C1A-6A01-4F67-95C7-925B4019B713}" dt="2024-04-23T09:44:28.385" v="492" actId="478"/>
          <ac:picMkLst>
            <pc:docMk/>
            <pc:sldMk cId="1800338807" sldId="436"/>
            <ac:picMk id="15" creationId="{11C809BD-1062-7536-6484-D80619123F54}"/>
          </ac:picMkLst>
        </pc:picChg>
        <pc:cxnChg chg="del">
          <ac:chgData name="Nguyen Thuy Hoang Quy" userId="1bc1fd71-8ae3-498a-b3b0-4e18f4d4a9f7" providerId="ADAL" clId="{CF367C1A-6A01-4F67-95C7-925B4019B713}" dt="2024-04-23T09:45:10.796" v="502" actId="478"/>
          <ac:cxnSpMkLst>
            <pc:docMk/>
            <pc:sldMk cId="1800338807" sldId="436"/>
            <ac:cxnSpMk id="13" creationId="{1FE9D3F2-CEA6-449E-CB5A-974F39454684}"/>
          </ac:cxnSpMkLst>
        </pc:cxnChg>
        <pc:cxnChg chg="mod">
          <ac:chgData name="Nguyen Thuy Hoang Quy" userId="1bc1fd71-8ae3-498a-b3b0-4e18f4d4a9f7" providerId="ADAL" clId="{CF367C1A-6A01-4F67-95C7-925B4019B713}" dt="2024-04-24T06:55:10.605" v="1178" actId="1076"/>
          <ac:cxnSpMkLst>
            <pc:docMk/>
            <pc:sldMk cId="1800338807" sldId="436"/>
            <ac:cxnSpMk id="17" creationId="{44926D8A-72E5-CC2A-7959-0C3F3CC35D16}"/>
          </ac:cxnSpMkLst>
        </pc:cxnChg>
      </pc:sldChg>
      <pc:sldChg chg="addSp delSp modSp add mod modAnim">
        <pc:chgData name="Nguyen Thuy Hoang Quy" userId="1bc1fd71-8ae3-498a-b3b0-4e18f4d4a9f7" providerId="ADAL" clId="{CF367C1A-6A01-4F67-95C7-925B4019B713}" dt="2024-05-06T06:33:50.280" v="1952" actId="1076"/>
        <pc:sldMkLst>
          <pc:docMk/>
          <pc:sldMk cId="703567960" sldId="437"/>
        </pc:sldMkLst>
        <pc:spChg chg="mod">
          <ac:chgData name="Nguyen Thuy Hoang Quy" userId="1bc1fd71-8ae3-498a-b3b0-4e18f4d4a9f7" providerId="ADAL" clId="{CF367C1A-6A01-4F67-95C7-925B4019B713}" dt="2024-04-24T07:49:44.130" v="1694" actId="2711"/>
          <ac:spMkLst>
            <pc:docMk/>
            <pc:sldMk cId="703567960" sldId="437"/>
            <ac:spMk id="2" creationId="{93395D7D-7136-1110-DDD6-197D7F94D40C}"/>
          </ac:spMkLst>
        </pc:spChg>
        <pc:spChg chg="mod">
          <ac:chgData name="Nguyen Thuy Hoang Quy" userId="1bc1fd71-8ae3-498a-b3b0-4e18f4d4a9f7" providerId="ADAL" clId="{CF367C1A-6A01-4F67-95C7-925B4019B713}" dt="2024-05-06T06:33:42.673" v="1951" actId="1076"/>
          <ac:spMkLst>
            <pc:docMk/>
            <pc:sldMk cId="703567960" sldId="437"/>
            <ac:spMk id="5" creationId="{120A2CF7-1664-B912-F702-A55D68890F03}"/>
          </ac:spMkLst>
        </pc:spChg>
        <pc:spChg chg="add mod">
          <ac:chgData name="Nguyen Thuy Hoang Quy" userId="1bc1fd71-8ae3-498a-b3b0-4e18f4d4a9f7" providerId="ADAL" clId="{CF367C1A-6A01-4F67-95C7-925B4019B713}" dt="2024-04-24T07:49:57.180" v="1696" actId="1076"/>
          <ac:spMkLst>
            <pc:docMk/>
            <pc:sldMk cId="703567960" sldId="437"/>
            <ac:spMk id="14" creationId="{0B0443F9-A6F5-A52F-AF59-B95A2B28C4AC}"/>
          </ac:spMkLst>
        </pc:spChg>
        <pc:spChg chg="mod">
          <ac:chgData name="Nguyen Thuy Hoang Quy" userId="1bc1fd71-8ae3-498a-b3b0-4e18f4d4a9f7" providerId="ADAL" clId="{CF367C1A-6A01-4F67-95C7-925B4019B713}" dt="2024-05-06T06:33:50.280" v="1952" actId="1076"/>
          <ac:spMkLst>
            <pc:docMk/>
            <pc:sldMk cId="703567960" sldId="437"/>
            <ac:spMk id="16" creationId="{C3AB480C-3C6A-396F-485A-30537A84E25C}"/>
          </ac:spMkLst>
        </pc:spChg>
        <pc:spChg chg="mod">
          <ac:chgData name="Nguyen Thuy Hoang Quy" userId="1bc1fd71-8ae3-498a-b3b0-4e18f4d4a9f7" providerId="ADAL" clId="{CF367C1A-6A01-4F67-95C7-925B4019B713}" dt="2024-05-06T06:33:16.960" v="1947" actId="1076"/>
          <ac:spMkLst>
            <pc:docMk/>
            <pc:sldMk cId="703567960" sldId="437"/>
            <ac:spMk id="19" creationId="{06E1EEFB-1F46-F0AD-12D1-E81F6C65A5EB}"/>
          </ac:spMkLst>
        </pc:spChg>
        <pc:picChg chg="del">
          <ac:chgData name="Nguyen Thuy Hoang Quy" userId="1bc1fd71-8ae3-498a-b3b0-4e18f4d4a9f7" providerId="ADAL" clId="{CF367C1A-6A01-4F67-95C7-925B4019B713}" dt="2024-04-24T06:12:31.989" v="700" actId="478"/>
          <ac:picMkLst>
            <pc:docMk/>
            <pc:sldMk cId="703567960" sldId="437"/>
            <ac:picMk id="3" creationId="{61BECA65-8A20-1DEA-6F1E-2AA6E7AE7D74}"/>
          </ac:picMkLst>
        </pc:picChg>
        <pc:picChg chg="add del mod ord">
          <ac:chgData name="Nguyen Thuy Hoang Quy" userId="1bc1fd71-8ae3-498a-b3b0-4e18f4d4a9f7" providerId="ADAL" clId="{CF367C1A-6A01-4F67-95C7-925B4019B713}" dt="2024-04-24T06:13:37.084" v="716" actId="478"/>
          <ac:picMkLst>
            <pc:docMk/>
            <pc:sldMk cId="703567960" sldId="437"/>
            <ac:picMk id="7" creationId="{113E82D2-3552-7EE0-8447-5270212B7CC7}"/>
          </ac:picMkLst>
        </pc:picChg>
        <pc:picChg chg="del">
          <ac:chgData name="Nguyen Thuy Hoang Quy" userId="1bc1fd71-8ae3-498a-b3b0-4e18f4d4a9f7" providerId="ADAL" clId="{CF367C1A-6A01-4F67-95C7-925B4019B713}" dt="2024-04-24T06:12:35.610" v="701" actId="478"/>
          <ac:picMkLst>
            <pc:docMk/>
            <pc:sldMk cId="703567960" sldId="437"/>
            <ac:picMk id="9" creationId="{C057D83D-984A-9814-3C6A-99AEB6D27B2A}"/>
          </ac:picMkLst>
        </pc:picChg>
        <pc:picChg chg="add del mod ord">
          <ac:chgData name="Nguyen Thuy Hoang Quy" userId="1bc1fd71-8ae3-498a-b3b0-4e18f4d4a9f7" providerId="ADAL" clId="{CF367C1A-6A01-4F67-95C7-925B4019B713}" dt="2024-04-24T06:55:49.215" v="1189" actId="478"/>
          <ac:picMkLst>
            <pc:docMk/>
            <pc:sldMk cId="703567960" sldId="437"/>
            <ac:picMk id="10" creationId="{5968A9A0-BBCE-A81B-8268-059810DD6AF8}"/>
          </ac:picMkLst>
        </pc:picChg>
        <pc:picChg chg="add del mod ord">
          <ac:chgData name="Nguyen Thuy Hoang Quy" userId="1bc1fd71-8ae3-498a-b3b0-4e18f4d4a9f7" providerId="ADAL" clId="{CF367C1A-6A01-4F67-95C7-925B4019B713}" dt="2024-04-24T06:55:50.264" v="1190" actId="478"/>
          <ac:picMkLst>
            <pc:docMk/>
            <pc:sldMk cId="703567960" sldId="437"/>
            <ac:picMk id="13" creationId="{262282C1-BE03-F43D-C51C-295C9F892617}"/>
          </ac:picMkLst>
        </pc:picChg>
        <pc:picChg chg="add mod ord modCrop">
          <ac:chgData name="Nguyen Thuy Hoang Quy" userId="1bc1fd71-8ae3-498a-b3b0-4e18f4d4a9f7" providerId="ADAL" clId="{CF367C1A-6A01-4F67-95C7-925B4019B713}" dt="2024-04-24T06:56:50.579" v="1204" actId="14100"/>
          <ac:picMkLst>
            <pc:docMk/>
            <pc:sldMk cId="703567960" sldId="437"/>
            <ac:picMk id="18" creationId="{A779AF74-9C35-ABAB-0D35-58804EFD38C3}"/>
          </ac:picMkLst>
        </pc:picChg>
        <pc:picChg chg="add mod ord">
          <ac:chgData name="Nguyen Thuy Hoang Quy" userId="1bc1fd71-8ae3-498a-b3b0-4e18f4d4a9f7" providerId="ADAL" clId="{CF367C1A-6A01-4F67-95C7-925B4019B713}" dt="2024-05-06T06:33:35.888" v="1948" actId="1076"/>
          <ac:picMkLst>
            <pc:docMk/>
            <pc:sldMk cId="703567960" sldId="437"/>
            <ac:picMk id="21" creationId="{FBA4AF1E-3241-4CAC-2555-216B9781F474}"/>
          </ac:picMkLst>
        </pc:picChg>
        <pc:inkChg chg="add del">
          <ac:chgData name="Nguyen Thuy Hoang Quy" userId="1bc1fd71-8ae3-498a-b3b0-4e18f4d4a9f7" providerId="ADAL" clId="{CF367C1A-6A01-4F67-95C7-925B4019B713}" dt="2024-04-24T07:13:03.577" v="1323"/>
          <ac:inkMkLst>
            <pc:docMk/>
            <pc:sldMk cId="703567960" sldId="437"/>
            <ac:inkMk id="22" creationId="{11196D33-8FEB-C4B4-A67D-06ED9A1744BF}"/>
          </ac:inkMkLst>
        </pc:inkChg>
        <pc:inkChg chg="add del">
          <ac:chgData name="Nguyen Thuy Hoang Quy" userId="1bc1fd71-8ae3-498a-b3b0-4e18f4d4a9f7" providerId="ADAL" clId="{CF367C1A-6A01-4F67-95C7-925B4019B713}" dt="2024-04-24T07:13:03.577" v="1322"/>
          <ac:inkMkLst>
            <pc:docMk/>
            <pc:sldMk cId="703567960" sldId="437"/>
            <ac:inkMk id="23" creationId="{963EA418-2D28-A10E-F312-A5DDED24885F}"/>
          </ac:inkMkLst>
        </pc:inkChg>
        <pc:inkChg chg="add del">
          <ac:chgData name="Nguyen Thuy Hoang Quy" userId="1bc1fd71-8ae3-498a-b3b0-4e18f4d4a9f7" providerId="ADAL" clId="{CF367C1A-6A01-4F67-95C7-925B4019B713}" dt="2024-04-24T07:13:03.577" v="1319"/>
          <ac:inkMkLst>
            <pc:docMk/>
            <pc:sldMk cId="703567960" sldId="437"/>
            <ac:inkMk id="24" creationId="{345490FF-FBF9-FA36-5FEE-F05E0A03ECD6}"/>
          </ac:inkMkLst>
        </pc:inkChg>
        <pc:inkChg chg="add del">
          <ac:chgData name="Nguyen Thuy Hoang Quy" userId="1bc1fd71-8ae3-498a-b3b0-4e18f4d4a9f7" providerId="ADAL" clId="{CF367C1A-6A01-4F67-95C7-925B4019B713}" dt="2024-04-24T07:13:03.577" v="1317"/>
          <ac:inkMkLst>
            <pc:docMk/>
            <pc:sldMk cId="703567960" sldId="437"/>
            <ac:inkMk id="25" creationId="{C76982E3-AD5E-1F2E-014C-E557A5810729}"/>
          </ac:inkMkLst>
        </pc:inkChg>
        <pc:inkChg chg="add del">
          <ac:chgData name="Nguyen Thuy Hoang Quy" userId="1bc1fd71-8ae3-498a-b3b0-4e18f4d4a9f7" providerId="ADAL" clId="{CF367C1A-6A01-4F67-95C7-925B4019B713}" dt="2024-04-24T07:13:03.577" v="1320"/>
          <ac:inkMkLst>
            <pc:docMk/>
            <pc:sldMk cId="703567960" sldId="437"/>
            <ac:inkMk id="26" creationId="{5FDDB5E2-46E3-20CA-9CFA-B752DBF2FDC2}"/>
          </ac:inkMkLst>
        </pc:inkChg>
        <pc:inkChg chg="add del">
          <ac:chgData name="Nguyen Thuy Hoang Quy" userId="1bc1fd71-8ae3-498a-b3b0-4e18f4d4a9f7" providerId="ADAL" clId="{CF367C1A-6A01-4F67-95C7-925B4019B713}" dt="2024-04-24T07:13:03.577" v="1315"/>
          <ac:inkMkLst>
            <pc:docMk/>
            <pc:sldMk cId="703567960" sldId="437"/>
            <ac:inkMk id="27" creationId="{02B2D5E0-7C3A-0225-B7A3-80904F9EA342}"/>
          </ac:inkMkLst>
        </pc:inkChg>
        <pc:inkChg chg="add del">
          <ac:chgData name="Nguyen Thuy Hoang Quy" userId="1bc1fd71-8ae3-498a-b3b0-4e18f4d4a9f7" providerId="ADAL" clId="{CF367C1A-6A01-4F67-95C7-925B4019B713}" dt="2024-04-24T07:13:03.573" v="1314"/>
          <ac:inkMkLst>
            <pc:docMk/>
            <pc:sldMk cId="703567960" sldId="437"/>
            <ac:inkMk id="28" creationId="{723C4485-186A-278F-44BD-5B40EE0EE5A2}"/>
          </ac:inkMkLst>
        </pc:inkChg>
        <pc:inkChg chg="add del">
          <ac:chgData name="Nguyen Thuy Hoang Quy" userId="1bc1fd71-8ae3-498a-b3b0-4e18f4d4a9f7" providerId="ADAL" clId="{CF367C1A-6A01-4F67-95C7-925B4019B713}" dt="2024-04-24T07:13:03.577" v="1321"/>
          <ac:inkMkLst>
            <pc:docMk/>
            <pc:sldMk cId="703567960" sldId="437"/>
            <ac:inkMk id="29" creationId="{3CBCFA6D-D7D5-8A25-0811-70E14F0FF215}"/>
          </ac:inkMkLst>
        </pc:inkChg>
        <pc:inkChg chg="add del">
          <ac:chgData name="Nguyen Thuy Hoang Quy" userId="1bc1fd71-8ae3-498a-b3b0-4e18f4d4a9f7" providerId="ADAL" clId="{CF367C1A-6A01-4F67-95C7-925B4019B713}" dt="2024-04-24T07:13:03.583" v="1324"/>
          <ac:inkMkLst>
            <pc:docMk/>
            <pc:sldMk cId="703567960" sldId="437"/>
            <ac:inkMk id="30" creationId="{80121207-CCD0-5356-6601-9538A74B468F}"/>
          </ac:inkMkLst>
        </pc:inkChg>
        <pc:inkChg chg="add del">
          <ac:chgData name="Nguyen Thuy Hoang Quy" userId="1bc1fd71-8ae3-498a-b3b0-4e18f4d4a9f7" providerId="ADAL" clId="{CF367C1A-6A01-4F67-95C7-925B4019B713}" dt="2024-04-24T07:13:03.577" v="1318"/>
          <ac:inkMkLst>
            <pc:docMk/>
            <pc:sldMk cId="703567960" sldId="437"/>
            <ac:inkMk id="31" creationId="{8373F3F4-5E17-B53F-11E0-80D9FFACD87D}"/>
          </ac:inkMkLst>
        </pc:inkChg>
        <pc:inkChg chg="add del">
          <ac:chgData name="Nguyen Thuy Hoang Quy" userId="1bc1fd71-8ae3-498a-b3b0-4e18f4d4a9f7" providerId="ADAL" clId="{CF367C1A-6A01-4F67-95C7-925B4019B713}" dt="2024-04-24T07:13:03.577" v="1316"/>
          <ac:inkMkLst>
            <pc:docMk/>
            <pc:sldMk cId="703567960" sldId="437"/>
            <ac:inkMk id="32" creationId="{373D580F-35E2-A549-4120-07332880C2DD}"/>
          </ac:inkMkLst>
        </pc:inkChg>
        <pc:cxnChg chg="mod">
          <ac:chgData name="Nguyen Thuy Hoang Quy" userId="1bc1fd71-8ae3-498a-b3b0-4e18f4d4a9f7" providerId="ADAL" clId="{CF367C1A-6A01-4F67-95C7-925B4019B713}" dt="2024-05-06T06:33:40.144" v="1950" actId="1076"/>
          <ac:cxnSpMkLst>
            <pc:docMk/>
            <pc:sldMk cId="703567960" sldId="437"/>
            <ac:cxnSpMk id="17" creationId="{44926D8A-72E5-CC2A-7959-0C3F3CC35D16}"/>
          </ac:cxnSpMkLst>
        </pc:cxnChg>
      </pc:sldChg>
      <pc:sldChg chg="add ord">
        <pc:chgData name="Nguyen Thuy Hoang Quy" userId="1bc1fd71-8ae3-498a-b3b0-4e18f4d4a9f7" providerId="ADAL" clId="{CF367C1A-6A01-4F67-95C7-925B4019B713}" dt="2024-04-24T06:21:19.028" v="850"/>
        <pc:sldMkLst>
          <pc:docMk/>
          <pc:sldMk cId="1692053054" sldId="438"/>
        </pc:sldMkLst>
      </pc:sldChg>
      <pc:sldChg chg="addSp delSp modSp new mod addAnim delAnim modAnim">
        <pc:chgData name="Nguyen Thuy Hoang Quy" userId="1bc1fd71-8ae3-498a-b3b0-4e18f4d4a9f7" providerId="ADAL" clId="{CF367C1A-6A01-4F67-95C7-925B4019B713}" dt="2024-05-06T06:34:25.223" v="1953" actId="20577"/>
        <pc:sldMkLst>
          <pc:docMk/>
          <pc:sldMk cId="1875156679" sldId="439"/>
        </pc:sldMkLst>
        <pc:spChg chg="add mod">
          <ac:chgData name="Nguyen Thuy Hoang Quy" userId="1bc1fd71-8ae3-498a-b3b0-4e18f4d4a9f7" providerId="ADAL" clId="{CF367C1A-6A01-4F67-95C7-925B4019B713}" dt="2024-04-24T06:26:41.382" v="856" actId="20577"/>
          <ac:spMkLst>
            <pc:docMk/>
            <pc:sldMk cId="1875156679" sldId="439"/>
            <ac:spMk id="2" creationId="{B17291F4-2E0F-E681-B943-C51D576E5DAB}"/>
          </ac:spMkLst>
        </pc:spChg>
        <pc:spChg chg="add mod">
          <ac:chgData name="Nguyen Thuy Hoang Quy" userId="1bc1fd71-8ae3-498a-b3b0-4e18f4d4a9f7" providerId="ADAL" clId="{CF367C1A-6A01-4F67-95C7-925B4019B713}" dt="2024-04-24T07:50:31.310" v="1702" actId="207"/>
          <ac:spMkLst>
            <pc:docMk/>
            <pc:sldMk cId="1875156679" sldId="439"/>
            <ac:spMk id="3" creationId="{E905815E-32BC-5349-0071-4512A12B90CF}"/>
          </ac:spMkLst>
        </pc:spChg>
        <pc:spChg chg="add mod">
          <ac:chgData name="Nguyen Thuy Hoang Quy" userId="1bc1fd71-8ae3-498a-b3b0-4e18f4d4a9f7" providerId="ADAL" clId="{CF367C1A-6A01-4F67-95C7-925B4019B713}" dt="2024-04-24T07:50:31.310" v="1702" actId="207"/>
          <ac:spMkLst>
            <pc:docMk/>
            <pc:sldMk cId="1875156679" sldId="439"/>
            <ac:spMk id="4" creationId="{819D2F30-78B9-C738-30E4-63F3DF6ABF3B}"/>
          </ac:spMkLst>
        </pc:spChg>
        <pc:spChg chg="add mod">
          <ac:chgData name="Nguyen Thuy Hoang Quy" userId="1bc1fd71-8ae3-498a-b3b0-4e18f4d4a9f7" providerId="ADAL" clId="{CF367C1A-6A01-4F67-95C7-925B4019B713}" dt="2024-05-06T06:34:25.223" v="1953" actId="20577"/>
          <ac:spMkLst>
            <pc:docMk/>
            <pc:sldMk cId="1875156679" sldId="439"/>
            <ac:spMk id="5" creationId="{8AEFE3A0-5581-8956-DC47-A922FD2FF2B8}"/>
          </ac:spMkLst>
        </pc:spChg>
        <pc:spChg chg="add mod">
          <ac:chgData name="Nguyen Thuy Hoang Quy" userId="1bc1fd71-8ae3-498a-b3b0-4e18f4d4a9f7" providerId="ADAL" clId="{CF367C1A-6A01-4F67-95C7-925B4019B713}" dt="2024-04-24T07:50:31.310" v="1702" actId="207"/>
          <ac:spMkLst>
            <pc:docMk/>
            <pc:sldMk cId="1875156679" sldId="439"/>
            <ac:spMk id="6" creationId="{6970B5BA-04A4-1631-FDD6-4CDC741D9D20}"/>
          </ac:spMkLst>
        </pc:spChg>
        <pc:spChg chg="add del">
          <ac:chgData name="Nguyen Thuy Hoang Quy" userId="1bc1fd71-8ae3-498a-b3b0-4e18f4d4a9f7" providerId="ADAL" clId="{CF367C1A-6A01-4F67-95C7-925B4019B713}" dt="2024-04-24T07:00:56.933" v="1242" actId="11529"/>
          <ac:spMkLst>
            <pc:docMk/>
            <pc:sldMk cId="1875156679" sldId="439"/>
            <ac:spMk id="15" creationId="{25787AD5-5AC1-A9FF-AFB0-5D77135C011E}"/>
          </ac:spMkLst>
        </pc:spChg>
        <pc:spChg chg="add del mod">
          <ac:chgData name="Nguyen Thuy Hoang Quy" userId="1bc1fd71-8ae3-498a-b3b0-4e18f4d4a9f7" providerId="ADAL" clId="{CF367C1A-6A01-4F67-95C7-925B4019B713}" dt="2024-04-24T07:01:27.712" v="1251" actId="478"/>
          <ac:spMkLst>
            <pc:docMk/>
            <pc:sldMk cId="1875156679" sldId="439"/>
            <ac:spMk id="16" creationId="{FA9D1C95-7B6B-6274-DF09-BA2647B05547}"/>
          </ac:spMkLst>
        </pc:spChg>
        <pc:spChg chg="add del">
          <ac:chgData name="Nguyen Thuy Hoang Quy" userId="1bc1fd71-8ae3-498a-b3b0-4e18f4d4a9f7" providerId="ADAL" clId="{CF367C1A-6A01-4F67-95C7-925B4019B713}" dt="2024-04-24T07:01:49.173" v="1253" actId="478"/>
          <ac:spMkLst>
            <pc:docMk/>
            <pc:sldMk cId="1875156679" sldId="439"/>
            <ac:spMk id="17" creationId="{A822D498-4CA3-54BE-324B-E7C4B18E00B7}"/>
          </ac:spMkLst>
        </pc:spChg>
        <pc:spChg chg="add del mod">
          <ac:chgData name="Nguyen Thuy Hoang Quy" userId="1bc1fd71-8ae3-498a-b3b0-4e18f4d4a9f7" providerId="ADAL" clId="{CF367C1A-6A01-4F67-95C7-925B4019B713}" dt="2024-04-24T07:02:41.252" v="1266" actId="478"/>
          <ac:spMkLst>
            <pc:docMk/>
            <pc:sldMk cId="1875156679" sldId="439"/>
            <ac:spMk id="18" creationId="{09E708EF-D0B3-F1A4-02DE-435A04A6FBB1}"/>
          </ac:spMkLst>
        </pc:spChg>
        <pc:spChg chg="add del mod">
          <ac:chgData name="Nguyen Thuy Hoang Quy" userId="1bc1fd71-8ae3-498a-b3b0-4e18f4d4a9f7" providerId="ADAL" clId="{CF367C1A-6A01-4F67-95C7-925B4019B713}" dt="2024-04-24T07:06:44.925" v="1297" actId="478"/>
          <ac:spMkLst>
            <pc:docMk/>
            <pc:sldMk cId="1875156679" sldId="439"/>
            <ac:spMk id="19" creationId="{BE4A9CDC-C698-313E-2F7C-CE85F7D7E5AD}"/>
          </ac:spMkLst>
        </pc:spChg>
        <pc:spChg chg="add del">
          <ac:chgData name="Nguyen Thuy Hoang Quy" userId="1bc1fd71-8ae3-498a-b3b0-4e18f4d4a9f7" providerId="ADAL" clId="{CF367C1A-6A01-4F67-95C7-925B4019B713}" dt="2024-04-24T07:15:04.350" v="1332" actId="478"/>
          <ac:spMkLst>
            <pc:docMk/>
            <pc:sldMk cId="1875156679" sldId="439"/>
            <ac:spMk id="34" creationId="{36AAF778-BC61-AD89-3C16-23BA80359DFC}"/>
          </ac:spMkLst>
        </pc:spChg>
        <pc:spChg chg="add mod">
          <ac:chgData name="Nguyen Thuy Hoang Quy" userId="1bc1fd71-8ae3-498a-b3b0-4e18f4d4a9f7" providerId="ADAL" clId="{CF367C1A-6A01-4F67-95C7-925B4019B713}" dt="2024-04-24T07:50:31.310" v="1702" actId="207"/>
          <ac:spMkLst>
            <pc:docMk/>
            <pc:sldMk cId="1875156679" sldId="439"/>
            <ac:spMk id="46" creationId="{66C8C09B-8D25-05F3-6484-2EE3CE113E58}"/>
          </ac:spMkLst>
        </pc:spChg>
        <pc:spChg chg="add del mod">
          <ac:chgData name="Nguyen Thuy Hoang Quy" userId="1bc1fd71-8ae3-498a-b3b0-4e18f4d4a9f7" providerId="ADAL" clId="{CF367C1A-6A01-4F67-95C7-925B4019B713}" dt="2024-04-24T07:18:57.250" v="1368" actId="478"/>
          <ac:spMkLst>
            <pc:docMk/>
            <pc:sldMk cId="1875156679" sldId="439"/>
            <ac:spMk id="47" creationId="{A9FBC52A-BF11-7353-3F03-8F40A33E49AD}"/>
          </ac:spMkLst>
        </pc:spChg>
        <pc:spChg chg="add del mod">
          <ac:chgData name="Nguyen Thuy Hoang Quy" userId="1bc1fd71-8ae3-498a-b3b0-4e18f4d4a9f7" providerId="ADAL" clId="{CF367C1A-6A01-4F67-95C7-925B4019B713}" dt="2024-04-24T07:24:05.276" v="1439" actId="478"/>
          <ac:spMkLst>
            <pc:docMk/>
            <pc:sldMk cId="1875156679" sldId="439"/>
            <ac:spMk id="56" creationId="{AFD60F5B-162F-8AB8-142F-A399F36921CA}"/>
          </ac:spMkLst>
        </pc:spChg>
        <pc:spChg chg="add mod">
          <ac:chgData name="Nguyen Thuy Hoang Quy" userId="1bc1fd71-8ae3-498a-b3b0-4e18f4d4a9f7" providerId="ADAL" clId="{CF367C1A-6A01-4F67-95C7-925B4019B713}" dt="2024-04-24T07:22:27.982" v="1410" actId="1076"/>
          <ac:spMkLst>
            <pc:docMk/>
            <pc:sldMk cId="1875156679" sldId="439"/>
            <ac:spMk id="57" creationId="{28EF5129-5960-5DC8-5CA4-D00A649A41A1}"/>
          </ac:spMkLst>
        </pc:spChg>
        <pc:spChg chg="add mod">
          <ac:chgData name="Nguyen Thuy Hoang Quy" userId="1bc1fd71-8ae3-498a-b3b0-4e18f4d4a9f7" providerId="ADAL" clId="{CF367C1A-6A01-4F67-95C7-925B4019B713}" dt="2024-04-24T07:22:27.062" v="1409" actId="1076"/>
          <ac:spMkLst>
            <pc:docMk/>
            <pc:sldMk cId="1875156679" sldId="439"/>
            <ac:spMk id="58" creationId="{E5A957F9-F01B-2C38-F12D-9135EB2812B6}"/>
          </ac:spMkLst>
        </pc:spChg>
        <pc:spChg chg="add mod">
          <ac:chgData name="Nguyen Thuy Hoang Quy" userId="1bc1fd71-8ae3-498a-b3b0-4e18f4d4a9f7" providerId="ADAL" clId="{CF367C1A-6A01-4F67-95C7-925B4019B713}" dt="2024-04-24T07:22:26.225" v="1408" actId="1076"/>
          <ac:spMkLst>
            <pc:docMk/>
            <pc:sldMk cId="1875156679" sldId="439"/>
            <ac:spMk id="59" creationId="{E03855E7-AD2C-6E1B-3439-7243815CDDF8}"/>
          </ac:spMkLst>
        </pc:spChg>
        <pc:spChg chg="add mod">
          <ac:chgData name="Nguyen Thuy Hoang Quy" userId="1bc1fd71-8ae3-498a-b3b0-4e18f4d4a9f7" providerId="ADAL" clId="{CF367C1A-6A01-4F67-95C7-925B4019B713}" dt="2024-04-24T07:22:25.350" v="1407" actId="1076"/>
          <ac:spMkLst>
            <pc:docMk/>
            <pc:sldMk cId="1875156679" sldId="439"/>
            <ac:spMk id="60" creationId="{473354C6-2501-0A8E-6880-F8EAD654FFA4}"/>
          </ac:spMkLst>
        </pc:spChg>
        <pc:spChg chg="add mod">
          <ac:chgData name="Nguyen Thuy Hoang Quy" userId="1bc1fd71-8ae3-498a-b3b0-4e18f4d4a9f7" providerId="ADAL" clId="{CF367C1A-6A01-4F67-95C7-925B4019B713}" dt="2024-04-24T07:22:24.510" v="1406" actId="1076"/>
          <ac:spMkLst>
            <pc:docMk/>
            <pc:sldMk cId="1875156679" sldId="439"/>
            <ac:spMk id="61" creationId="{394040B2-CB13-B60F-71A7-040547069D7B}"/>
          </ac:spMkLst>
        </pc:spChg>
        <pc:spChg chg="add mod">
          <ac:chgData name="Nguyen Thuy Hoang Quy" userId="1bc1fd71-8ae3-498a-b3b0-4e18f4d4a9f7" providerId="ADAL" clId="{CF367C1A-6A01-4F67-95C7-925B4019B713}" dt="2024-04-24T07:23:35.926" v="1429" actId="1076"/>
          <ac:spMkLst>
            <pc:docMk/>
            <pc:sldMk cId="1875156679" sldId="439"/>
            <ac:spMk id="62" creationId="{291E4ED4-ECFD-2691-F741-4ABE48253F0B}"/>
          </ac:spMkLst>
        </pc:spChg>
        <pc:spChg chg="add mod">
          <ac:chgData name="Nguyen Thuy Hoang Quy" userId="1bc1fd71-8ae3-498a-b3b0-4e18f4d4a9f7" providerId="ADAL" clId="{CF367C1A-6A01-4F67-95C7-925B4019B713}" dt="2024-04-24T07:23:34.102" v="1427" actId="1076"/>
          <ac:spMkLst>
            <pc:docMk/>
            <pc:sldMk cId="1875156679" sldId="439"/>
            <ac:spMk id="63" creationId="{17FD05DF-3C68-BD32-5764-E4271722D806}"/>
          </ac:spMkLst>
        </pc:spChg>
        <pc:spChg chg="add mod">
          <ac:chgData name="Nguyen Thuy Hoang Quy" userId="1bc1fd71-8ae3-498a-b3b0-4e18f4d4a9f7" providerId="ADAL" clId="{CF367C1A-6A01-4F67-95C7-925B4019B713}" dt="2024-04-24T07:23:32.976" v="1426" actId="1076"/>
          <ac:spMkLst>
            <pc:docMk/>
            <pc:sldMk cId="1875156679" sldId="439"/>
            <ac:spMk id="64" creationId="{04516836-86A9-EA99-B2BD-7DCE9D2FA78E}"/>
          </ac:spMkLst>
        </pc:spChg>
        <pc:spChg chg="add mod">
          <ac:chgData name="Nguyen Thuy Hoang Quy" userId="1bc1fd71-8ae3-498a-b3b0-4e18f4d4a9f7" providerId="ADAL" clId="{CF367C1A-6A01-4F67-95C7-925B4019B713}" dt="2024-04-24T07:23:32.027" v="1425" actId="1076"/>
          <ac:spMkLst>
            <pc:docMk/>
            <pc:sldMk cId="1875156679" sldId="439"/>
            <ac:spMk id="65" creationId="{E1EB8DAB-8C19-5704-DB1A-91392246E7CA}"/>
          </ac:spMkLst>
        </pc:spChg>
        <pc:spChg chg="add mod">
          <ac:chgData name="Nguyen Thuy Hoang Quy" userId="1bc1fd71-8ae3-498a-b3b0-4e18f4d4a9f7" providerId="ADAL" clId="{CF367C1A-6A01-4F67-95C7-925B4019B713}" dt="2024-04-24T07:25:01.694" v="1454" actId="1076"/>
          <ac:spMkLst>
            <pc:docMk/>
            <pc:sldMk cId="1875156679" sldId="439"/>
            <ac:spMk id="66" creationId="{5BFC4AE7-5E14-B54A-5B71-BCFC8D22CECB}"/>
          </ac:spMkLst>
        </pc:spChg>
        <pc:spChg chg="add del mod">
          <ac:chgData name="Nguyen Thuy Hoang Quy" userId="1bc1fd71-8ae3-498a-b3b0-4e18f4d4a9f7" providerId="ADAL" clId="{CF367C1A-6A01-4F67-95C7-925B4019B713}" dt="2024-04-24T07:24:12.159" v="1442" actId="478"/>
          <ac:spMkLst>
            <pc:docMk/>
            <pc:sldMk cId="1875156679" sldId="439"/>
            <ac:spMk id="67" creationId="{CB0C009E-51DB-17F7-96C9-BCC9A956F359}"/>
          </ac:spMkLst>
        </pc:spChg>
        <pc:spChg chg="add mod">
          <ac:chgData name="Nguyen Thuy Hoang Quy" userId="1bc1fd71-8ae3-498a-b3b0-4e18f4d4a9f7" providerId="ADAL" clId="{CF367C1A-6A01-4F67-95C7-925B4019B713}" dt="2024-04-24T07:25:05.849" v="1455" actId="1076"/>
          <ac:spMkLst>
            <pc:docMk/>
            <pc:sldMk cId="1875156679" sldId="439"/>
            <ac:spMk id="68" creationId="{272EFE7C-7F10-2866-CFB4-FEA401125FAA}"/>
          </ac:spMkLst>
        </pc:spChg>
        <pc:spChg chg="add mod">
          <ac:chgData name="Nguyen Thuy Hoang Quy" userId="1bc1fd71-8ae3-498a-b3b0-4e18f4d4a9f7" providerId="ADAL" clId="{CF367C1A-6A01-4F67-95C7-925B4019B713}" dt="2024-04-24T07:24:45.869" v="1451" actId="1076"/>
          <ac:spMkLst>
            <pc:docMk/>
            <pc:sldMk cId="1875156679" sldId="439"/>
            <ac:spMk id="69" creationId="{6C50125C-70E4-F70F-1A88-BE5549F3D27E}"/>
          </ac:spMkLst>
        </pc:spChg>
        <pc:spChg chg="add del mod">
          <ac:chgData name="Nguyen Thuy Hoang Quy" userId="1bc1fd71-8ae3-498a-b3b0-4e18f4d4a9f7" providerId="ADAL" clId="{CF367C1A-6A01-4F67-95C7-925B4019B713}" dt="2024-04-24T07:25:21.533" v="1459" actId="478"/>
          <ac:spMkLst>
            <pc:docMk/>
            <pc:sldMk cId="1875156679" sldId="439"/>
            <ac:spMk id="70" creationId="{BEBB4BCB-A534-940F-0BEC-AC9696DA38DC}"/>
          </ac:spMkLst>
        </pc:spChg>
        <pc:spChg chg="add mod">
          <ac:chgData name="Nguyen Thuy Hoang Quy" userId="1bc1fd71-8ae3-498a-b3b0-4e18f4d4a9f7" providerId="ADAL" clId="{CF367C1A-6A01-4F67-95C7-925B4019B713}" dt="2024-04-24T07:24:38.589" v="1450" actId="1076"/>
          <ac:spMkLst>
            <pc:docMk/>
            <pc:sldMk cId="1875156679" sldId="439"/>
            <ac:spMk id="71" creationId="{4581DA3B-4757-BB77-3FE4-A5592A240706}"/>
          </ac:spMkLst>
        </pc:spChg>
        <pc:spChg chg="add mod">
          <ac:chgData name="Nguyen Thuy Hoang Quy" userId="1bc1fd71-8ae3-498a-b3b0-4e18f4d4a9f7" providerId="ADAL" clId="{CF367C1A-6A01-4F67-95C7-925B4019B713}" dt="2024-04-24T07:25:44.496" v="1461" actId="1076"/>
          <ac:spMkLst>
            <pc:docMk/>
            <pc:sldMk cId="1875156679" sldId="439"/>
            <ac:spMk id="72" creationId="{9F27D7F3-DA5E-DBA8-AFAE-68CB242DA69F}"/>
          </ac:spMkLst>
        </pc:spChg>
        <pc:spChg chg="add mod">
          <ac:chgData name="Nguyen Thuy Hoang Quy" userId="1bc1fd71-8ae3-498a-b3b0-4e18f4d4a9f7" providerId="ADAL" clId="{CF367C1A-6A01-4F67-95C7-925B4019B713}" dt="2024-04-24T07:26:07.975" v="1463" actId="1076"/>
          <ac:spMkLst>
            <pc:docMk/>
            <pc:sldMk cId="1875156679" sldId="439"/>
            <ac:spMk id="73" creationId="{0A00DCF1-4789-CEB0-C31A-DA86BDBF0391}"/>
          </ac:spMkLst>
        </pc:spChg>
        <pc:spChg chg="add mod">
          <ac:chgData name="Nguyen Thuy Hoang Quy" userId="1bc1fd71-8ae3-498a-b3b0-4e18f4d4a9f7" providerId="ADAL" clId="{CF367C1A-6A01-4F67-95C7-925B4019B713}" dt="2024-04-24T07:26:16.942" v="1465" actId="1076"/>
          <ac:spMkLst>
            <pc:docMk/>
            <pc:sldMk cId="1875156679" sldId="439"/>
            <ac:spMk id="74" creationId="{AD7D880B-0274-ACD0-E183-F1EA1F18571F}"/>
          </ac:spMkLst>
        </pc:spChg>
        <pc:spChg chg="add mod">
          <ac:chgData name="Nguyen Thuy Hoang Quy" userId="1bc1fd71-8ae3-498a-b3b0-4e18f4d4a9f7" providerId="ADAL" clId="{CF367C1A-6A01-4F67-95C7-925B4019B713}" dt="2024-04-24T07:26:23.895" v="1467" actId="1076"/>
          <ac:spMkLst>
            <pc:docMk/>
            <pc:sldMk cId="1875156679" sldId="439"/>
            <ac:spMk id="75" creationId="{063CDF75-3184-D1BC-FCBF-10426A3337AF}"/>
          </ac:spMkLst>
        </pc:spChg>
        <pc:spChg chg="add mod">
          <ac:chgData name="Nguyen Thuy Hoang Quy" userId="1bc1fd71-8ae3-498a-b3b0-4e18f4d4a9f7" providerId="ADAL" clId="{CF367C1A-6A01-4F67-95C7-925B4019B713}" dt="2024-04-24T07:26:31.738" v="1469" actId="1076"/>
          <ac:spMkLst>
            <pc:docMk/>
            <pc:sldMk cId="1875156679" sldId="439"/>
            <ac:spMk id="76" creationId="{426F688E-E088-101C-2EDF-C7A411913CB1}"/>
          </ac:spMkLst>
        </pc:spChg>
        <pc:picChg chg="add del mod">
          <ac:chgData name="Nguyen Thuy Hoang Quy" userId="1bc1fd71-8ae3-498a-b3b0-4e18f4d4a9f7" providerId="ADAL" clId="{CF367C1A-6A01-4F67-95C7-925B4019B713}" dt="2024-04-24T06:58:11.855" v="1224" actId="478"/>
          <ac:picMkLst>
            <pc:docMk/>
            <pc:sldMk cId="1875156679" sldId="439"/>
            <ac:picMk id="4" creationId="{EF862F9A-85E8-B6BB-9E20-412E9A54DA61}"/>
          </ac:picMkLst>
        </pc:picChg>
        <pc:picChg chg="add del mod">
          <ac:chgData name="Nguyen Thuy Hoang Quy" userId="1bc1fd71-8ae3-498a-b3b0-4e18f4d4a9f7" providerId="ADAL" clId="{CF367C1A-6A01-4F67-95C7-925B4019B713}" dt="2024-04-24T06:58:12.476" v="1225" actId="478"/>
          <ac:picMkLst>
            <pc:docMk/>
            <pc:sldMk cId="1875156679" sldId="439"/>
            <ac:picMk id="6" creationId="{B1E9664A-DE67-5BE3-D28D-2E4C940B674B}"/>
          </ac:picMkLst>
        </pc:picChg>
        <pc:picChg chg="add del mod">
          <ac:chgData name="Nguyen Thuy Hoang Quy" userId="1bc1fd71-8ae3-498a-b3b0-4e18f4d4a9f7" providerId="ADAL" clId="{CF367C1A-6A01-4F67-95C7-925B4019B713}" dt="2024-04-24T06:58:56.636" v="1228" actId="478"/>
          <ac:picMkLst>
            <pc:docMk/>
            <pc:sldMk cId="1875156679" sldId="439"/>
            <ac:picMk id="8" creationId="{BC222BCA-26E2-8FC0-D611-CE10A3856A06}"/>
          </ac:picMkLst>
        </pc:picChg>
        <pc:picChg chg="add mod">
          <ac:chgData name="Nguyen Thuy Hoang Quy" userId="1bc1fd71-8ae3-498a-b3b0-4e18f4d4a9f7" providerId="ADAL" clId="{CF367C1A-6A01-4F67-95C7-925B4019B713}" dt="2024-04-24T06:59:16.955" v="1231" actId="14100"/>
          <ac:picMkLst>
            <pc:docMk/>
            <pc:sldMk cId="1875156679" sldId="439"/>
            <ac:picMk id="10" creationId="{26F33642-276D-2C98-6592-36700C502335}"/>
          </ac:picMkLst>
        </pc:picChg>
        <pc:picChg chg="add mod modCrop">
          <ac:chgData name="Nguyen Thuy Hoang Quy" userId="1bc1fd71-8ae3-498a-b3b0-4e18f4d4a9f7" providerId="ADAL" clId="{CF367C1A-6A01-4F67-95C7-925B4019B713}" dt="2024-04-24T07:30:41.193" v="1534" actId="1076"/>
          <ac:picMkLst>
            <pc:docMk/>
            <pc:sldMk cId="1875156679" sldId="439"/>
            <ac:picMk id="12" creationId="{9834EFC8-43A0-3BA1-8DB6-2B2CD5857342}"/>
          </ac:picMkLst>
        </pc:picChg>
        <pc:picChg chg="add mod modCrop">
          <ac:chgData name="Nguyen Thuy Hoang Quy" userId="1bc1fd71-8ae3-498a-b3b0-4e18f4d4a9f7" providerId="ADAL" clId="{CF367C1A-6A01-4F67-95C7-925B4019B713}" dt="2024-04-24T07:20:43.608" v="1387" actId="732"/>
          <ac:picMkLst>
            <pc:docMk/>
            <pc:sldMk cId="1875156679" sldId="439"/>
            <ac:picMk id="14" creationId="{3EE8CF9E-44C2-A3C5-5905-95513A9F2C07}"/>
          </ac:picMkLst>
        </pc:picChg>
        <pc:inkChg chg="add del">
          <ac:chgData name="Nguyen Thuy Hoang Quy" userId="1bc1fd71-8ae3-498a-b3b0-4e18f4d4a9f7" providerId="ADAL" clId="{CF367C1A-6A01-4F67-95C7-925B4019B713}" dt="2024-04-24T07:03:48.617" v="1274" actId="9405"/>
          <ac:inkMkLst>
            <pc:docMk/>
            <pc:sldMk cId="1875156679" sldId="439"/>
            <ac:inkMk id="20" creationId="{6C92217B-0FD0-ED57-2784-BE980745E7A8}"/>
          </ac:inkMkLst>
        </pc:inkChg>
        <pc:inkChg chg="add del">
          <ac:chgData name="Nguyen Thuy Hoang Quy" userId="1bc1fd71-8ae3-498a-b3b0-4e18f4d4a9f7" providerId="ADAL" clId="{CF367C1A-6A01-4F67-95C7-925B4019B713}" dt="2024-04-24T07:04:10.977" v="1276" actId="9405"/>
          <ac:inkMkLst>
            <pc:docMk/>
            <pc:sldMk cId="1875156679" sldId="439"/>
            <ac:inkMk id="21" creationId="{AD03653F-5790-CC52-DC5A-B305B9A9E4E8}"/>
          </ac:inkMkLst>
        </pc:inkChg>
        <pc:inkChg chg="add del">
          <ac:chgData name="Nguyen Thuy Hoang Quy" userId="1bc1fd71-8ae3-498a-b3b0-4e18f4d4a9f7" providerId="ADAL" clId="{CF367C1A-6A01-4F67-95C7-925B4019B713}" dt="2024-04-24T07:04:17.407" v="1278" actId="9405"/>
          <ac:inkMkLst>
            <pc:docMk/>
            <pc:sldMk cId="1875156679" sldId="439"/>
            <ac:inkMk id="22" creationId="{01904EED-15C3-9C2C-188D-EA8F5E605E2A}"/>
          </ac:inkMkLst>
        </pc:inkChg>
        <pc:inkChg chg="add del">
          <ac:chgData name="Nguyen Thuy Hoang Quy" userId="1bc1fd71-8ae3-498a-b3b0-4e18f4d4a9f7" providerId="ADAL" clId="{CF367C1A-6A01-4F67-95C7-925B4019B713}" dt="2024-04-24T07:04:26.197" v="1280" actId="9405"/>
          <ac:inkMkLst>
            <pc:docMk/>
            <pc:sldMk cId="1875156679" sldId="439"/>
            <ac:inkMk id="23" creationId="{E5AC9A44-06F2-E4B4-CA1F-244582E8BC3F}"/>
          </ac:inkMkLst>
        </pc:inkChg>
        <pc:inkChg chg="add del">
          <ac:chgData name="Nguyen Thuy Hoang Quy" userId="1bc1fd71-8ae3-498a-b3b0-4e18f4d4a9f7" providerId="ADAL" clId="{CF367C1A-6A01-4F67-95C7-925B4019B713}" dt="2024-04-24T07:04:37.157" v="1282" actId="9405"/>
          <ac:inkMkLst>
            <pc:docMk/>
            <pc:sldMk cId="1875156679" sldId="439"/>
            <ac:inkMk id="24" creationId="{AF7552D2-F06B-6553-8A92-1726495E3DBC}"/>
          </ac:inkMkLst>
        </pc:inkChg>
        <pc:inkChg chg="add del">
          <ac:chgData name="Nguyen Thuy Hoang Quy" userId="1bc1fd71-8ae3-498a-b3b0-4e18f4d4a9f7" providerId="ADAL" clId="{CF367C1A-6A01-4F67-95C7-925B4019B713}" dt="2024-04-24T07:05:34.191" v="1286" actId="9405"/>
          <ac:inkMkLst>
            <pc:docMk/>
            <pc:sldMk cId="1875156679" sldId="439"/>
            <ac:inkMk id="25" creationId="{B6FEC5B4-D1EC-12C4-AE96-ECD822868411}"/>
          </ac:inkMkLst>
        </pc:inkChg>
        <pc:inkChg chg="add del">
          <ac:chgData name="Nguyen Thuy Hoang Quy" userId="1bc1fd71-8ae3-498a-b3b0-4e18f4d4a9f7" providerId="ADAL" clId="{CF367C1A-6A01-4F67-95C7-925B4019B713}" dt="2024-04-24T07:05:33.565" v="1285" actId="9405"/>
          <ac:inkMkLst>
            <pc:docMk/>
            <pc:sldMk cId="1875156679" sldId="439"/>
            <ac:inkMk id="26" creationId="{C1E860F3-D769-9EB9-7C68-48A325417874}"/>
          </ac:inkMkLst>
        </pc:inkChg>
        <pc:inkChg chg="add del">
          <ac:chgData name="Nguyen Thuy Hoang Quy" userId="1bc1fd71-8ae3-498a-b3b0-4e18f4d4a9f7" providerId="ADAL" clId="{CF367C1A-6A01-4F67-95C7-925B4019B713}" dt="2024-04-24T07:05:45.145" v="1288" actId="9405"/>
          <ac:inkMkLst>
            <pc:docMk/>
            <pc:sldMk cId="1875156679" sldId="439"/>
            <ac:inkMk id="27" creationId="{A6F4F5C4-DC00-B68F-B7DF-2C2219BC3C41}"/>
          </ac:inkMkLst>
        </pc:inkChg>
        <pc:inkChg chg="add del mod">
          <ac:chgData name="Nguyen Thuy Hoang Quy" userId="1bc1fd71-8ae3-498a-b3b0-4e18f4d4a9f7" providerId="ADAL" clId="{CF367C1A-6A01-4F67-95C7-925B4019B713}" dt="2024-04-24T07:13:52.493" v="1326" actId="478"/>
          <ac:inkMkLst>
            <pc:docMk/>
            <pc:sldMk cId="1875156679" sldId="439"/>
            <ac:inkMk id="28" creationId="{1870C565-E850-9ADF-A6E0-681EEFA6326F}"/>
          </ac:inkMkLst>
        </pc:inkChg>
        <pc:inkChg chg="add del">
          <ac:chgData name="Nguyen Thuy Hoang Quy" userId="1bc1fd71-8ae3-498a-b3b0-4e18f4d4a9f7" providerId="ADAL" clId="{CF367C1A-6A01-4F67-95C7-925B4019B713}" dt="2024-04-24T07:06:45.470" v="1299" actId="9405"/>
          <ac:inkMkLst>
            <pc:docMk/>
            <pc:sldMk cId="1875156679" sldId="439"/>
            <ac:inkMk id="29" creationId="{D4B81E11-5810-3557-9E6D-7FD5246B641D}"/>
          </ac:inkMkLst>
        </pc:inkChg>
        <pc:inkChg chg="add del">
          <ac:chgData name="Nguyen Thuy Hoang Quy" userId="1bc1fd71-8ae3-498a-b3b0-4e18f4d4a9f7" providerId="ADAL" clId="{CF367C1A-6A01-4F67-95C7-925B4019B713}" dt="2024-04-24T07:16:20.742" v="1347" actId="9405"/>
          <ac:inkMkLst>
            <pc:docMk/>
            <pc:sldMk cId="1875156679" sldId="439"/>
            <ac:inkMk id="44" creationId="{1F176415-D7AA-D3B5-F51B-9CFD97716AB1}"/>
          </ac:inkMkLst>
        </pc:inkChg>
        <pc:inkChg chg="add del mod">
          <ac:chgData name="Nguyen Thuy Hoang Quy" userId="1bc1fd71-8ae3-498a-b3b0-4e18f4d4a9f7" providerId="ADAL" clId="{CF367C1A-6A01-4F67-95C7-925B4019B713}" dt="2024-04-24T07:19:07.660" v="1373" actId="478"/>
          <ac:inkMkLst>
            <pc:docMk/>
            <pc:sldMk cId="1875156679" sldId="439"/>
            <ac:inkMk id="45" creationId="{7B66B051-066C-735C-E3B8-F7BD735DF379}"/>
          </ac:inkMkLst>
        </pc:inkChg>
        <pc:cxnChg chg="add del mod">
          <ac:chgData name="Nguyen Thuy Hoang Quy" userId="1bc1fd71-8ae3-498a-b3b0-4e18f4d4a9f7" providerId="ADAL" clId="{CF367C1A-6A01-4F67-95C7-925B4019B713}" dt="2024-04-24T07:14:49.337" v="1330" actId="478"/>
          <ac:cxnSpMkLst>
            <pc:docMk/>
            <pc:sldMk cId="1875156679" sldId="439"/>
            <ac:cxnSpMk id="31" creationId="{9F7FC3F1-4C28-5E50-1092-83D3858783BA}"/>
          </ac:cxnSpMkLst>
        </pc:cxnChg>
        <pc:cxnChg chg="add del mod">
          <ac:chgData name="Nguyen Thuy Hoang Quy" userId="1bc1fd71-8ae3-498a-b3b0-4e18f4d4a9f7" providerId="ADAL" clId="{CF367C1A-6A01-4F67-95C7-925B4019B713}" dt="2024-04-24T07:15:36.960" v="1337" actId="478"/>
          <ac:cxnSpMkLst>
            <pc:docMk/>
            <pc:sldMk cId="1875156679" sldId="439"/>
            <ac:cxnSpMk id="36" creationId="{CE56B7A7-379B-1269-7264-726A7EACE0F9}"/>
          </ac:cxnSpMkLst>
        </pc:cxnChg>
        <pc:cxnChg chg="add del mod">
          <ac:chgData name="Nguyen Thuy Hoang Quy" userId="1bc1fd71-8ae3-498a-b3b0-4e18f4d4a9f7" providerId="ADAL" clId="{CF367C1A-6A01-4F67-95C7-925B4019B713}" dt="2024-04-24T07:16:06.575" v="1345" actId="478"/>
          <ac:cxnSpMkLst>
            <pc:docMk/>
            <pc:sldMk cId="1875156679" sldId="439"/>
            <ac:cxnSpMk id="38" creationId="{B13BAA49-E5CF-9A8E-DC59-709392A5A0C1}"/>
          </ac:cxnSpMkLst>
        </pc:cxnChg>
        <pc:cxnChg chg="add mod">
          <ac:chgData name="Nguyen Thuy Hoang Quy" userId="1bc1fd71-8ae3-498a-b3b0-4e18f4d4a9f7" providerId="ADAL" clId="{CF367C1A-6A01-4F67-95C7-925B4019B713}" dt="2024-04-24T07:50:47.627" v="1703" actId="1582"/>
          <ac:cxnSpMkLst>
            <pc:docMk/>
            <pc:sldMk cId="1875156679" sldId="439"/>
            <ac:cxnSpMk id="49" creationId="{83DFBABF-BF07-48CC-22C3-EED5A6266705}"/>
          </ac:cxnSpMkLst>
        </pc:cxnChg>
        <pc:cxnChg chg="add mod">
          <ac:chgData name="Nguyen Thuy Hoang Quy" userId="1bc1fd71-8ae3-498a-b3b0-4e18f4d4a9f7" providerId="ADAL" clId="{CF367C1A-6A01-4F67-95C7-925B4019B713}" dt="2024-04-24T07:50:47.627" v="1703" actId="1582"/>
          <ac:cxnSpMkLst>
            <pc:docMk/>
            <pc:sldMk cId="1875156679" sldId="439"/>
            <ac:cxnSpMk id="50" creationId="{26389735-2D81-8BC2-2557-07803D04A6D1}"/>
          </ac:cxnSpMkLst>
        </pc:cxnChg>
        <pc:cxnChg chg="add mod">
          <ac:chgData name="Nguyen Thuy Hoang Quy" userId="1bc1fd71-8ae3-498a-b3b0-4e18f4d4a9f7" providerId="ADAL" clId="{CF367C1A-6A01-4F67-95C7-925B4019B713}" dt="2024-04-24T07:50:47.627" v="1703" actId="1582"/>
          <ac:cxnSpMkLst>
            <pc:docMk/>
            <pc:sldMk cId="1875156679" sldId="439"/>
            <ac:cxnSpMk id="77" creationId="{A98F0244-3E14-DD2F-3788-42E1F4A0A249}"/>
          </ac:cxnSpMkLst>
        </pc:cxnChg>
        <pc:cxnChg chg="add mod">
          <ac:chgData name="Nguyen Thuy Hoang Quy" userId="1bc1fd71-8ae3-498a-b3b0-4e18f4d4a9f7" providerId="ADAL" clId="{CF367C1A-6A01-4F67-95C7-925B4019B713}" dt="2024-04-24T07:50:47.627" v="1703" actId="1582"/>
          <ac:cxnSpMkLst>
            <pc:docMk/>
            <pc:sldMk cId="1875156679" sldId="439"/>
            <ac:cxnSpMk id="79" creationId="{4C5A10BE-E5F4-4590-BE97-DEDCFF03E9EE}"/>
          </ac:cxnSpMkLst>
        </pc:cxnChg>
        <pc:cxnChg chg="add mod">
          <ac:chgData name="Nguyen Thuy Hoang Quy" userId="1bc1fd71-8ae3-498a-b3b0-4e18f4d4a9f7" providerId="ADAL" clId="{CF367C1A-6A01-4F67-95C7-925B4019B713}" dt="2024-04-24T07:50:47.627" v="1703" actId="1582"/>
          <ac:cxnSpMkLst>
            <pc:docMk/>
            <pc:sldMk cId="1875156679" sldId="439"/>
            <ac:cxnSpMk id="81" creationId="{86608DC2-4991-114A-BC26-BEAA3B1008C9}"/>
          </ac:cxnSpMkLst>
        </pc:cxnChg>
        <pc:cxnChg chg="add mod">
          <ac:chgData name="Nguyen Thuy Hoang Quy" userId="1bc1fd71-8ae3-498a-b3b0-4e18f4d4a9f7" providerId="ADAL" clId="{CF367C1A-6A01-4F67-95C7-925B4019B713}" dt="2024-04-24T07:50:47.627" v="1703" actId="1582"/>
          <ac:cxnSpMkLst>
            <pc:docMk/>
            <pc:sldMk cId="1875156679" sldId="439"/>
            <ac:cxnSpMk id="84" creationId="{231634E3-8273-21B5-C64D-5FF83A490E1A}"/>
          </ac:cxnSpMkLst>
        </pc:cxnChg>
      </pc:sldChg>
      <pc:sldChg chg="addSp delSp modSp add mod delAnim modAnim">
        <pc:chgData name="Nguyen Thuy Hoang Quy" userId="1bc1fd71-8ae3-498a-b3b0-4e18f4d4a9f7" providerId="ADAL" clId="{CF367C1A-6A01-4F67-95C7-925B4019B713}" dt="2024-05-06T06:50:56.177" v="2198"/>
        <pc:sldMkLst>
          <pc:docMk/>
          <pc:sldMk cId="3741629184" sldId="440"/>
        </pc:sldMkLst>
        <pc:spChg chg="mod">
          <ac:chgData name="Nguyen Thuy Hoang Quy" userId="1bc1fd71-8ae3-498a-b3b0-4e18f4d4a9f7" providerId="ADAL" clId="{CF367C1A-6A01-4F67-95C7-925B4019B713}" dt="2024-05-06T06:50:22.795" v="2193" actId="1076"/>
          <ac:spMkLst>
            <pc:docMk/>
            <pc:sldMk cId="3741629184" sldId="440"/>
            <ac:spMk id="6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5-06T06:48:24.264" v="2174" actId="1076"/>
          <ac:spMkLst>
            <pc:docMk/>
            <pc:sldMk cId="3741629184" sldId="440"/>
            <ac:spMk id="8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5-06T06:50:38.960" v="2195" actId="1076"/>
          <ac:spMkLst>
            <pc:docMk/>
            <pc:sldMk cId="3741629184" sldId="440"/>
            <ac:spMk id="20" creationId="{00000000-0000-0000-0000-000000000000}"/>
          </ac:spMkLst>
        </pc:spChg>
        <pc:picChg chg="del">
          <ac:chgData name="Nguyen Thuy Hoang Quy" userId="1bc1fd71-8ae3-498a-b3b0-4e18f4d4a9f7" providerId="ADAL" clId="{CF367C1A-6A01-4F67-95C7-925B4019B713}" dt="2024-05-06T06:47:39.509" v="2148" actId="478"/>
          <ac:picMkLst>
            <pc:docMk/>
            <pc:sldMk cId="3741629184" sldId="440"/>
            <ac:picMk id="2" creationId="{17DEA1AF-87A4-7FF8-992B-BDA5FAE64556}"/>
          </ac:picMkLst>
        </pc:picChg>
        <pc:picChg chg="add mod ord">
          <ac:chgData name="Nguyen Thuy Hoang Quy" userId="1bc1fd71-8ae3-498a-b3b0-4e18f4d4a9f7" providerId="ADAL" clId="{CF367C1A-6A01-4F67-95C7-925B4019B713}" dt="2024-05-06T06:50:50.248" v="2196" actId="1076"/>
          <ac:picMkLst>
            <pc:docMk/>
            <pc:sldMk cId="3741629184" sldId="440"/>
            <ac:picMk id="5" creationId="{4F3BCC11-9458-56E4-788C-0B89EFA7BB90}"/>
          </ac:picMkLst>
        </pc:picChg>
        <pc:picChg chg="add mod ord">
          <ac:chgData name="Nguyen Thuy Hoang Quy" userId="1bc1fd71-8ae3-498a-b3b0-4e18f4d4a9f7" providerId="ADAL" clId="{CF367C1A-6A01-4F67-95C7-925B4019B713}" dt="2024-05-06T06:49:33.020" v="2188" actId="167"/>
          <ac:picMkLst>
            <pc:docMk/>
            <pc:sldMk cId="3741629184" sldId="440"/>
            <ac:picMk id="10" creationId="{0A5A9D5F-FA42-6023-C641-7A5572FE4F63}"/>
          </ac:picMkLst>
        </pc:picChg>
        <pc:picChg chg="add mod">
          <ac:chgData name="Nguyen Thuy Hoang Quy" userId="1bc1fd71-8ae3-498a-b3b0-4e18f4d4a9f7" providerId="ADAL" clId="{CF367C1A-6A01-4F67-95C7-925B4019B713}" dt="2024-05-06T06:50:54.456" v="2197"/>
          <ac:picMkLst>
            <pc:docMk/>
            <pc:sldMk cId="3741629184" sldId="440"/>
            <ac:picMk id="14" creationId="{9A541518-39AF-EE6E-363E-E336B6CC32ED}"/>
          </ac:picMkLst>
        </pc:picChg>
        <pc:picChg chg="del">
          <ac:chgData name="Nguyen Thuy Hoang Quy" userId="1bc1fd71-8ae3-498a-b3b0-4e18f4d4a9f7" providerId="ADAL" clId="{CF367C1A-6A01-4F67-95C7-925B4019B713}" dt="2024-05-06T06:48:42.422" v="2180" actId="478"/>
          <ac:picMkLst>
            <pc:docMk/>
            <pc:sldMk cId="3741629184" sldId="440"/>
            <ac:picMk id="21" creationId="{CE9250B6-7C4E-27C7-9E74-DAA8FE747F37}"/>
          </ac:picMkLst>
        </pc:picChg>
      </pc:sldChg>
      <pc:sldChg chg="addSp delSp modSp add mod delAnim modAnim">
        <pc:chgData name="Nguyen Thuy Hoang Quy" userId="1bc1fd71-8ae3-498a-b3b0-4e18f4d4a9f7" providerId="ADAL" clId="{CF367C1A-6A01-4F67-95C7-925B4019B713}" dt="2024-05-06T06:54:01.818" v="2266" actId="1076"/>
        <pc:sldMkLst>
          <pc:docMk/>
          <pc:sldMk cId="1428027828" sldId="441"/>
        </pc:sldMkLst>
        <pc:spChg chg="mod">
          <ac:chgData name="Nguyen Thuy Hoang Quy" userId="1bc1fd71-8ae3-498a-b3b0-4e18f4d4a9f7" providerId="ADAL" clId="{CF367C1A-6A01-4F67-95C7-925B4019B713}" dt="2024-05-06T06:53:48.656" v="2264" actId="1076"/>
          <ac:spMkLst>
            <pc:docMk/>
            <pc:sldMk cId="1428027828" sldId="441"/>
            <ac:spMk id="6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5-06T06:51:41.512" v="2208" actId="1076"/>
          <ac:spMkLst>
            <pc:docMk/>
            <pc:sldMk cId="1428027828" sldId="441"/>
            <ac:spMk id="7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5-06T06:54:01.818" v="2266" actId="1076"/>
          <ac:spMkLst>
            <pc:docMk/>
            <pc:sldMk cId="1428027828" sldId="441"/>
            <ac:spMk id="20" creationId="{00000000-0000-0000-0000-000000000000}"/>
          </ac:spMkLst>
        </pc:spChg>
        <pc:grpChg chg="add mod ord">
          <ac:chgData name="Nguyen Thuy Hoang Quy" userId="1bc1fd71-8ae3-498a-b3b0-4e18f4d4a9f7" providerId="ADAL" clId="{CF367C1A-6A01-4F67-95C7-925B4019B713}" dt="2024-05-06T06:51:38.284" v="2207" actId="167"/>
          <ac:grpSpMkLst>
            <pc:docMk/>
            <pc:sldMk cId="1428027828" sldId="441"/>
            <ac:grpSpMk id="2" creationId="{55FB2AA5-173C-DFB1-95C7-D11F5D7DC60A}"/>
          </ac:grpSpMkLst>
        </pc:grpChg>
        <pc:picChg chg="del">
          <ac:chgData name="Nguyen Thuy Hoang Quy" userId="1bc1fd71-8ae3-498a-b3b0-4e18f4d4a9f7" providerId="ADAL" clId="{CF367C1A-6A01-4F67-95C7-925B4019B713}" dt="2024-05-06T06:51:07.259" v="2201" actId="478"/>
          <ac:picMkLst>
            <pc:docMk/>
            <pc:sldMk cId="1428027828" sldId="441"/>
            <ac:picMk id="5" creationId="{4F3BCC11-9458-56E4-788C-0B89EFA7BB90}"/>
          </ac:picMkLst>
        </pc:picChg>
        <pc:picChg chg="del">
          <ac:chgData name="Nguyen Thuy Hoang Quy" userId="1bc1fd71-8ae3-498a-b3b0-4e18f4d4a9f7" providerId="ADAL" clId="{CF367C1A-6A01-4F67-95C7-925B4019B713}" dt="2024-05-06T06:51:46.619" v="2211" actId="478"/>
          <ac:picMkLst>
            <pc:docMk/>
            <pc:sldMk cId="1428027828" sldId="441"/>
            <ac:picMk id="10" creationId="{0A5A9D5F-FA42-6023-C641-7A5572FE4F63}"/>
          </ac:picMkLst>
        </pc:picChg>
        <pc:picChg chg="mod">
          <ac:chgData name="Nguyen Thuy Hoang Quy" userId="1bc1fd71-8ae3-498a-b3b0-4e18f4d4a9f7" providerId="ADAL" clId="{CF367C1A-6A01-4F67-95C7-925B4019B713}" dt="2024-05-06T06:51:19.029" v="2202"/>
          <ac:picMkLst>
            <pc:docMk/>
            <pc:sldMk cId="1428027828" sldId="441"/>
            <ac:picMk id="14" creationId="{2776525A-063E-A553-E23E-59456266C3C3}"/>
          </ac:picMkLst>
        </pc:picChg>
        <pc:picChg chg="mod">
          <ac:chgData name="Nguyen Thuy Hoang Quy" userId="1bc1fd71-8ae3-498a-b3b0-4e18f4d4a9f7" providerId="ADAL" clId="{CF367C1A-6A01-4F67-95C7-925B4019B713}" dt="2024-05-06T06:51:19.029" v="2202"/>
          <ac:picMkLst>
            <pc:docMk/>
            <pc:sldMk cId="1428027828" sldId="441"/>
            <ac:picMk id="18" creationId="{499947BD-F5F9-A714-E9F9-F496C5A9C91D}"/>
          </ac:picMkLst>
        </pc:picChg>
        <pc:picChg chg="add mod ord">
          <ac:chgData name="Nguyen Thuy Hoang Quy" userId="1bc1fd71-8ae3-498a-b3b0-4e18f4d4a9f7" providerId="ADAL" clId="{CF367C1A-6A01-4F67-95C7-925B4019B713}" dt="2024-05-06T06:52:21.181" v="2216" actId="167"/>
          <ac:picMkLst>
            <pc:docMk/>
            <pc:sldMk cId="1428027828" sldId="441"/>
            <ac:picMk id="21" creationId="{D31A27D2-714E-882E-4C7B-EB0A82B2DED0}"/>
          </ac:picMkLst>
        </pc:picChg>
      </pc:sldChg>
      <pc:sldChg chg="addSp delSp modSp add mod delAnim modAnim">
        <pc:chgData name="Nguyen Thuy Hoang Quy" userId="1bc1fd71-8ae3-498a-b3b0-4e18f4d4a9f7" providerId="ADAL" clId="{CF367C1A-6A01-4F67-95C7-925B4019B713}" dt="2024-05-06T06:56:57.278" v="2319"/>
        <pc:sldMkLst>
          <pc:docMk/>
          <pc:sldMk cId="1194785229" sldId="442"/>
        </pc:sldMkLst>
        <pc:spChg chg="mod">
          <ac:chgData name="Nguyen Thuy Hoang Quy" userId="1bc1fd71-8ae3-498a-b3b0-4e18f4d4a9f7" providerId="ADAL" clId="{CF367C1A-6A01-4F67-95C7-925B4019B713}" dt="2024-05-06T06:56:05.377" v="2285" actId="1076"/>
          <ac:spMkLst>
            <pc:docMk/>
            <pc:sldMk cId="1194785229" sldId="442"/>
            <ac:spMk id="6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5-06T06:54:46.912" v="2274" actId="1076"/>
          <ac:spMkLst>
            <pc:docMk/>
            <pc:sldMk cId="1194785229" sldId="442"/>
            <ac:spMk id="7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5-06T06:56:38.699" v="2317" actId="1076"/>
          <ac:spMkLst>
            <pc:docMk/>
            <pc:sldMk cId="1194785229" sldId="442"/>
            <ac:spMk id="20" creationId="{00000000-0000-0000-0000-000000000000}"/>
          </ac:spMkLst>
        </pc:spChg>
        <pc:grpChg chg="del">
          <ac:chgData name="Nguyen Thuy Hoang Quy" userId="1bc1fd71-8ae3-498a-b3b0-4e18f4d4a9f7" providerId="ADAL" clId="{CF367C1A-6A01-4F67-95C7-925B4019B713}" dt="2024-05-06T06:54:07.208" v="2268" actId="478"/>
          <ac:grpSpMkLst>
            <pc:docMk/>
            <pc:sldMk cId="1194785229" sldId="442"/>
            <ac:grpSpMk id="2" creationId="{55FB2AA5-173C-DFB1-95C7-D11F5D7DC60A}"/>
          </ac:grpSpMkLst>
        </pc:grpChg>
        <pc:picChg chg="add mod ord">
          <ac:chgData name="Nguyen Thuy Hoang Quy" userId="1bc1fd71-8ae3-498a-b3b0-4e18f4d4a9f7" providerId="ADAL" clId="{CF367C1A-6A01-4F67-95C7-925B4019B713}" dt="2024-05-06T06:54:41.454" v="2273" actId="167"/>
          <ac:picMkLst>
            <pc:docMk/>
            <pc:sldMk cId="1194785229" sldId="442"/>
            <ac:picMk id="5" creationId="{0691024C-4212-1665-BF39-F75AF7B1BCBC}"/>
          </ac:picMkLst>
        </pc:picChg>
        <pc:picChg chg="add mod ord">
          <ac:chgData name="Nguyen Thuy Hoang Quy" userId="1bc1fd71-8ae3-498a-b3b0-4e18f4d4a9f7" providerId="ADAL" clId="{CF367C1A-6A01-4F67-95C7-925B4019B713}" dt="2024-05-06T06:55:52.194" v="2283" actId="167"/>
          <ac:picMkLst>
            <pc:docMk/>
            <pc:sldMk cId="1194785229" sldId="442"/>
            <ac:picMk id="10" creationId="{8674A878-C052-CE19-DB51-091C099BD346}"/>
          </ac:picMkLst>
        </pc:picChg>
        <pc:picChg chg="del">
          <ac:chgData name="Nguyen Thuy Hoang Quy" userId="1bc1fd71-8ae3-498a-b3b0-4e18f4d4a9f7" providerId="ADAL" clId="{CF367C1A-6A01-4F67-95C7-925B4019B713}" dt="2024-05-06T06:54:51.686" v="2276" actId="478"/>
          <ac:picMkLst>
            <pc:docMk/>
            <pc:sldMk cId="1194785229" sldId="442"/>
            <ac:picMk id="21" creationId="{D31A27D2-714E-882E-4C7B-EB0A82B2DED0}"/>
          </ac:picMkLst>
        </pc:picChg>
        <pc:picChg chg="add mod">
          <ac:chgData name="Nguyen Thuy Hoang Quy" userId="1bc1fd71-8ae3-498a-b3b0-4e18f4d4a9f7" providerId="ADAL" clId="{CF367C1A-6A01-4F67-95C7-925B4019B713}" dt="2024-05-06T06:56:55" v="2318"/>
          <ac:picMkLst>
            <pc:docMk/>
            <pc:sldMk cId="1194785229" sldId="442"/>
            <ac:picMk id="22" creationId="{5567D573-1142-D84A-F70B-414E2C948B90}"/>
          </ac:picMkLst>
        </pc:picChg>
      </pc:sldChg>
      <pc:sldChg chg="addSp delSp modSp add mod delAnim modAnim">
        <pc:chgData name="Nguyen Thuy Hoang Quy" userId="1bc1fd71-8ae3-498a-b3b0-4e18f4d4a9f7" providerId="ADAL" clId="{CF367C1A-6A01-4F67-95C7-925B4019B713}" dt="2024-05-06T06:59:24.441" v="2372" actId="1076"/>
        <pc:sldMkLst>
          <pc:docMk/>
          <pc:sldMk cId="1020252761" sldId="443"/>
        </pc:sldMkLst>
        <pc:spChg chg="mod">
          <ac:chgData name="Nguyen Thuy Hoang Quy" userId="1bc1fd71-8ae3-498a-b3b0-4e18f4d4a9f7" providerId="ADAL" clId="{CF367C1A-6A01-4F67-95C7-925B4019B713}" dt="2024-05-06T06:58:58.608" v="2339" actId="1076"/>
          <ac:spMkLst>
            <pc:docMk/>
            <pc:sldMk cId="1020252761" sldId="443"/>
            <ac:spMk id="6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5-06T06:59:24.441" v="2372" actId="1076"/>
          <ac:spMkLst>
            <pc:docMk/>
            <pc:sldMk cId="1020252761" sldId="443"/>
            <ac:spMk id="20" creationId="{00000000-0000-0000-0000-000000000000}"/>
          </ac:spMkLst>
        </pc:spChg>
        <pc:picChg chg="del">
          <ac:chgData name="Nguyen Thuy Hoang Quy" userId="1bc1fd71-8ae3-498a-b3b0-4e18f4d4a9f7" providerId="ADAL" clId="{CF367C1A-6A01-4F67-95C7-925B4019B713}" dt="2024-05-06T06:57:08.281" v="2323" actId="478"/>
          <ac:picMkLst>
            <pc:docMk/>
            <pc:sldMk cId="1020252761" sldId="443"/>
            <ac:picMk id="5" creationId="{0691024C-4212-1665-BF39-F75AF7B1BCBC}"/>
          </ac:picMkLst>
        </pc:picChg>
        <pc:picChg chg="del">
          <ac:chgData name="Nguyen Thuy Hoang Quy" userId="1bc1fd71-8ae3-498a-b3b0-4e18f4d4a9f7" providerId="ADAL" clId="{CF367C1A-6A01-4F67-95C7-925B4019B713}" dt="2024-05-06T06:57:17.697" v="2325" actId="478"/>
          <ac:picMkLst>
            <pc:docMk/>
            <pc:sldMk cId="1020252761" sldId="443"/>
            <ac:picMk id="10" creationId="{8674A878-C052-CE19-DB51-091C099BD346}"/>
          </ac:picMkLst>
        </pc:picChg>
        <pc:picChg chg="add mod ord">
          <ac:chgData name="Nguyen Thuy Hoang Quy" userId="1bc1fd71-8ae3-498a-b3b0-4e18f4d4a9f7" providerId="ADAL" clId="{CF367C1A-6A01-4F67-95C7-925B4019B713}" dt="2024-05-06T06:58:05.778" v="2331" actId="1076"/>
          <ac:picMkLst>
            <pc:docMk/>
            <pc:sldMk cId="1020252761" sldId="443"/>
            <ac:picMk id="14" creationId="{EF0A3231-3602-4803-6CCF-3B98DF74A874}"/>
          </ac:picMkLst>
        </pc:picChg>
        <pc:picChg chg="add mod ord">
          <ac:chgData name="Nguyen Thuy Hoang Quy" userId="1bc1fd71-8ae3-498a-b3b0-4e18f4d4a9f7" providerId="ADAL" clId="{CF367C1A-6A01-4F67-95C7-925B4019B713}" dt="2024-05-06T06:59:03.580" v="2340" actId="167"/>
          <ac:picMkLst>
            <pc:docMk/>
            <pc:sldMk cId="1020252761" sldId="443"/>
            <ac:picMk id="18" creationId="{7B0F8858-444D-822A-214E-DF6422198EB4}"/>
          </ac:picMkLst>
        </pc:picChg>
      </pc:sldChg>
      <pc:sldChg chg="addSp delSp modSp add mod delAnim modAnim">
        <pc:chgData name="Nguyen Thuy Hoang Quy" userId="1bc1fd71-8ae3-498a-b3b0-4e18f4d4a9f7" providerId="ADAL" clId="{CF367C1A-6A01-4F67-95C7-925B4019B713}" dt="2024-05-06T07:02:09.285" v="2412" actId="167"/>
        <pc:sldMkLst>
          <pc:docMk/>
          <pc:sldMk cId="3879139185" sldId="444"/>
        </pc:sldMkLst>
        <pc:spChg chg="mod">
          <ac:chgData name="Nguyen Thuy Hoang Quy" userId="1bc1fd71-8ae3-498a-b3b0-4e18f4d4a9f7" providerId="ADAL" clId="{CF367C1A-6A01-4F67-95C7-925B4019B713}" dt="2024-05-06T07:02:00.642" v="2411" actId="1076"/>
          <ac:spMkLst>
            <pc:docMk/>
            <pc:sldMk cId="3879139185" sldId="444"/>
            <ac:spMk id="6" creationId="{00000000-0000-0000-0000-000000000000}"/>
          </ac:spMkLst>
        </pc:spChg>
        <pc:spChg chg="mod">
          <ac:chgData name="Nguyen Thuy Hoang Quy" userId="1bc1fd71-8ae3-498a-b3b0-4e18f4d4a9f7" providerId="ADAL" clId="{CF367C1A-6A01-4F67-95C7-925B4019B713}" dt="2024-05-06T07:01:14.619" v="2404" actId="20577"/>
          <ac:spMkLst>
            <pc:docMk/>
            <pc:sldMk cId="3879139185" sldId="444"/>
            <ac:spMk id="20" creationId="{00000000-0000-0000-0000-000000000000}"/>
          </ac:spMkLst>
        </pc:spChg>
        <pc:picChg chg="add mod ord">
          <ac:chgData name="Nguyen Thuy Hoang Quy" userId="1bc1fd71-8ae3-498a-b3b0-4e18f4d4a9f7" providerId="ADAL" clId="{CF367C1A-6A01-4F67-95C7-925B4019B713}" dt="2024-05-06T07:02:09.285" v="2412" actId="167"/>
          <ac:picMkLst>
            <pc:docMk/>
            <pc:sldMk cId="3879139185" sldId="444"/>
            <ac:picMk id="2" creationId="{403CE17C-211A-D4FA-6145-6B2420A23553}"/>
          </ac:picMkLst>
        </pc:picChg>
        <pc:picChg chg="add mod ord">
          <ac:chgData name="Nguyen Thuy Hoang Quy" userId="1bc1fd71-8ae3-498a-b3b0-4e18f4d4a9f7" providerId="ADAL" clId="{CF367C1A-6A01-4F67-95C7-925B4019B713}" dt="2024-05-06T07:01:50.781" v="2410" actId="167"/>
          <ac:picMkLst>
            <pc:docMk/>
            <pc:sldMk cId="3879139185" sldId="444"/>
            <ac:picMk id="10" creationId="{655F4E39-94AC-AD15-C21C-E81CC57F8912}"/>
          </ac:picMkLst>
        </pc:picChg>
        <pc:picChg chg="del">
          <ac:chgData name="Nguyen Thuy Hoang Quy" userId="1bc1fd71-8ae3-498a-b3b0-4e18f4d4a9f7" providerId="ADAL" clId="{CF367C1A-6A01-4F67-95C7-925B4019B713}" dt="2024-05-06T07:00:07.175" v="2375" actId="478"/>
          <ac:picMkLst>
            <pc:docMk/>
            <pc:sldMk cId="3879139185" sldId="444"/>
            <ac:picMk id="14" creationId="{EF0A3231-3602-4803-6CCF-3B98DF74A874}"/>
          </ac:picMkLst>
        </pc:picChg>
        <pc:picChg chg="del">
          <ac:chgData name="Nguyen Thuy Hoang Quy" userId="1bc1fd71-8ae3-498a-b3b0-4e18f4d4a9f7" providerId="ADAL" clId="{CF367C1A-6A01-4F67-95C7-925B4019B713}" dt="2024-05-06T07:00:30.986" v="2379" actId="478"/>
          <ac:picMkLst>
            <pc:docMk/>
            <pc:sldMk cId="3879139185" sldId="444"/>
            <ac:picMk id="18" creationId="{7B0F8858-444D-822A-214E-DF6422198EB4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7:07:14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07:06:24.760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24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1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15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0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10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1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33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93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3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1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7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5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74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7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03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9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78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23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758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52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95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5</a:t>
            </a:r>
            <a:r>
              <a:rPr lang="en-US" baseline="0" dirty="0">
                <a:solidFill>
                  <a:schemeClr val="bg1"/>
                </a:solidFill>
              </a:rPr>
              <a:t>: Health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930840" y="13471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5" r:id="rId18"/>
    <p:sldLayoutId id="2147483676" r:id="rId19"/>
    <p:sldLayoutId id="2147483677" r:id="rId20"/>
    <p:sldLayoutId id="2147483679" r:id="rId21"/>
    <p:sldLayoutId id="214748368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9.png"/><Relationship Id="rId5" Type="http://schemas.openxmlformats.org/officeDocument/2006/relationships/audio" Target="../media/audio1.wav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6.png"/><Relationship Id="rId5" Type="http://schemas.openxmlformats.org/officeDocument/2006/relationships/audio" Target="../media/audio1.wav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9.png"/><Relationship Id="rId5" Type="http://schemas.openxmlformats.org/officeDocument/2006/relationships/audio" Target="../media/audio1.wav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media2.mp3"/><Relationship Id="rId7" Type="http://schemas.openxmlformats.org/officeDocument/2006/relationships/image" Target="../media/image3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30.png"/><Relationship Id="rId4" Type="http://schemas.openxmlformats.org/officeDocument/2006/relationships/customXml" Target="../ink/ink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0.png"/><Relationship Id="rId5" Type="http://schemas.openxmlformats.org/officeDocument/2006/relationships/customXml" Target="../ink/ink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36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1: </a:t>
            </a:r>
            <a:r>
              <a:rPr lang="en-US" sz="4000" b="1" dirty="0">
                <a:solidFill>
                  <a:srgbClr val="FF0000"/>
                </a:solidFill>
              </a:rPr>
              <a:t>HEALTH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485911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</a:t>
            </a:r>
            <a:r>
              <a:rPr lang="en-US" sz="4000" b="1" dirty="0">
                <a:solidFill>
                  <a:srgbClr val="00B050"/>
                </a:solidFill>
              </a:rPr>
              <a:t>.1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7661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64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29790" y="162865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CD2 TRACK 27">
            <a:hlinkClick r:id="" action="ppaction://media"/>
            <a:extLst>
              <a:ext uri="{FF2B5EF4-FFF2-40B4-BE49-F238E27FC236}">
                <a16:creationId xmlns:a16="http://schemas.microsoft.com/office/drawing/2014/main" id="{49495D06-8FCF-74FF-1D82-E138754662E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53" end="3019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45819" y="2580907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0D979-A2AC-DDBD-81A1-F039DF158FEE}"/>
              </a:ext>
            </a:extLst>
          </p:cNvPr>
          <p:cNvSpPr txBox="1"/>
          <p:nvPr/>
        </p:nvSpPr>
        <p:spPr>
          <a:xfrm>
            <a:off x="6096001" y="2345380"/>
            <a:ext cx="3030860" cy="24314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5400" b="1" i="0" dirty="0">
                <a:solidFill>
                  <a:srgbClr val="242021"/>
                </a:solidFill>
                <a:effectLst/>
              </a:rPr>
              <a:t>flu </a:t>
            </a:r>
            <a:r>
              <a:rPr lang="pt-BR" sz="5400" b="0" i="0" dirty="0">
                <a:solidFill>
                  <a:srgbClr val="242021"/>
                </a:solidFill>
                <a:effectLst/>
              </a:rPr>
              <a:t>(n) </a:t>
            </a:r>
          </a:p>
          <a:p>
            <a:pPr algn="ctr"/>
            <a:r>
              <a:rPr lang="pt-BR" sz="5400" b="0" i="0" dirty="0">
                <a:solidFill>
                  <a:srgbClr val="242021"/>
                </a:solidFill>
                <a:effectLst/>
              </a:rPr>
              <a:t>/fluː/</a:t>
            </a:r>
          </a:p>
          <a:p>
            <a:pPr algn="ctr"/>
            <a:r>
              <a:rPr lang="pt-BR" sz="4400" b="0" i="0" dirty="0">
                <a:solidFill>
                  <a:srgbClr val="FF0000"/>
                </a:solidFill>
                <a:effectLst/>
              </a:rPr>
              <a:t>bệnh cúm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42954-DEB9-8C55-64CC-DB2EB26FBD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501" y="1270015"/>
            <a:ext cx="3124636" cy="4582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21C409-398B-F13A-2323-392EAE3EAF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212" t="-164" r="49145" b="80602"/>
          <a:stretch/>
        </p:blipFill>
        <p:spPr>
          <a:xfrm>
            <a:off x="0" y="367155"/>
            <a:ext cx="6161314" cy="7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226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490067" y="80382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CD2 TRACK 27">
            <a:hlinkClick r:id="" action="ppaction://media"/>
            <a:extLst>
              <a:ext uri="{FF2B5EF4-FFF2-40B4-BE49-F238E27FC236}">
                <a16:creationId xmlns:a16="http://schemas.microsoft.com/office/drawing/2014/main" id="{49495D06-8FCF-74FF-1D82-E138754662E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160" end="251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7662" y="2968834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438B0F-656F-FC1E-6AB1-825949AC52F0}"/>
              </a:ext>
            </a:extLst>
          </p:cNvPr>
          <p:cNvSpPr txBox="1"/>
          <p:nvPr/>
        </p:nvSpPr>
        <p:spPr>
          <a:xfrm>
            <a:off x="5812819" y="2591984"/>
            <a:ext cx="5478633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i="0" dirty="0">
                <a:solidFill>
                  <a:srgbClr val="242021"/>
                </a:solidFill>
                <a:effectLst/>
              </a:rPr>
              <a:t>chickenpox</a:t>
            </a:r>
            <a:r>
              <a:rPr lang="en-US" sz="5400" b="1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5400" b="0" i="0" dirty="0">
                <a:solidFill>
                  <a:srgbClr val="242021"/>
                </a:solidFill>
                <a:effectLst/>
              </a:rPr>
              <a:t>(n)</a:t>
            </a:r>
            <a:br>
              <a:rPr lang="en-US" sz="5400" b="0" i="0" dirty="0">
                <a:solidFill>
                  <a:srgbClr val="242021"/>
                </a:solidFill>
                <a:effectLst/>
              </a:rPr>
            </a:br>
            <a:r>
              <a:rPr lang="en-US" sz="5400" b="0" i="0" dirty="0">
                <a:solidFill>
                  <a:srgbClr val="242021"/>
                </a:solidFill>
                <a:effectLst/>
              </a:rPr>
              <a:t>/ˈ</a:t>
            </a:r>
            <a:r>
              <a:rPr lang="en-US" sz="5400" b="0" i="0" dirty="0" err="1">
                <a:solidFill>
                  <a:srgbClr val="242021"/>
                </a:solidFill>
                <a:effectLst/>
              </a:rPr>
              <a:t>tʃɪkɪnpɑːks</a:t>
            </a:r>
            <a:r>
              <a:rPr lang="en-US" sz="5400" b="0" i="0" dirty="0">
                <a:solidFill>
                  <a:srgbClr val="242021"/>
                </a:solidFill>
                <a:effectLst/>
              </a:rPr>
              <a:t>/</a:t>
            </a:r>
            <a:r>
              <a:rPr lang="en-US" sz="5400" dirty="0"/>
              <a:t> </a:t>
            </a:r>
          </a:p>
          <a:p>
            <a:pPr algn="ctr"/>
            <a:r>
              <a:rPr lang="en-US" sz="4800" b="0" i="0" dirty="0" err="1">
                <a:solidFill>
                  <a:srgbClr val="FF0000"/>
                </a:solidFill>
                <a:effectLst/>
              </a:rPr>
              <a:t>bệnh</a:t>
            </a:r>
            <a:r>
              <a:rPr lang="en-US" sz="48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</a:rPr>
              <a:t>thuỷ</a:t>
            </a:r>
            <a:r>
              <a:rPr lang="en-US" sz="48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</a:rPr>
              <a:t>đậu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5048C3-36A9-BD23-D3B4-632CCC6C9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3458" y="1277825"/>
            <a:ext cx="3258005" cy="4601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DF6D5E-71BF-2260-F47C-63666C00C6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212" t="-164" r="49145" b="80602"/>
          <a:stretch/>
        </p:blipFill>
        <p:spPr>
          <a:xfrm>
            <a:off x="61804" y="443994"/>
            <a:ext cx="6161314" cy="7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989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6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29790" y="162865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CD2 TRACK 27">
            <a:hlinkClick r:id="" action="ppaction://media"/>
            <a:extLst>
              <a:ext uri="{FF2B5EF4-FFF2-40B4-BE49-F238E27FC236}">
                <a16:creationId xmlns:a16="http://schemas.microsoft.com/office/drawing/2014/main" id="{49495D06-8FCF-74FF-1D82-E138754662E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392" end="198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52920" y="2719452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61A6F6-CAB4-8B92-3E51-F741B96FAB0D}"/>
              </a:ext>
            </a:extLst>
          </p:cNvPr>
          <p:cNvSpPr txBox="1"/>
          <p:nvPr/>
        </p:nvSpPr>
        <p:spPr>
          <a:xfrm>
            <a:off x="6236548" y="2467223"/>
            <a:ext cx="508677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242021"/>
                </a:solidFill>
              </a:rPr>
              <a:t>a</a:t>
            </a:r>
            <a:r>
              <a:rPr lang="en-US" sz="6000" b="1" i="0" dirty="0">
                <a:solidFill>
                  <a:srgbClr val="242021"/>
                </a:solidFill>
                <a:effectLst/>
              </a:rPr>
              <a:t> toothache </a:t>
            </a:r>
            <a:r>
              <a:rPr lang="en-US" sz="6000" b="0" i="0" dirty="0">
                <a:solidFill>
                  <a:srgbClr val="242021"/>
                </a:solidFill>
                <a:effectLst/>
              </a:rPr>
              <a:t>(n)</a:t>
            </a:r>
            <a:br>
              <a:rPr lang="en-US" sz="6000" b="0" i="0" dirty="0">
                <a:solidFill>
                  <a:srgbClr val="242021"/>
                </a:solidFill>
                <a:effectLst/>
              </a:rPr>
            </a:br>
            <a:r>
              <a:rPr lang="en-US" sz="6000" b="0" i="0" dirty="0">
                <a:solidFill>
                  <a:srgbClr val="242021"/>
                </a:solidFill>
                <a:effectLst/>
              </a:rPr>
              <a:t>/ˈ</a:t>
            </a:r>
            <a:r>
              <a:rPr lang="en-US" sz="6000" b="0" i="0" dirty="0" err="1">
                <a:solidFill>
                  <a:srgbClr val="242021"/>
                </a:solidFill>
                <a:effectLst/>
              </a:rPr>
              <a:t>tu</a:t>
            </a:r>
            <a:r>
              <a:rPr lang="en-US" sz="6000" b="0" i="0" dirty="0">
                <a:solidFill>
                  <a:srgbClr val="242021"/>
                </a:solidFill>
                <a:effectLst/>
              </a:rPr>
              <a:t>ː</a:t>
            </a:r>
            <a:r>
              <a:rPr lang="el-GR" sz="6000" b="0" i="0" dirty="0">
                <a:solidFill>
                  <a:srgbClr val="242021"/>
                </a:solidFill>
                <a:effectLst/>
              </a:rPr>
              <a:t>θ</a:t>
            </a:r>
            <a:r>
              <a:rPr lang="en-US" sz="6000" b="0" i="0" dirty="0" err="1">
                <a:solidFill>
                  <a:srgbClr val="242021"/>
                </a:solidFill>
                <a:effectLst/>
              </a:rPr>
              <a:t>eɪk</a:t>
            </a:r>
            <a:r>
              <a:rPr lang="en-US" sz="6000" b="0" i="0" dirty="0">
                <a:solidFill>
                  <a:srgbClr val="242021"/>
                </a:solidFill>
                <a:effectLst/>
              </a:rPr>
              <a:t>/</a:t>
            </a:r>
            <a:r>
              <a:rPr lang="en-US" sz="6000" dirty="0"/>
              <a:t> </a:t>
            </a:r>
            <a:br>
              <a:rPr lang="en-US" sz="6000" dirty="0"/>
            </a:br>
            <a:r>
              <a:rPr lang="en-US" sz="4800" b="0" i="0" dirty="0" err="1">
                <a:solidFill>
                  <a:srgbClr val="FF0000"/>
                </a:solidFill>
                <a:effectLst/>
              </a:rPr>
              <a:t>sự</a:t>
            </a:r>
            <a:r>
              <a:rPr lang="en-US" sz="48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</a:rPr>
              <a:t>đau</a:t>
            </a:r>
            <a:r>
              <a:rPr lang="en-US" sz="48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</a:rPr>
              <a:t>răng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E93699-7B60-B4A7-5566-47070C317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7839" y="1361827"/>
            <a:ext cx="3305636" cy="4610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371ED0-E098-48C1-47A6-D9EAC77D15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212" t="-164" r="49145" b="80602"/>
          <a:stretch/>
        </p:blipFill>
        <p:spPr>
          <a:xfrm>
            <a:off x="0" y="479085"/>
            <a:ext cx="6161314" cy="7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053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29790" y="162865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CD2 TRACK 27">
            <a:hlinkClick r:id="" action="ppaction://media"/>
            <a:extLst>
              <a:ext uri="{FF2B5EF4-FFF2-40B4-BE49-F238E27FC236}">
                <a16:creationId xmlns:a16="http://schemas.microsoft.com/office/drawing/2014/main" id="{49495D06-8FCF-74FF-1D82-E138754662E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667" end="145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8472" y="3027174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1AC590-26E1-4508-1820-5202D04C3175}"/>
              </a:ext>
            </a:extLst>
          </p:cNvPr>
          <p:cNvSpPr txBox="1"/>
          <p:nvPr/>
        </p:nvSpPr>
        <p:spPr>
          <a:xfrm>
            <a:off x="6096000" y="2467223"/>
            <a:ext cx="5181600" cy="30777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i="0" dirty="0">
                <a:solidFill>
                  <a:srgbClr val="242021"/>
                </a:solidFill>
                <a:effectLst/>
              </a:rPr>
              <a:t>a stomachache</a:t>
            </a:r>
            <a:r>
              <a:rPr lang="en-US" sz="4800" b="1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4800" b="0" i="0" dirty="0">
                <a:solidFill>
                  <a:srgbClr val="242021"/>
                </a:solidFill>
                <a:effectLst/>
              </a:rPr>
              <a:t>(n)</a:t>
            </a:r>
            <a:br>
              <a:rPr lang="en-US" sz="4800" b="0" i="0" dirty="0">
                <a:solidFill>
                  <a:srgbClr val="242021"/>
                </a:solidFill>
                <a:effectLst/>
              </a:rPr>
            </a:br>
            <a:r>
              <a:rPr lang="en-US" sz="4800" b="0" i="0" dirty="0">
                <a:solidFill>
                  <a:srgbClr val="242021"/>
                </a:solidFill>
                <a:effectLst/>
              </a:rPr>
              <a:t>/ˈ</a:t>
            </a:r>
            <a:r>
              <a:rPr lang="en-US" sz="4800" b="0" i="0" dirty="0" err="1">
                <a:solidFill>
                  <a:srgbClr val="242021"/>
                </a:solidFill>
                <a:effectLst/>
              </a:rPr>
              <a:t>stʌməkeɪk</a:t>
            </a:r>
            <a:r>
              <a:rPr lang="en-US" sz="4800" b="0" i="0" dirty="0">
                <a:solidFill>
                  <a:srgbClr val="242021"/>
                </a:solidFill>
                <a:effectLst/>
              </a:rPr>
              <a:t>/</a:t>
            </a:r>
            <a:r>
              <a:rPr lang="en-US" sz="4800" dirty="0"/>
              <a:t> </a:t>
            </a:r>
          </a:p>
          <a:p>
            <a:pPr algn="ctr"/>
            <a:r>
              <a:rPr lang="en-US" sz="4400" b="0" i="0" dirty="0" err="1">
                <a:solidFill>
                  <a:srgbClr val="FF0000"/>
                </a:solidFill>
                <a:effectLst/>
              </a:rPr>
              <a:t>sự</a:t>
            </a:r>
            <a:r>
              <a:rPr lang="en-US" sz="44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</a:rPr>
              <a:t>đau</a:t>
            </a:r>
            <a:r>
              <a:rPr lang="en-US" sz="44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</a:rPr>
              <a:t>bụng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5FA087-8249-07C4-538D-D99FA428E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90" y="1283770"/>
            <a:ext cx="3905795" cy="4706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AE040B-A3A3-F39E-F431-83051F6E41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212" t="-164" r="49145" b="80602"/>
          <a:stretch/>
        </p:blipFill>
        <p:spPr>
          <a:xfrm>
            <a:off x="0" y="392375"/>
            <a:ext cx="6161314" cy="7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42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29790" y="162865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CD2 TRACK 27">
            <a:hlinkClick r:id="" action="ppaction://media"/>
            <a:extLst>
              <a:ext uri="{FF2B5EF4-FFF2-40B4-BE49-F238E27FC236}">
                <a16:creationId xmlns:a16="http://schemas.microsoft.com/office/drawing/2014/main" id="{49495D06-8FCF-74FF-1D82-E138754662E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601" end="85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4623" y="28194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57FF5D-BBD1-F6CD-F451-D2DEC822A795}"/>
              </a:ext>
            </a:extLst>
          </p:cNvPr>
          <p:cNvSpPr txBox="1"/>
          <p:nvPr/>
        </p:nvSpPr>
        <p:spPr>
          <a:xfrm>
            <a:off x="5903206" y="2857188"/>
            <a:ext cx="4993394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242021"/>
                </a:solidFill>
              </a:rPr>
              <a:t>a</a:t>
            </a:r>
            <a:r>
              <a:rPr lang="en-US" sz="6000" b="1" i="0" dirty="0">
                <a:solidFill>
                  <a:srgbClr val="242021"/>
                </a:solidFill>
                <a:effectLst/>
              </a:rPr>
              <a:t> headache </a:t>
            </a:r>
            <a:r>
              <a:rPr lang="en-US" sz="6000" b="0" i="0" dirty="0">
                <a:solidFill>
                  <a:srgbClr val="242021"/>
                </a:solidFill>
                <a:effectLst/>
              </a:rPr>
              <a:t>(n)</a:t>
            </a:r>
            <a:br>
              <a:rPr lang="en-US" sz="6000" b="0" i="0" dirty="0">
                <a:solidFill>
                  <a:srgbClr val="242021"/>
                </a:solidFill>
                <a:effectLst/>
              </a:rPr>
            </a:br>
            <a:r>
              <a:rPr lang="en-US" sz="6000" b="0" i="0" dirty="0">
                <a:solidFill>
                  <a:srgbClr val="242021"/>
                </a:solidFill>
                <a:effectLst/>
              </a:rPr>
              <a:t>/ˈ</a:t>
            </a:r>
            <a:r>
              <a:rPr lang="en-US" sz="6000" b="0" i="0" dirty="0" err="1">
                <a:solidFill>
                  <a:srgbClr val="242021"/>
                </a:solidFill>
                <a:effectLst/>
              </a:rPr>
              <a:t>hedeɪk</a:t>
            </a:r>
            <a:r>
              <a:rPr lang="en-US" sz="6000" b="0" i="0" dirty="0">
                <a:solidFill>
                  <a:srgbClr val="242021"/>
                </a:solidFill>
                <a:effectLst/>
              </a:rPr>
              <a:t>/</a:t>
            </a:r>
            <a:r>
              <a:rPr lang="en-US" sz="6000" dirty="0"/>
              <a:t> </a:t>
            </a:r>
            <a:br>
              <a:rPr lang="en-US" sz="6000" dirty="0"/>
            </a:br>
            <a:r>
              <a:rPr lang="en-US" sz="4800" b="0" i="0" dirty="0" err="1">
                <a:solidFill>
                  <a:srgbClr val="FF0000"/>
                </a:solidFill>
                <a:effectLst/>
              </a:rPr>
              <a:t>sự</a:t>
            </a:r>
            <a:r>
              <a:rPr lang="en-US" sz="48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</a:rPr>
              <a:t>đau</a:t>
            </a:r>
            <a:r>
              <a:rPr lang="en-US" sz="48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</a:rPr>
              <a:t>đầu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1E67C-79C1-6022-0645-637187EBCD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12" t="-164" r="49145" b="80602"/>
          <a:stretch/>
        </p:blipFill>
        <p:spPr>
          <a:xfrm>
            <a:off x="0" y="404879"/>
            <a:ext cx="6161314" cy="729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7274E6-28FF-961D-8999-88DFB5CE3F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697"/>
          <a:stretch/>
        </p:blipFill>
        <p:spPr>
          <a:xfrm>
            <a:off x="1295400" y="1377884"/>
            <a:ext cx="3119168" cy="4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177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29790" y="162865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921BA-5E41-686D-F2BB-4ADBE7E25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2" y="448227"/>
            <a:ext cx="61214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CD2 TRACK 27">
            <a:hlinkClick r:id="" action="ppaction://media"/>
            <a:extLst>
              <a:ext uri="{FF2B5EF4-FFF2-40B4-BE49-F238E27FC236}">
                <a16:creationId xmlns:a16="http://schemas.microsoft.com/office/drawing/2014/main" id="{49495D06-8FCF-74FF-1D82-E138754662E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8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32862" y="3135323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0A7A9C-E1BB-F31C-FF59-D77CB2417053}"/>
              </a:ext>
            </a:extLst>
          </p:cNvPr>
          <p:cNvSpPr txBox="1"/>
          <p:nvPr/>
        </p:nvSpPr>
        <p:spPr>
          <a:xfrm>
            <a:off x="5702117" y="2762058"/>
            <a:ext cx="5087803" cy="24314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rgbClr val="242021"/>
                </a:solidFill>
              </a:rPr>
              <a:t>an </a:t>
            </a:r>
            <a:r>
              <a:rPr lang="fr-FR" sz="5400" b="1" dirty="0" err="1">
                <a:solidFill>
                  <a:srgbClr val="242021"/>
                </a:solidFill>
              </a:rPr>
              <a:t>earache</a:t>
            </a:r>
            <a:r>
              <a:rPr lang="fr-FR" sz="5400" b="1" dirty="0">
                <a:solidFill>
                  <a:srgbClr val="242021"/>
                </a:solidFill>
              </a:rPr>
              <a:t> </a:t>
            </a:r>
            <a:r>
              <a:rPr lang="fr-FR" sz="5400" b="0" i="0" dirty="0">
                <a:solidFill>
                  <a:srgbClr val="242021"/>
                </a:solidFill>
                <a:effectLst/>
              </a:rPr>
              <a:t>(n)</a:t>
            </a:r>
            <a:br>
              <a:rPr lang="fr-FR" sz="5400" b="0" i="0" dirty="0">
                <a:solidFill>
                  <a:srgbClr val="242021"/>
                </a:solidFill>
                <a:effectLst/>
              </a:rPr>
            </a:br>
            <a:r>
              <a:rPr lang="fr-FR" sz="5400" b="0" i="0" dirty="0">
                <a:solidFill>
                  <a:srgbClr val="242021"/>
                </a:solidFill>
                <a:effectLst/>
              </a:rPr>
              <a:t>/ˈ</a:t>
            </a:r>
            <a:r>
              <a:rPr lang="fr-FR" sz="5400" b="0" i="0" dirty="0" err="1">
                <a:solidFill>
                  <a:srgbClr val="242021"/>
                </a:solidFill>
                <a:effectLst/>
              </a:rPr>
              <a:t>ɪreɪk</a:t>
            </a:r>
            <a:r>
              <a:rPr lang="fr-FR" sz="5400" b="0" i="0" dirty="0">
                <a:solidFill>
                  <a:srgbClr val="242021"/>
                </a:solidFill>
                <a:effectLst/>
              </a:rPr>
              <a:t>/</a:t>
            </a:r>
            <a:r>
              <a:rPr lang="fr-FR" sz="5400" dirty="0"/>
              <a:t> </a:t>
            </a:r>
            <a:br>
              <a:rPr lang="fr-FR" sz="5400" dirty="0"/>
            </a:br>
            <a:r>
              <a:rPr lang="fr-FR" sz="4400" b="0" i="0" dirty="0" err="1">
                <a:solidFill>
                  <a:srgbClr val="FF0000"/>
                </a:solidFill>
                <a:effectLst/>
              </a:rPr>
              <a:t>sự</a:t>
            </a:r>
            <a:r>
              <a:rPr lang="fr-FR" sz="4400" b="0" i="0" dirty="0">
                <a:solidFill>
                  <a:srgbClr val="FF0000"/>
                </a:solidFill>
                <a:effectLst/>
              </a:rPr>
              <a:t> </a:t>
            </a:r>
            <a:r>
              <a:rPr lang="fr-FR" sz="4400" b="0" i="0" dirty="0" err="1">
                <a:solidFill>
                  <a:srgbClr val="FF0000"/>
                </a:solidFill>
                <a:effectLst/>
              </a:rPr>
              <a:t>đau</a:t>
            </a:r>
            <a:r>
              <a:rPr lang="fr-FR" sz="4400" b="0" i="0" dirty="0">
                <a:solidFill>
                  <a:srgbClr val="FF0000"/>
                </a:solidFill>
                <a:effectLst/>
              </a:rPr>
              <a:t> tai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2CA8E-5B59-FF0B-B4F2-092591912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2080" y="1628659"/>
            <a:ext cx="2942384" cy="43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016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1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251857531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0">
            <a:extLst>
              <a:ext uri="{FF2B5EF4-FFF2-40B4-BE49-F238E27FC236}">
                <a16:creationId xmlns:a16="http://schemas.microsoft.com/office/drawing/2014/main" id="{07FC9C67-0467-5EC9-85E9-CDE36EBB9E1C}"/>
              </a:ext>
            </a:extLst>
          </p:cNvPr>
          <p:cNvSpPr/>
          <p:nvPr/>
        </p:nvSpPr>
        <p:spPr>
          <a:xfrm>
            <a:off x="2222695" y="1928359"/>
            <a:ext cx="7948246" cy="2207542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Listen and choose. Then say.</a:t>
            </a:r>
          </a:p>
        </p:txBody>
      </p:sp>
    </p:spTree>
    <p:extLst>
      <p:ext uri="{BB962C8B-B14F-4D97-AF65-F5344CB8AC3E}">
        <p14:creationId xmlns:p14="http://schemas.microsoft.com/office/powerpoint/2010/main" val="3231830381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301868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</a:t>
            </a:r>
          </a:p>
        </p:txBody>
      </p:sp>
      <p:sp>
        <p:nvSpPr>
          <p:cNvPr id="57" name="Oval 56"/>
          <p:cNvSpPr/>
          <p:nvPr/>
        </p:nvSpPr>
        <p:spPr>
          <a:xfrm>
            <a:off x="5158178" y="394940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8942693" y="392044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pic>
        <p:nvPicPr>
          <p:cNvPr id="7" name="CD2 TRACK 27">
            <a:hlinkClick r:id="" action="ppaction://media"/>
            <a:extLst>
              <a:ext uri="{FF2B5EF4-FFF2-40B4-BE49-F238E27FC236}">
                <a16:creationId xmlns:a16="http://schemas.microsoft.com/office/drawing/2014/main" id="{E2B5E044-1296-6021-31D2-AA46C189E8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360" end="19816"/>
                </p14:media>
              </p:ext>
            </p:extLst>
          </p:nvPr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2335" y="5275338"/>
            <a:ext cx="1009533" cy="1009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D7455-D31E-DC05-CD8B-72DF4F55CAF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7011"/>
          <a:stretch/>
        </p:blipFill>
        <p:spPr>
          <a:xfrm>
            <a:off x="8257582" y="1353135"/>
            <a:ext cx="2520958" cy="22624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D08BC6-1032-A904-8247-921996068F7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2833" b="34177"/>
          <a:stretch/>
        </p:blipFill>
        <p:spPr>
          <a:xfrm>
            <a:off x="683896" y="1516307"/>
            <a:ext cx="2520958" cy="22624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F87E35-24C9-AE92-29CC-B532D18698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2931" y="1401764"/>
            <a:ext cx="2791215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03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5236580" y="4142457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7" name="Oval 56"/>
          <p:cNvSpPr/>
          <p:nvPr/>
        </p:nvSpPr>
        <p:spPr>
          <a:xfrm>
            <a:off x="1301868" y="4109724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8" name="Oval 57"/>
          <p:cNvSpPr/>
          <p:nvPr/>
        </p:nvSpPr>
        <p:spPr>
          <a:xfrm>
            <a:off x="9171293" y="4109724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168814" y="468116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pic>
        <p:nvPicPr>
          <p:cNvPr id="9" name="CD2 TRACK 27">
            <a:hlinkClick r:id="" action="ppaction://media"/>
            <a:extLst>
              <a:ext uri="{FF2B5EF4-FFF2-40B4-BE49-F238E27FC236}">
                <a16:creationId xmlns:a16="http://schemas.microsoft.com/office/drawing/2014/main" id="{D41B012D-0419-F8D2-8747-3AD339E1539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910" end="25175"/>
                </p14:media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836" y="5384229"/>
            <a:ext cx="997405" cy="99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48B3C4-7830-9BA6-C75F-3C927AF3ED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008" y="1277825"/>
            <a:ext cx="2857899" cy="2534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E0411-76A4-B8C8-B0FC-0716F8E4F3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7701" y="1233469"/>
            <a:ext cx="2857900" cy="27369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1E9B33-A37C-3AAE-0083-53464E2CAF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395" y="1260499"/>
            <a:ext cx="2771073" cy="26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415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36E44-CA4D-C744-F3E3-5B625DB52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421" y="618942"/>
            <a:ext cx="4045527" cy="56430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56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144171" y="426884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7" name="Oval 56"/>
          <p:cNvSpPr/>
          <p:nvPr/>
        </p:nvSpPr>
        <p:spPr>
          <a:xfrm>
            <a:off x="8966671" y="4144096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8" name="Oval 57"/>
          <p:cNvSpPr/>
          <p:nvPr/>
        </p:nvSpPr>
        <p:spPr>
          <a:xfrm>
            <a:off x="4945264" y="417584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pic>
        <p:nvPicPr>
          <p:cNvPr id="14" name="CD2 TRACK 27">
            <a:hlinkClick r:id="" action="ppaction://media"/>
            <a:extLst>
              <a:ext uri="{FF2B5EF4-FFF2-40B4-BE49-F238E27FC236}">
                <a16:creationId xmlns:a16="http://schemas.microsoft.com/office/drawing/2014/main" id="{BC179356-948F-B726-5387-FBB5243121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200" end="14205"/>
                </p14:media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2899" y="5282157"/>
            <a:ext cx="1077718" cy="1077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2B20B0-6F93-B919-9624-85B84ECEA9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008" y="1277825"/>
            <a:ext cx="2857899" cy="2534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F642FF-3B14-AF0E-C22C-BC7703155C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395" y="1260499"/>
            <a:ext cx="2771073" cy="2682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9961E3-6590-9BBF-149B-CC5D67A57B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2931" y="1401764"/>
            <a:ext cx="2791215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25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9386034" y="416562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1301868" y="4109724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8" name="Oval 57"/>
          <p:cNvSpPr/>
          <p:nvPr/>
        </p:nvSpPr>
        <p:spPr>
          <a:xfrm>
            <a:off x="5361283" y="4179770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pic>
        <p:nvPicPr>
          <p:cNvPr id="13" name="CD2 TRACK 27">
            <a:hlinkClick r:id="" action="ppaction://media"/>
            <a:extLst>
              <a:ext uri="{FF2B5EF4-FFF2-40B4-BE49-F238E27FC236}">
                <a16:creationId xmlns:a16="http://schemas.microsoft.com/office/drawing/2014/main" id="{212FC72F-640E-AA44-2C79-A6A9ED8DA48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865" end="30197"/>
                </p14:media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400" y="5115321"/>
            <a:ext cx="1145703" cy="1145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9778E0-B50E-F711-7A78-B9E20D73C0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628" y="1405594"/>
            <a:ext cx="2791215" cy="2572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46939-8B31-B348-91C7-1161E629ED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7701" y="1233469"/>
            <a:ext cx="2857900" cy="2736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4CBEE3-6217-0A1F-E869-7488229B3B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395" y="1260499"/>
            <a:ext cx="2771073" cy="26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30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7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072BD6-2914-3523-0C1D-22A791ADA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7576"/>
            <a:ext cx="6347649" cy="590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AE7226-98A9-DE45-81BC-069FD83D8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309" y="2460811"/>
            <a:ext cx="4445691" cy="2151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04B72A-92BA-4BA5-9506-63CF197AD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60811"/>
            <a:ext cx="7934117" cy="21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800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316C5C-7B7B-54F5-A587-FDC8634DAB9E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9CF8-1B79-6878-7066-A990B3EE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34CA91-DE23-9054-BD6B-4AEA2D92DB52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1A6C3-9978-C983-17FF-DD0D691488E8}"/>
                </a:ext>
              </a:extLst>
            </p:cNvPr>
            <p:cNvSpPr txBox="1"/>
            <p:nvPr/>
          </p:nvSpPr>
          <p:spPr>
            <a:xfrm>
              <a:off x="3305983" y="1378333"/>
              <a:ext cx="5580034" cy="392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  <a:endParaRPr kumimoji="0" lang="vi-VN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vi-VN" sz="3200" i="1" dirty="0">
                <a:solidFill>
                  <a:schemeClr val="bg1"/>
                </a:solidFill>
                <a:ea typeface="Times New Roman" panose="02020603050405020304" pitchFamily="18" charset="0"/>
              </a:endParaRPr>
            </a:p>
            <a:p>
              <a:pPr marL="228600"/>
              <a:r>
                <a:rPr lang="en-US" sz="3600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What’s wrong?</a:t>
              </a:r>
              <a:endParaRPr lang="vi-VN" sz="36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  <a:p>
              <a:pPr marL="228600"/>
              <a:r>
                <a:rPr lang="vi-VN" sz="3600" i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	</a:t>
              </a:r>
              <a:r>
                <a:rPr lang="en-US" sz="3600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- I have a toothache</a:t>
              </a:r>
              <a:r>
                <a:rPr lang="en-US" sz="3600" i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	- She has a headache</a:t>
              </a:r>
              <a:endParaRPr lang="en-US" sz="3600" dirty="0">
                <a:solidFill>
                  <a:schemeClr val="bg1"/>
                </a:solidFill>
                <a:ea typeface="Times New Roman" panose="02020603050405020304" pitchFamily="18" charset="0"/>
              </a:endParaRPr>
            </a:p>
            <a:p>
              <a:pPr marL="228600"/>
              <a:endParaRPr lang="en-US" sz="32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608924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389988136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CB40A2-C8A3-DD4A-4C32-6C2B9E39351C}"/>
              </a:ext>
            </a:extLst>
          </p:cNvPr>
          <p:cNvSpPr/>
          <p:nvPr/>
        </p:nvSpPr>
        <p:spPr>
          <a:xfrm>
            <a:off x="4342757" y="525067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Structure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C4842-FAE0-4A05-E786-BD2F13996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456" y="3811838"/>
            <a:ext cx="7756651" cy="2433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65C3C9-C155-AADE-7922-2A72291B7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2" y="2384076"/>
            <a:ext cx="7370778" cy="20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2891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D2 TRACK 28">
            <a:hlinkClick r:id="" action="ppaction://media"/>
            <a:extLst>
              <a:ext uri="{FF2B5EF4-FFF2-40B4-BE49-F238E27FC236}">
                <a16:creationId xmlns:a16="http://schemas.microsoft.com/office/drawing/2014/main" id="{AA155205-7590-2145-1707-DA5C2CD07C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29" end="5283.08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747" y="3318049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CB40A2-C8A3-DD4A-4C32-6C2B9E39351C}"/>
              </a:ext>
            </a:extLst>
          </p:cNvPr>
          <p:cNvSpPr/>
          <p:nvPr/>
        </p:nvSpPr>
        <p:spPr>
          <a:xfrm>
            <a:off x="4342757" y="525067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Structure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1" name="CD2 TRACK 28">
            <a:hlinkClick r:id="" action="ppaction://media"/>
            <a:extLst>
              <a:ext uri="{FF2B5EF4-FFF2-40B4-BE49-F238E27FC236}">
                <a16:creationId xmlns:a16="http://schemas.microsoft.com/office/drawing/2014/main" id="{06885EB9-E2FD-6CD1-5458-0FAECF36797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5147" y="1649617"/>
            <a:ext cx="609600" cy="609600"/>
          </a:xfrm>
          <a:prstGeom prst="rect">
            <a:avLst/>
          </a:prstGeom>
        </p:spPr>
      </p:pic>
      <p:pic>
        <p:nvPicPr>
          <p:cNvPr id="4" name="CD2 TRACK 28">
            <a:hlinkClick r:id="" action="ppaction://media"/>
            <a:extLst>
              <a:ext uri="{FF2B5EF4-FFF2-40B4-BE49-F238E27FC236}">
                <a16:creationId xmlns:a16="http://schemas.microsoft.com/office/drawing/2014/main" id="{8421AC40-ED17-4FD3-909E-61BCD6D98E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513" end="2745.08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89037" y="4503745"/>
            <a:ext cx="6096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42FC68-AED6-93E9-BE8D-0D0508A4A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872" y="1529624"/>
            <a:ext cx="6020640" cy="7906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66ECB13-4551-35E5-2873-094FCCB6064C}"/>
              </a:ext>
            </a:extLst>
          </p:cNvPr>
          <p:cNvSpPr txBox="1"/>
          <p:nvPr/>
        </p:nvSpPr>
        <p:spPr>
          <a:xfrm>
            <a:off x="6369699" y="174462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hear the sound.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E0BDA-5E35-8606-F07C-F77F66153D9F}"/>
              </a:ext>
            </a:extLst>
          </p:cNvPr>
          <p:cNvSpPr txBox="1"/>
          <p:nvPr/>
        </p:nvSpPr>
        <p:spPr>
          <a:xfrm>
            <a:off x="-60899" y="441576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1494C-4369-3E27-3BA3-54BD91E65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4076"/>
            <a:ext cx="7370778" cy="2089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9525C4-8B89-4F4A-759E-B94FE9B887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2757" y="3946686"/>
            <a:ext cx="7756651" cy="243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685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8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5833" b="7083"/>
          <a:stretch/>
        </p:blipFill>
        <p:spPr>
          <a:xfrm>
            <a:off x="2847974" y="400050"/>
            <a:ext cx="7439025" cy="597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88525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031B46-7396-FCDB-3A55-1C32E358E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921"/>
            <a:ext cx="7123791" cy="220573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632EA1-190F-1895-CDC6-56EB8DCDF945}"/>
              </a:ext>
            </a:extLst>
          </p:cNvPr>
          <p:cNvSpPr/>
          <p:nvPr/>
        </p:nvSpPr>
        <p:spPr>
          <a:xfrm>
            <a:off x="1156449" y="2448789"/>
            <a:ext cx="605116" cy="537876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E9D3F2-CEA6-449E-CB5A-974F39454684}"/>
              </a:ext>
            </a:extLst>
          </p:cNvPr>
          <p:cNvCxnSpPr/>
          <p:nvPr/>
        </p:nvCxnSpPr>
        <p:spPr>
          <a:xfrm>
            <a:off x="1761565" y="2971800"/>
            <a:ext cx="6051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F25FFEA-1669-0674-2B40-F1A38A5BE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036" y="3724954"/>
            <a:ext cx="7792850" cy="241886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3AB480C-3C6A-396F-485A-30537A84E25C}"/>
              </a:ext>
            </a:extLst>
          </p:cNvPr>
          <p:cNvSpPr/>
          <p:nvPr/>
        </p:nvSpPr>
        <p:spPr>
          <a:xfrm>
            <a:off x="5548484" y="5019552"/>
            <a:ext cx="699248" cy="58494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26D8A-72E5-CC2A-7959-0C3F3CC35D16}"/>
              </a:ext>
            </a:extLst>
          </p:cNvPr>
          <p:cNvCxnSpPr/>
          <p:nvPr/>
        </p:nvCxnSpPr>
        <p:spPr>
          <a:xfrm>
            <a:off x="6338046" y="5573804"/>
            <a:ext cx="6051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E1EEFB-1F46-F0AD-12D1-E81F6C65A5EB}"/>
              </a:ext>
            </a:extLst>
          </p:cNvPr>
          <p:cNvSpPr txBox="1"/>
          <p:nvPr/>
        </p:nvSpPr>
        <p:spPr>
          <a:xfrm>
            <a:off x="7123791" y="4988859"/>
            <a:ext cx="2558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dirty="0">
                <a:solidFill>
                  <a:srgbClr val="FF0000"/>
                </a:solidFill>
                <a:effectLst/>
              </a:rPr>
              <a:t>chickenpox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61DC428-21A3-CEE9-D075-447C1AF35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50" y="503811"/>
            <a:ext cx="5143032" cy="6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8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0F62BF-E98A-CE4D-9829-E3B6382C4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5" y="1407898"/>
            <a:ext cx="7991554" cy="247648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632EA1-190F-1895-CDC6-56EB8DCDF945}"/>
              </a:ext>
            </a:extLst>
          </p:cNvPr>
          <p:cNvSpPr/>
          <p:nvPr/>
        </p:nvSpPr>
        <p:spPr>
          <a:xfrm>
            <a:off x="1360954" y="2780265"/>
            <a:ext cx="524436" cy="443753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EB6FC7-F9FD-8772-8815-E648828F4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999" y="3884380"/>
            <a:ext cx="7812259" cy="229504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3AB480C-3C6A-396F-485A-30537A84E25C}"/>
              </a:ext>
            </a:extLst>
          </p:cNvPr>
          <p:cNvSpPr/>
          <p:nvPr/>
        </p:nvSpPr>
        <p:spPr>
          <a:xfrm>
            <a:off x="5504328" y="4988859"/>
            <a:ext cx="813994" cy="707885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26D8A-72E5-CC2A-7959-0C3F3CC35D16}"/>
              </a:ext>
            </a:extLst>
          </p:cNvPr>
          <p:cNvCxnSpPr/>
          <p:nvPr/>
        </p:nvCxnSpPr>
        <p:spPr>
          <a:xfrm>
            <a:off x="6409765" y="5618623"/>
            <a:ext cx="6051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E1EEFB-1F46-F0AD-12D1-E81F6C65A5EB}"/>
              </a:ext>
            </a:extLst>
          </p:cNvPr>
          <p:cNvSpPr txBox="1"/>
          <p:nvPr/>
        </p:nvSpPr>
        <p:spPr>
          <a:xfrm>
            <a:off x="1828981" y="2678975"/>
            <a:ext cx="4307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a stomachache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95D7D-7136-1110-DDD6-197D7F94D40C}"/>
              </a:ext>
            </a:extLst>
          </p:cNvPr>
          <p:cNvSpPr txBox="1"/>
          <p:nvPr/>
        </p:nvSpPr>
        <p:spPr>
          <a:xfrm>
            <a:off x="6096000" y="4339938"/>
            <a:ext cx="4307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What’s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A2CF7-1664-B912-F702-A55D68890F03}"/>
              </a:ext>
            </a:extLst>
          </p:cNvPr>
          <p:cNvSpPr txBox="1"/>
          <p:nvPr/>
        </p:nvSpPr>
        <p:spPr>
          <a:xfrm>
            <a:off x="6318322" y="4942364"/>
            <a:ext cx="4307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has the flu</a:t>
            </a:r>
          </a:p>
        </p:txBody>
      </p: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65CA41D-7E87-87D9-8B2F-8E3AAF483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50" y="503811"/>
            <a:ext cx="5143032" cy="6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9" grpId="0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recognize vocabulary expressing health problems and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familiarize themselves with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asking and answering about what’s wrong. 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the flu, chickenpox, a toothache, a stomachache, a headache, an earache.</a:t>
            </a:r>
          </a:p>
          <a:p>
            <a:pPr marL="228600"/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What’s wrong?	- I have a toothache.</a:t>
            </a:r>
          </a:p>
          <a:p>
            <a:pPr marL="228600"/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						- She has a headache.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779AF74-9C35-ABAB-0D35-58804EFD3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99"/>
          <a:stretch/>
        </p:blipFill>
        <p:spPr>
          <a:xfrm>
            <a:off x="232605" y="1479176"/>
            <a:ext cx="7613199" cy="226967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632EA1-190F-1895-CDC6-56EB8DCDF945}"/>
              </a:ext>
            </a:extLst>
          </p:cNvPr>
          <p:cNvSpPr/>
          <p:nvPr/>
        </p:nvSpPr>
        <p:spPr>
          <a:xfrm>
            <a:off x="1360954" y="2780265"/>
            <a:ext cx="524436" cy="443753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A4AF1E-3241-4CAC-2555-216B9781F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144" y="3841816"/>
            <a:ext cx="8466151" cy="247472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3AB480C-3C6A-396F-485A-30537A84E25C}"/>
              </a:ext>
            </a:extLst>
          </p:cNvPr>
          <p:cNvSpPr/>
          <p:nvPr/>
        </p:nvSpPr>
        <p:spPr>
          <a:xfrm>
            <a:off x="5255538" y="5063736"/>
            <a:ext cx="815790" cy="819106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26D8A-72E5-CC2A-7959-0C3F3CC35D16}"/>
              </a:ext>
            </a:extLst>
          </p:cNvPr>
          <p:cNvCxnSpPr/>
          <p:nvPr/>
        </p:nvCxnSpPr>
        <p:spPr>
          <a:xfrm>
            <a:off x="6157460" y="5625523"/>
            <a:ext cx="6051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E1EEFB-1F46-F0AD-12D1-E81F6C65A5EB}"/>
              </a:ext>
            </a:extLst>
          </p:cNvPr>
          <p:cNvSpPr txBox="1"/>
          <p:nvPr/>
        </p:nvSpPr>
        <p:spPr>
          <a:xfrm>
            <a:off x="1849830" y="2551490"/>
            <a:ext cx="4307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earache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95D7D-7136-1110-DDD6-197D7F94D40C}"/>
              </a:ext>
            </a:extLst>
          </p:cNvPr>
          <p:cNvSpPr txBox="1"/>
          <p:nvPr/>
        </p:nvSpPr>
        <p:spPr>
          <a:xfrm>
            <a:off x="5748684" y="4231999"/>
            <a:ext cx="4307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What’s wrong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A2CF7-1664-B912-F702-A55D68890F03}"/>
              </a:ext>
            </a:extLst>
          </p:cNvPr>
          <p:cNvSpPr txBox="1"/>
          <p:nvPr/>
        </p:nvSpPr>
        <p:spPr>
          <a:xfrm>
            <a:off x="5992799" y="4976125"/>
            <a:ext cx="4307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a headache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0443F9-A6F5-A52F-AF59-B95A2B28C4AC}"/>
              </a:ext>
            </a:extLst>
          </p:cNvPr>
          <p:cNvSpPr txBox="1"/>
          <p:nvPr/>
        </p:nvSpPr>
        <p:spPr>
          <a:xfrm>
            <a:off x="3147587" y="1835818"/>
            <a:ext cx="4307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wrong</a:t>
            </a: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69EFD35-9800-AB3E-D91D-B99DD82C7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50" y="503811"/>
            <a:ext cx="5143032" cy="6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9" grpId="0"/>
      <p:bldP spid="2" grpId="0"/>
      <p:bldP spid="5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53054"/>
      </p:ext>
    </p:extLst>
  </p:cSld>
  <p:clrMapOvr>
    <a:masterClrMapping/>
  </p:clrMapOvr>
  <p:transition spd="slow"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D2 TRACK 27">
            <a:hlinkClick r:id="" action="ppaction://media"/>
            <a:extLst>
              <a:ext uri="{FF2B5EF4-FFF2-40B4-BE49-F238E27FC236}">
                <a16:creationId xmlns:a16="http://schemas.microsoft.com/office/drawing/2014/main" id="{CE9250B6-7C4E-27C7-9E74-DAA8FE747F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89250" y="620801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DEA1AF-87A4-7FF8-992B-BDA5FAE645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97" t="17290" r="8406" b="31298"/>
          <a:stretch/>
        </p:blipFill>
        <p:spPr>
          <a:xfrm>
            <a:off x="3353041" y="1132089"/>
            <a:ext cx="5435140" cy="52911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1954" y="178677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56347" y="18898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34524" y="157136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4524" y="184787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10891" y="1862207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49384" y="1868552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45480" y="353860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91954" y="3538607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64203" y="3538607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26543" y="5176798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10236" y="517260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64203" y="51609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478223" y="534226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an earache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4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1" dur="514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D2 TRACK 27">
            <a:hlinkClick r:id="" action="ppaction://media"/>
            <a:extLst>
              <a:ext uri="{FF2B5EF4-FFF2-40B4-BE49-F238E27FC236}">
                <a16:creationId xmlns:a16="http://schemas.microsoft.com/office/drawing/2014/main" id="{0A5A9D5F-FA42-6023-C641-7A5572FE4F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354" end="1981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5457" y="52655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3BCC11-9458-56E4-788C-0B89EFA7BB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59" t="17504" r="5021" b="29296"/>
          <a:stretch/>
        </p:blipFill>
        <p:spPr>
          <a:xfrm>
            <a:off x="2900346" y="580668"/>
            <a:ext cx="6740319" cy="6653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1954" y="178677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56347" y="18898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26543" y="164304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4524" y="184787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77135" y="1837134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49384" y="1868552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45480" y="353860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91954" y="3538607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64203" y="3538607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26543" y="5176798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10236" y="517260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64203" y="51609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384306" y="12916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a toothache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17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D2 TRACK 27">
            <a:hlinkClick r:id="" action="ppaction://media"/>
            <a:extLst>
              <a:ext uri="{FF2B5EF4-FFF2-40B4-BE49-F238E27FC236}">
                <a16:creationId xmlns:a16="http://schemas.microsoft.com/office/drawing/2014/main" id="{D31A27D2-714E-882E-4C7B-EB0A82B2DED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470" end="251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5480" y="315098"/>
            <a:ext cx="609600" cy="609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FB2AA5-173C-DFB1-95C7-D11F5D7DC60A}"/>
              </a:ext>
            </a:extLst>
          </p:cNvPr>
          <p:cNvGrpSpPr/>
          <p:nvPr/>
        </p:nvGrpSpPr>
        <p:grpSpPr>
          <a:xfrm>
            <a:off x="2926542" y="526554"/>
            <a:ext cx="6780271" cy="6373250"/>
            <a:chOff x="4557488" y="1333500"/>
            <a:chExt cx="2540000" cy="264420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76525A-063E-A553-E23E-59456266C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614" t="19904" r="9235" b="27732"/>
            <a:stretch/>
          </p:blipFill>
          <p:spPr>
            <a:xfrm>
              <a:off x="4557488" y="1511073"/>
              <a:ext cx="2540000" cy="246663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99947BD-F5F9-A714-E9F9-F496C5A9C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071" t="15541" r="12438" b="80073"/>
            <a:stretch/>
          </p:blipFill>
          <p:spPr>
            <a:xfrm>
              <a:off x="4557488" y="1333500"/>
              <a:ext cx="2540000" cy="23231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5191954" y="178677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56347" y="18898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16224" y="163907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7923" y="183235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77135" y="1837134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49384" y="1868552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45480" y="353860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91954" y="3538607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64203" y="3538607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26543" y="5176798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10236" y="517260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64203" y="51609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209800" y="411702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chickenpox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22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D2 TRACK 27">
            <a:hlinkClick r:id="" action="ppaction://media"/>
            <a:extLst>
              <a:ext uri="{FF2B5EF4-FFF2-40B4-BE49-F238E27FC236}">
                <a16:creationId xmlns:a16="http://schemas.microsoft.com/office/drawing/2014/main" id="{8674A878-C052-CE19-DB51-091C099BD34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307" end="1458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7074" y="254131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91024C-4212-1665-BF39-F75AF7B1BC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89" t="9245" r="6416" b="31713"/>
          <a:stretch/>
        </p:blipFill>
        <p:spPr>
          <a:xfrm>
            <a:off x="2909261" y="170566"/>
            <a:ext cx="6797553" cy="69284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1954" y="178677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56347" y="18898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01561" y="160733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4442" y="185433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77135" y="1837134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49384" y="1868552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45480" y="353860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91954" y="3538607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64203" y="3538607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26543" y="5176798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10236" y="517260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64203" y="51609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419650" y="414898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a stomachache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8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20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27">
            <a:hlinkClick r:id="" action="ppaction://media"/>
            <a:extLst>
              <a:ext uri="{FF2B5EF4-FFF2-40B4-BE49-F238E27FC236}">
                <a16:creationId xmlns:a16="http://schemas.microsoft.com/office/drawing/2014/main" id="{403CE17C-211A-D4FA-6145-6B2420A235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754" end="301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0680" y="324909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5F4E39-94AC-AD15-C21C-E81CC57F8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370" y="165202"/>
            <a:ext cx="6834444" cy="68523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1954" y="178677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56347" y="18898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13866" y="133183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4442" y="185433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77135" y="1837134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49384" y="1868552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45480" y="353860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91954" y="3538607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64203" y="3538607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26543" y="5176798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10236" y="517260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64203" y="51609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434469" y="62971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the flu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3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1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D2 TRACK 27">
            <a:hlinkClick r:id="" action="ppaction://media"/>
            <a:extLst>
              <a:ext uri="{FF2B5EF4-FFF2-40B4-BE49-F238E27FC236}">
                <a16:creationId xmlns:a16="http://schemas.microsoft.com/office/drawing/2014/main" id="{7B0F8858-444D-822A-214E-DF6422198E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454" end="85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4926" y="20826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0A3231-3602-4803-6CCF-3B98DF74A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233" y="94556"/>
            <a:ext cx="6837955" cy="6837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1954" y="178677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56347" y="18898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79623" y="173994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4442" y="185433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77135" y="1837134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49384" y="1868552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45480" y="353860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91954" y="3538607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64203" y="3538607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26543" y="5176798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10236" y="517260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64203" y="51609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434469" y="62971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a headache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189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92"/>
            <a:ext cx="9095923" cy="606341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E6086D-5BB4-B7AC-8785-CFEDF552DCED}"/>
                  </a:ext>
                </a:extLst>
              </p14:cNvPr>
              <p14:cNvContentPartPr/>
              <p14:nvPr/>
            </p14:nvContentPartPr>
            <p14:xfrm>
              <a:off x="2496291" y="410732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E6086D-5BB4-B7AC-8785-CFEDF552DC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0171" y="4101206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2168173"/>
      </p:ext>
    </p:extLst>
  </p:cSld>
  <p:clrMapOvr>
    <a:masterClrMapping/>
  </p:clrMapOvr>
  <p:transition spd="slow"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7291F4-2E0F-E681-B943-C51D576E5DAB}"/>
              </a:ext>
            </a:extLst>
          </p:cNvPr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F33642-276D-2C98-6592-36700C502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40" y="409187"/>
            <a:ext cx="4933854" cy="848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34EFC8-43A0-3BA1-8DB6-2B2CD5857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86"/>
          <a:stretch/>
        </p:blipFill>
        <p:spPr>
          <a:xfrm>
            <a:off x="1015323" y="1078087"/>
            <a:ext cx="3441439" cy="53955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E8CF9E-44C2-A3C5-5905-95513A9F2C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94"/>
          <a:stretch/>
        </p:blipFill>
        <p:spPr>
          <a:xfrm>
            <a:off x="7920990" y="411550"/>
            <a:ext cx="2608057" cy="59851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4B81E11-5810-3557-9E6D-7FD5246B641D}"/>
                  </a:ext>
                </a:extLst>
              </p14:cNvPr>
              <p14:cNvContentPartPr/>
              <p14:nvPr/>
            </p14:nvContentPartPr>
            <p14:xfrm>
              <a:off x="1331331" y="918086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4B81E11-5810-3557-9E6D-7FD5246B64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5211" y="911966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66C8C09B-8D25-05F3-6484-2EE3CE113E58}"/>
              </a:ext>
            </a:extLst>
          </p:cNvPr>
          <p:cNvSpPr txBox="1"/>
          <p:nvPr/>
        </p:nvSpPr>
        <p:spPr>
          <a:xfrm>
            <a:off x="2324625" y="2339731"/>
            <a:ext cx="2171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headache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3DFBABF-BF07-48CC-22C3-EED5A6266705}"/>
              </a:ext>
            </a:extLst>
          </p:cNvPr>
          <p:cNvCxnSpPr/>
          <p:nvPr/>
        </p:nvCxnSpPr>
        <p:spPr>
          <a:xfrm>
            <a:off x="4601029" y="1451429"/>
            <a:ext cx="3222171" cy="33963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6389735-2D81-8BC2-2557-07803D04A6D1}"/>
              </a:ext>
            </a:extLst>
          </p:cNvPr>
          <p:cNvCxnSpPr>
            <a:cxnSpLocks/>
          </p:cNvCxnSpPr>
          <p:nvPr/>
        </p:nvCxnSpPr>
        <p:spPr>
          <a:xfrm flipV="1">
            <a:off x="4591325" y="990600"/>
            <a:ext cx="3192873" cy="1381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5BFC4AE7-5E14-B54A-5B71-BCFC8D22CECB}"/>
              </a:ext>
            </a:extLst>
          </p:cNvPr>
          <p:cNvSpPr/>
          <p:nvPr/>
        </p:nvSpPr>
        <p:spPr>
          <a:xfrm>
            <a:off x="4461422" y="2312232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272EFE7C-7F10-2866-CFB4-FEA401125FAA}"/>
              </a:ext>
            </a:extLst>
          </p:cNvPr>
          <p:cNvSpPr/>
          <p:nvPr/>
        </p:nvSpPr>
        <p:spPr>
          <a:xfrm>
            <a:off x="4457669" y="1387626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6C50125C-70E4-F70F-1A88-BE5549F3D27E}"/>
              </a:ext>
            </a:extLst>
          </p:cNvPr>
          <p:cNvSpPr/>
          <p:nvPr/>
        </p:nvSpPr>
        <p:spPr>
          <a:xfrm>
            <a:off x="4453354" y="3204315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4581DA3B-4757-BB77-3FE4-A5592A240706}"/>
              </a:ext>
            </a:extLst>
          </p:cNvPr>
          <p:cNvSpPr/>
          <p:nvPr/>
        </p:nvSpPr>
        <p:spPr>
          <a:xfrm>
            <a:off x="4407100" y="4942613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9F27D7F3-DA5E-DBA8-AFAE-68CB242DA69F}"/>
              </a:ext>
            </a:extLst>
          </p:cNvPr>
          <p:cNvSpPr/>
          <p:nvPr/>
        </p:nvSpPr>
        <p:spPr>
          <a:xfrm>
            <a:off x="4444051" y="4130469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0A00DCF1-4789-CEB0-C31A-DA86BDBF0391}"/>
              </a:ext>
            </a:extLst>
          </p:cNvPr>
          <p:cNvSpPr/>
          <p:nvPr/>
        </p:nvSpPr>
        <p:spPr>
          <a:xfrm>
            <a:off x="4461422" y="5933990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AD7D880B-0274-ACD0-E183-F1EA1F18571F}"/>
              </a:ext>
            </a:extLst>
          </p:cNvPr>
          <p:cNvSpPr/>
          <p:nvPr/>
        </p:nvSpPr>
        <p:spPr>
          <a:xfrm>
            <a:off x="7776715" y="930712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063CDF75-3184-D1BC-FCBF-10426A3337AF}"/>
              </a:ext>
            </a:extLst>
          </p:cNvPr>
          <p:cNvSpPr/>
          <p:nvPr/>
        </p:nvSpPr>
        <p:spPr>
          <a:xfrm>
            <a:off x="7764012" y="2890735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426F688E-E088-101C-2EDF-C7A411913CB1}"/>
              </a:ext>
            </a:extLst>
          </p:cNvPr>
          <p:cNvSpPr/>
          <p:nvPr/>
        </p:nvSpPr>
        <p:spPr>
          <a:xfrm>
            <a:off x="7784198" y="4785368"/>
            <a:ext cx="118376" cy="12480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98F0244-3E14-DD2F-3788-42E1F4A0A249}"/>
              </a:ext>
            </a:extLst>
          </p:cNvPr>
          <p:cNvCxnSpPr>
            <a:cxnSpLocks/>
          </p:cNvCxnSpPr>
          <p:nvPr/>
        </p:nvCxnSpPr>
        <p:spPr>
          <a:xfrm flipV="1">
            <a:off x="4527623" y="1908343"/>
            <a:ext cx="4536367" cy="13635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C5A10BE-E5F4-4590-BE97-DEDCFF03E9EE}"/>
              </a:ext>
            </a:extLst>
          </p:cNvPr>
          <p:cNvCxnSpPr>
            <a:cxnSpLocks/>
          </p:cNvCxnSpPr>
          <p:nvPr/>
        </p:nvCxnSpPr>
        <p:spPr>
          <a:xfrm flipV="1">
            <a:off x="4519548" y="3862283"/>
            <a:ext cx="4583044" cy="3055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6608DC2-4991-114A-BC26-BEAA3B1008C9}"/>
              </a:ext>
            </a:extLst>
          </p:cNvPr>
          <p:cNvCxnSpPr>
            <a:cxnSpLocks/>
            <a:endCxn id="75" idx="3"/>
          </p:cNvCxnSpPr>
          <p:nvPr/>
        </p:nvCxnSpPr>
        <p:spPr>
          <a:xfrm flipV="1">
            <a:off x="4498614" y="2997264"/>
            <a:ext cx="3282734" cy="20093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31634E3-8273-21B5-C64D-5FF83A490E1A}"/>
              </a:ext>
            </a:extLst>
          </p:cNvPr>
          <p:cNvCxnSpPr>
            <a:cxnSpLocks/>
          </p:cNvCxnSpPr>
          <p:nvPr/>
        </p:nvCxnSpPr>
        <p:spPr>
          <a:xfrm flipV="1">
            <a:off x="4546394" y="5822458"/>
            <a:ext cx="4517596" cy="1446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905815E-32BC-5349-0071-4512A12B90CF}"/>
              </a:ext>
            </a:extLst>
          </p:cNvPr>
          <p:cNvSpPr txBox="1"/>
          <p:nvPr/>
        </p:nvSpPr>
        <p:spPr>
          <a:xfrm>
            <a:off x="1911964" y="3252639"/>
            <a:ext cx="2536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stomachache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D2F30-78B9-C738-30E4-63F3DF6ABF3B}"/>
              </a:ext>
            </a:extLst>
          </p:cNvPr>
          <p:cNvSpPr txBox="1"/>
          <p:nvPr/>
        </p:nvSpPr>
        <p:spPr>
          <a:xfrm>
            <a:off x="2286740" y="4156301"/>
            <a:ext cx="2536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toothache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FE3A0-5581-8956-DC47-A922FD2FF2B8}"/>
              </a:ext>
            </a:extLst>
          </p:cNvPr>
          <p:cNvSpPr txBox="1"/>
          <p:nvPr/>
        </p:nvSpPr>
        <p:spPr>
          <a:xfrm>
            <a:off x="2286741" y="5051486"/>
            <a:ext cx="2536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chickenpox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70B5BA-04A4-1631-FDD6-4CDC741D9D20}"/>
              </a:ext>
            </a:extLst>
          </p:cNvPr>
          <p:cNvSpPr txBox="1"/>
          <p:nvPr/>
        </p:nvSpPr>
        <p:spPr>
          <a:xfrm>
            <a:off x="2653005" y="5940566"/>
            <a:ext cx="2536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flu</a:t>
            </a:r>
          </a:p>
        </p:txBody>
      </p:sp>
    </p:spTree>
    <p:extLst>
      <p:ext uri="{BB962C8B-B14F-4D97-AF65-F5344CB8AC3E}">
        <p14:creationId xmlns:p14="http://schemas.microsoft.com/office/powerpoint/2010/main" val="18751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udent playing with pencil Royalty Free Vector Image">
            <a:extLst>
              <a:ext uri="{FF2B5EF4-FFF2-40B4-BE49-F238E27FC236}">
                <a16:creationId xmlns:a16="http://schemas.microsoft.com/office/drawing/2014/main" id="{0E9F0A72-F4FC-0046-368E-4082E1994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2"/>
          <a:stretch/>
        </p:blipFill>
        <p:spPr bwMode="auto">
          <a:xfrm>
            <a:off x="8330622" y="2753557"/>
            <a:ext cx="3585779" cy="3536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4E6230-07D4-0CC8-D659-1C4D9E4B6730}"/>
              </a:ext>
            </a:extLst>
          </p:cNvPr>
          <p:cNvSpPr/>
          <p:nvPr/>
        </p:nvSpPr>
        <p:spPr>
          <a:xfrm>
            <a:off x="281600" y="873936"/>
            <a:ext cx="8606323" cy="923330"/>
          </a:xfrm>
          <a:prstGeom prst="rect">
            <a:avLst/>
          </a:prstGeom>
          <a:noFill/>
          <a:ln>
            <a:solidFill>
              <a:srgbClr val="FF40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</a:rPr>
              <a:t>Guessing pictures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1030" name="Picture 6" descr="HeadlineSign &quot;No Smoking&quot; Sign">
            <a:extLst>
              <a:ext uri="{FF2B5EF4-FFF2-40B4-BE49-F238E27FC236}">
                <a16:creationId xmlns:a16="http://schemas.microsoft.com/office/drawing/2014/main" id="{69AE5C51-9D98-660F-612E-81F8CC713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t="22172" r="21347" b="22612"/>
          <a:stretch/>
        </p:blipFill>
        <p:spPr bwMode="auto">
          <a:xfrm>
            <a:off x="374183" y="2083731"/>
            <a:ext cx="2287989" cy="21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ntal logo. Dentist Icon. Orthodontic symbol. Vector eps 08. Stock Vector  | Adobe Stock">
            <a:extLst>
              <a:ext uri="{FF2B5EF4-FFF2-40B4-BE49-F238E27FC236}">
                <a16:creationId xmlns:a16="http://schemas.microsoft.com/office/drawing/2014/main" id="{3240DDCE-845E-521D-DFDE-105E656EA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t="9412" r="10458" b="14118"/>
          <a:stretch/>
        </p:blipFill>
        <p:spPr bwMode="auto">
          <a:xfrm>
            <a:off x="3336548" y="2064210"/>
            <a:ext cx="2059679" cy="198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d ambulance icon - Free red ambulance ...">
            <a:extLst>
              <a:ext uri="{FF2B5EF4-FFF2-40B4-BE49-F238E27FC236}">
                <a16:creationId xmlns:a16="http://schemas.microsoft.com/office/drawing/2014/main" id="{18C1C7CA-BE60-4305-B68B-40A2203AF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5" b="12183"/>
          <a:stretch/>
        </p:blipFill>
        <p:spPr bwMode="auto">
          <a:xfrm>
            <a:off x="1364843" y="4509979"/>
            <a:ext cx="2380571" cy="18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and hygiene - icon isolated Royalty Free Vector Image">
            <a:extLst>
              <a:ext uri="{FF2B5EF4-FFF2-40B4-BE49-F238E27FC236}">
                <a16:creationId xmlns:a16="http://schemas.microsoft.com/office/drawing/2014/main" id="{668A5B0C-2744-3AAD-E091-CCBCF6D8C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8"/>
          <a:stretch/>
        </p:blipFill>
        <p:spPr bwMode="auto">
          <a:xfrm>
            <a:off x="4827812" y="4463860"/>
            <a:ext cx="2057400" cy="18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EB9C71-C264-A7B2-C13F-99FBF8D9F0C2}"/>
              </a:ext>
            </a:extLst>
          </p:cNvPr>
          <p:cNvSpPr/>
          <p:nvPr/>
        </p:nvSpPr>
        <p:spPr>
          <a:xfrm>
            <a:off x="275599" y="3690297"/>
            <a:ext cx="2380572" cy="53788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No smoking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A73083-15CB-5F8B-F601-544CAC1A69D7}"/>
              </a:ext>
            </a:extLst>
          </p:cNvPr>
          <p:cNvSpPr/>
          <p:nvPr/>
        </p:nvSpPr>
        <p:spPr>
          <a:xfrm>
            <a:off x="2998044" y="3696089"/>
            <a:ext cx="2380572" cy="53788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Dental clinic</a:t>
            </a:r>
          </a:p>
        </p:txBody>
      </p:sp>
      <p:pic>
        <p:nvPicPr>
          <p:cNvPr id="1026" name="Picture 2" descr="Hospital - Download free icons">
            <a:extLst>
              <a:ext uri="{FF2B5EF4-FFF2-40B4-BE49-F238E27FC236}">
                <a16:creationId xmlns:a16="http://schemas.microsoft.com/office/drawing/2014/main" id="{7C26EACF-0C18-BEDD-369A-BA0526A7D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679" y="1868135"/>
            <a:ext cx="2380572" cy="238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08AA8B-3CEA-479F-22E2-ACBA9AD0C628}"/>
              </a:ext>
            </a:extLst>
          </p:cNvPr>
          <p:cNvSpPr/>
          <p:nvPr/>
        </p:nvSpPr>
        <p:spPr>
          <a:xfrm>
            <a:off x="5694926" y="3710825"/>
            <a:ext cx="2380572" cy="53788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Hospital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8422DF-6FA6-3255-0ABE-E17C1C94F9F9}"/>
              </a:ext>
            </a:extLst>
          </p:cNvPr>
          <p:cNvSpPr/>
          <p:nvPr/>
        </p:nvSpPr>
        <p:spPr>
          <a:xfrm>
            <a:off x="1364842" y="5908356"/>
            <a:ext cx="2380572" cy="53788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Ambulance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410BA0-0897-F083-B212-B18AC2A6488C}"/>
              </a:ext>
            </a:extLst>
          </p:cNvPr>
          <p:cNvSpPr/>
          <p:nvPr/>
        </p:nvSpPr>
        <p:spPr>
          <a:xfrm>
            <a:off x="4666226" y="5967111"/>
            <a:ext cx="2380572" cy="53788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Wash hands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24083-8235-388A-8B80-5B29251334CB}"/>
              </a:ext>
            </a:extLst>
          </p:cNvPr>
          <p:cNvSpPr txBox="1"/>
          <p:nvPr/>
        </p:nvSpPr>
        <p:spPr>
          <a:xfrm>
            <a:off x="8330622" y="2324604"/>
            <a:ext cx="374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pictures to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check the answer.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3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8" y="649032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564042" y="1559901"/>
              <a:ext cx="5063916" cy="361375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i="1" dirty="0">
                  <a:solidFill>
                    <a:schemeClr val="bg1"/>
                  </a:solidFill>
                </a:rPr>
                <a:t>the flu, chickenpox, a toothache, a stomachache, a headache, an earache.</a:t>
              </a: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D2 TRACK 27">
            <a:hlinkClick r:id="" action="ppaction://media"/>
            <a:extLst>
              <a:ext uri="{FF2B5EF4-FFF2-40B4-BE49-F238E27FC236}">
                <a16:creationId xmlns:a16="http://schemas.microsoft.com/office/drawing/2014/main" id="{156DBD3C-214A-2EEE-0BF4-79075E2B4D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2087" y="48698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DDE988-3220-B9CE-85CD-C8283FD199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526"/>
          <a:stretch/>
        </p:blipFill>
        <p:spPr>
          <a:xfrm>
            <a:off x="0" y="1216714"/>
            <a:ext cx="12065154" cy="2999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58744" y="60711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30238-4B42-837B-C152-8AC90EBABCCA}"/>
              </a:ext>
            </a:extLst>
          </p:cNvPr>
          <p:cNvSpPr txBox="1"/>
          <p:nvPr/>
        </p:nvSpPr>
        <p:spPr>
          <a:xfrm>
            <a:off x="1801975" y="4390319"/>
            <a:ext cx="2158032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</a:rPr>
              <a:t>/ˈ</a:t>
            </a:r>
            <a:r>
              <a:rPr lang="en-US" sz="2800" b="0" i="0" dirty="0" err="1">
                <a:solidFill>
                  <a:srgbClr val="FF0000"/>
                </a:solidFill>
                <a:effectLst/>
              </a:rPr>
              <a:t>tʃɪkɪnpɑːks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/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b="0" i="0" dirty="0" err="1">
                <a:solidFill>
                  <a:srgbClr val="242021"/>
                </a:solidFill>
                <a:effectLst/>
              </a:rPr>
              <a:t>bệnh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thuỷ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đậu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9604B0-F8C7-D6D9-6D54-43150B6233EE}"/>
              </a:ext>
            </a:extLst>
          </p:cNvPr>
          <p:cNvSpPr txBox="1"/>
          <p:nvPr/>
        </p:nvSpPr>
        <p:spPr>
          <a:xfrm>
            <a:off x="10264061" y="4395765"/>
            <a:ext cx="153605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3200" b="0" i="0" dirty="0">
                <a:solidFill>
                  <a:srgbClr val="FF0000"/>
                </a:solidFill>
                <a:effectLst/>
              </a:rPr>
              <a:t>/ˈ</a:t>
            </a:r>
            <a:r>
              <a:rPr lang="fr-FR" sz="3200" b="0" i="0" dirty="0" err="1">
                <a:solidFill>
                  <a:srgbClr val="FF0000"/>
                </a:solidFill>
                <a:effectLst/>
              </a:rPr>
              <a:t>ɪreɪk</a:t>
            </a:r>
            <a:r>
              <a:rPr lang="fr-FR" sz="3200" b="0" i="0" dirty="0">
                <a:solidFill>
                  <a:srgbClr val="FF0000"/>
                </a:solidFill>
                <a:effectLst/>
              </a:rPr>
              <a:t>/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br>
              <a:rPr lang="fr-FR" sz="3200" dirty="0"/>
            </a:br>
            <a:r>
              <a:rPr lang="fr-FR" sz="2400" b="0" i="0" dirty="0" err="1">
                <a:solidFill>
                  <a:srgbClr val="242021"/>
                </a:solidFill>
                <a:effectLst/>
              </a:rPr>
              <a:t>sự</a:t>
            </a:r>
            <a:r>
              <a:rPr lang="fr-FR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fr-FR" sz="2400" b="0" i="0" dirty="0" err="1">
                <a:solidFill>
                  <a:srgbClr val="242021"/>
                </a:solidFill>
                <a:effectLst/>
              </a:rPr>
              <a:t>đau</a:t>
            </a:r>
            <a:r>
              <a:rPr lang="fr-FR" sz="2400" b="0" i="0" dirty="0">
                <a:solidFill>
                  <a:srgbClr val="242021"/>
                </a:solidFill>
                <a:effectLst/>
              </a:rPr>
              <a:t> tai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B1F331-54E3-3F26-D88D-A856683EEF6E}"/>
              </a:ext>
            </a:extLst>
          </p:cNvPr>
          <p:cNvSpPr txBox="1"/>
          <p:nvPr/>
        </p:nvSpPr>
        <p:spPr>
          <a:xfrm>
            <a:off x="6029123" y="4390319"/>
            <a:ext cx="2144514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</a:rPr>
              <a:t>/ˈ</a:t>
            </a:r>
            <a:r>
              <a:rPr lang="en-US" sz="2800" b="0" i="0" dirty="0" err="1">
                <a:solidFill>
                  <a:srgbClr val="FF0000"/>
                </a:solidFill>
                <a:effectLst/>
              </a:rPr>
              <a:t>stʌməkeɪk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/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b="0" i="0" dirty="0" err="1">
                <a:solidFill>
                  <a:srgbClr val="242021"/>
                </a:solidFill>
                <a:effectLst/>
              </a:rPr>
              <a:t>sự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đau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bụng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3C8A79-E5E5-7192-4F98-59351A739E5F}"/>
              </a:ext>
            </a:extLst>
          </p:cNvPr>
          <p:cNvSpPr txBox="1"/>
          <p:nvPr/>
        </p:nvSpPr>
        <p:spPr>
          <a:xfrm>
            <a:off x="157740" y="4390319"/>
            <a:ext cx="147733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0" i="0" dirty="0">
                <a:solidFill>
                  <a:srgbClr val="FF0000"/>
                </a:solidFill>
                <a:effectLst/>
              </a:rPr>
              <a:t>/fluː/</a:t>
            </a:r>
          </a:p>
          <a:p>
            <a:r>
              <a:rPr lang="pt-BR" sz="2400" b="0" i="0" dirty="0">
                <a:solidFill>
                  <a:srgbClr val="242021"/>
                </a:solidFill>
                <a:effectLst/>
              </a:rPr>
              <a:t>bệnh cúm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887E4A-6379-CEB2-646F-21EDE6B64FEB}"/>
              </a:ext>
            </a:extLst>
          </p:cNvPr>
          <p:cNvSpPr txBox="1"/>
          <p:nvPr/>
        </p:nvSpPr>
        <p:spPr>
          <a:xfrm>
            <a:off x="4046907" y="4390319"/>
            <a:ext cx="181531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</a:rPr>
              <a:t>tu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ː</a:t>
            </a:r>
            <a:r>
              <a:rPr lang="el-GR" sz="3200" b="0" i="0" dirty="0">
                <a:solidFill>
                  <a:srgbClr val="FF0000"/>
                </a:solidFill>
                <a:effectLst/>
              </a:rPr>
              <a:t>θ</a:t>
            </a:r>
            <a:r>
              <a:rPr lang="en-US" sz="3200" b="0" i="0" dirty="0" err="1">
                <a:solidFill>
                  <a:srgbClr val="FF0000"/>
                </a:solidFill>
                <a:effectLst/>
              </a:rPr>
              <a:t>eɪk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br>
              <a:rPr lang="en-US" sz="3200" dirty="0"/>
            </a:br>
            <a:r>
              <a:rPr lang="en-US" sz="2400" b="0" i="0" dirty="0" err="1">
                <a:solidFill>
                  <a:srgbClr val="242021"/>
                </a:solidFill>
                <a:effectLst/>
              </a:rPr>
              <a:t>sự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đau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răng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834C-DE9B-EAE4-D7E1-8D749D0155B5}"/>
              </a:ext>
            </a:extLst>
          </p:cNvPr>
          <p:cNvSpPr txBox="1"/>
          <p:nvPr/>
        </p:nvSpPr>
        <p:spPr>
          <a:xfrm>
            <a:off x="8260537" y="4390319"/>
            <a:ext cx="181531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/ˈ</a:t>
            </a:r>
            <a:r>
              <a:rPr lang="en-US" sz="3200" b="0" i="0" dirty="0" err="1">
                <a:solidFill>
                  <a:srgbClr val="FF0000"/>
                </a:solidFill>
                <a:effectLst/>
              </a:rPr>
              <a:t>hedeɪk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br>
              <a:rPr lang="en-US" sz="3200" dirty="0"/>
            </a:br>
            <a:r>
              <a:rPr lang="en-US" sz="2400" b="0" i="0" dirty="0" err="1">
                <a:solidFill>
                  <a:srgbClr val="242021"/>
                </a:solidFill>
                <a:effectLst/>
              </a:rPr>
              <a:t>sự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đau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đầu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E9D3C-C23A-9BB6-F75C-711C7241E6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266" r="47189" b="81931"/>
          <a:stretch/>
        </p:blipFill>
        <p:spPr>
          <a:xfrm>
            <a:off x="79016" y="375858"/>
            <a:ext cx="6371667" cy="7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59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493</Words>
  <Application>Microsoft Macintosh PowerPoint</Application>
  <PresentationFormat>Widescreen</PresentationFormat>
  <Paragraphs>138</Paragraphs>
  <Slides>39</Slides>
  <Notes>27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.VnVogue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Do Thi Thuy Linh</cp:lastModifiedBy>
  <cp:revision>64</cp:revision>
  <dcterms:created xsi:type="dcterms:W3CDTF">2023-01-31T08:21:18Z</dcterms:created>
  <dcterms:modified xsi:type="dcterms:W3CDTF">2025-05-13T01:20:07Z</dcterms:modified>
</cp:coreProperties>
</file>