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50" r:id="rId3"/>
    <p:sldId id="305" r:id="rId4"/>
    <p:sldId id="317" r:id="rId5"/>
    <p:sldId id="318" r:id="rId6"/>
    <p:sldId id="319" r:id="rId7"/>
    <p:sldId id="320" r:id="rId8"/>
    <p:sldId id="321" r:id="rId9"/>
    <p:sldId id="357" r:id="rId10"/>
    <p:sldId id="358" r:id="rId11"/>
    <p:sldId id="359" r:id="rId12"/>
    <p:sldId id="360" r:id="rId13"/>
    <p:sldId id="3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F3FBFC63-75C4-4D29-88BB-BA6E0F4FC7A5}"/>
    <pc:docChg chg="addSld delSld modSld modMainMaster">
      <pc:chgData name="Phan Van Rieu (Hugo)" userId="032e726b-b6b7-45df-b0ca-e82fb010a48a" providerId="ADAL" clId="{F3FBFC63-75C4-4D29-88BB-BA6E0F4FC7A5}" dt="2024-06-16T19:58:50.306" v="17" actId="20577"/>
      <pc:docMkLst>
        <pc:docMk/>
      </pc:docMkLst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F3FBFC63-75C4-4D29-88BB-BA6E0F4FC7A5}" dt="2024-06-16T17:02:22.307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14447355" sldId="304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553067512" sldId="306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2250191984" sldId="30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61794858" sldId="310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699950597" sldId="311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179093432" sldId="31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750314394" sldId="31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657151972" sldId="314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711897057" sldId="315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721944523" sldId="316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770940671" sldId="32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948640966" sldId="32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573705578" sldId="32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349317174" sldId="32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43043564" sldId="335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47608924" sldId="336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89988136" sldId="33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924732891" sldId="33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032588525" sldId="33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F3FBFC63-75C4-4D29-88BB-BA6E0F4FC7A5}" dt="2024-06-16T19:58:50.306" v="17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F3FBFC63-75C4-4D29-88BB-BA6E0F4FC7A5}" dt="2024-06-16T19:58:50.306" v="17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F3FBFC63-75C4-4D29-88BB-BA6E0F4FC7A5}" dt="2024-06-16T17:02:43.146" v="10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F3FBFC63-75C4-4D29-88BB-BA6E0F4FC7A5}" dt="2024-06-16T17:02:43.146" v="10" actId="14861"/>
          <ac:picMkLst>
            <pc:docMk/>
            <pc:sldMk cId="2475308807" sldId="350"/>
            <ac:picMk id="4" creationId="{364FE799-5A0F-9205-D9F1-C18CDF64B07B}"/>
          </ac:picMkLst>
        </pc:picChg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978405474" sldId="351"/>
        </pc:sldMkLst>
      </pc:sldChg>
      <pc:sldChg chg="modSp add mod">
        <pc:chgData name="Phan Van Rieu (Hugo)" userId="032e726b-b6b7-45df-b0ca-e82fb010a48a" providerId="ADAL" clId="{F3FBFC63-75C4-4D29-88BB-BA6E0F4FC7A5}" dt="2024-06-16T17:03:10.421" v="12" actId="1076"/>
        <pc:sldMkLst>
          <pc:docMk/>
          <pc:sldMk cId="3313588217" sldId="357"/>
        </pc:sldMkLst>
        <pc:picChg chg="mod">
          <ac:chgData name="Phan Van Rieu (Hugo)" userId="032e726b-b6b7-45df-b0ca-e82fb010a48a" providerId="ADAL" clId="{F3FBFC63-75C4-4D29-88BB-BA6E0F4FC7A5}" dt="2024-06-16T17:03:08.763" v="11" actId="1076"/>
          <ac:picMkLst>
            <pc:docMk/>
            <pc:sldMk cId="3313588217" sldId="357"/>
            <ac:picMk id="8" creationId="{B7E7CE4A-668D-E293-3AA4-69F66B1DFFDB}"/>
          </ac:picMkLst>
        </pc:picChg>
        <pc:picChg chg="mod">
          <ac:chgData name="Phan Van Rieu (Hugo)" userId="032e726b-b6b7-45df-b0ca-e82fb010a48a" providerId="ADAL" clId="{F3FBFC63-75C4-4D29-88BB-BA6E0F4FC7A5}" dt="2024-06-16T17:03:10.421" v="12" actId="1076"/>
          <ac:picMkLst>
            <pc:docMk/>
            <pc:sldMk cId="3313588217" sldId="357"/>
            <ac:picMk id="13" creationId="{9BC7CB8D-F1DC-44A0-869F-0EC9A842FADF}"/>
          </ac:picMkLst>
        </pc:picChg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4243465013" sldId="35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275717804" sldId="35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4126209583" sldId="35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848742816" sldId="36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16330619" sldId="36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679438839" sldId="36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44309720" sldId="37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110728684" sldId="374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393953268" sldId="376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2995022461" sldId="377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776928407" sldId="378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4019251316" sldId="37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319779986" sldId="380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071574020" sldId="381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454386682" sldId="38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984714459" sldId="38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496218382" sldId="384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717739071" sldId="385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228567740" sldId="386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349952912" sldId="41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90048403" sldId="41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88755514" sldId="41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421749964" sldId="42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506010571" sldId="42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936397892" sldId="422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982960314" sldId="42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06881271" sldId="424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2887192787" sldId="508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1459663213" sldId="509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578527036" sldId="51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61523831" sldId="513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4231568561" sldId="514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528579705" sldId="515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807816207" sldId="516"/>
        </pc:sldMkLst>
      </pc:sldChg>
      <pc:sldMasterChg chg="modSp mod delSldLayout">
        <pc:chgData name="Phan Van Rieu (Hugo)" userId="032e726b-b6b7-45df-b0ca-e82fb010a48a" providerId="ADAL" clId="{F3FBFC63-75C4-4D29-88BB-BA6E0F4FC7A5}" dt="2024-06-16T17:02:36.182" v="8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F3FBFC63-75C4-4D29-88BB-BA6E0F4FC7A5}" dt="2024-06-16T17:02:36.182" v="8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F3FBFC63-75C4-4D29-88BB-BA6E0F4FC7A5}" dt="2024-06-16T17:01:52.219" v="0" actId="47"/>
          <pc:sldLayoutMkLst>
            <pc:docMk/>
            <pc:sldMasterMk cId="1318186830" sldId="2147483648"/>
            <pc:sldLayoutMk cId="3412317116" sldId="2147483661"/>
          </pc:sldLayoutMkLst>
        </pc:sldLayoutChg>
        <pc:sldLayoutChg chg="del">
          <pc:chgData name="Phan Van Rieu (Hugo)" userId="032e726b-b6b7-45df-b0ca-e82fb010a48a" providerId="ADAL" clId="{F3FBFC63-75C4-4D29-88BB-BA6E0F4FC7A5}" dt="2024-06-16T17:01:52.219" v="0" actId="47"/>
          <pc:sldLayoutMkLst>
            <pc:docMk/>
            <pc:sldMasterMk cId="1318186830" sldId="2147483648"/>
            <pc:sldLayoutMk cId="1220314739" sldId="2147483662"/>
          </pc:sldLayoutMkLst>
        </pc:sldLayoutChg>
      </pc:sldMasterChg>
    </pc:docChg>
  </pc:docChgLst>
  <pc:docChgLst>
    <pc:chgData name="Phan Van Rieu (Hugo)" userId="032e726b-b6b7-45df-b0ca-e82fb010a48a" providerId="ADAL" clId="{524D4226-43AD-408B-8861-C413F5A1FE91}"/>
    <pc:docChg chg="custSel modSld">
      <pc:chgData name="Phan Van Rieu (Hugo)" userId="032e726b-b6b7-45df-b0ca-e82fb010a48a" providerId="ADAL" clId="{524D4226-43AD-408B-8861-C413F5A1FE91}" dt="2024-07-16T05:19:02.754" v="0" actId="478"/>
      <pc:docMkLst>
        <pc:docMk/>
      </pc:docMkLst>
      <pc:sldChg chg="delSp mod">
        <pc:chgData name="Phan Van Rieu (Hugo)" userId="032e726b-b6b7-45df-b0ca-e82fb010a48a" providerId="ADAL" clId="{524D4226-43AD-408B-8861-C413F5A1FE91}" dt="2024-07-16T05:19:02.754" v="0" actId="478"/>
        <pc:sldMkLst>
          <pc:docMk/>
          <pc:sldMk cId="1770940671" sldId="320"/>
        </pc:sldMkLst>
        <pc:spChg chg="del">
          <ac:chgData name="Phan Van Rieu (Hugo)" userId="032e726b-b6b7-45df-b0ca-e82fb010a48a" providerId="ADAL" clId="{524D4226-43AD-408B-8861-C413F5A1FE91}" dt="2024-07-16T05:19:02.754" v="0" actId="478"/>
          <ac:spMkLst>
            <pc:docMk/>
            <pc:sldMk cId="1770940671" sldId="320"/>
            <ac:spMk id="17" creationId="{00000000-0000-0000-0000-000000000000}"/>
          </ac:spMkLst>
        </pc:spChg>
      </pc:sldChg>
    </pc:docChg>
  </pc:docChgLst>
  <pc:docChgLst>
    <pc:chgData name="Phan Van Rieu (Hugo)" userId="032e726b-b6b7-45df-b0ca-e82fb010a48a" providerId="ADAL" clId="{E304578D-563D-4478-88A1-EAFD2A6C3042}"/>
    <pc:docChg chg="addSld delSld modSld modMainMaster">
      <pc:chgData name="Phan Van Rieu (Hugo)" userId="032e726b-b6b7-45df-b0ca-e82fb010a48a" providerId="ADAL" clId="{E304578D-563D-4478-88A1-EAFD2A6C3042}" dt="2024-06-16T17:00:44.318" v="27" actId="14100"/>
      <pc:docMkLst>
        <pc:docMk/>
      </pc:docMkLst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151644460" sldId="27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440737377" sldId="27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633171227" sldId="27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161939042" sldId="2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955751691" sldId="27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045923327" sldId="280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88970250" sldId="283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E304578D-563D-4478-88A1-EAFD2A6C3042}" dt="2024-06-16T16:58:15.467" v="4" actId="47"/>
        <pc:sldMkLst>
          <pc:docMk/>
          <pc:sldMk cId="3246623629" sldId="30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553067512" sldId="306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250191984" sldId="309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61794858" sldId="310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699950597" sldId="311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3179093432" sldId="312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3750314394" sldId="313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657151972" sldId="31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349317174" sldId="32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E304578D-563D-4478-88A1-EAFD2A6C3042}" dt="2024-06-16T16:58:24.568" v="6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E304578D-563D-4478-88A1-EAFD2A6C3042}" dt="2024-06-16T16:58:24.568" v="6" actId="14861"/>
          <ac:picMkLst>
            <pc:docMk/>
            <pc:sldMk cId="2475308807" sldId="350"/>
            <ac:picMk id="3" creationId="{193D9C5B-453D-1F1D-BA02-8F8C5F4F0F47}"/>
          </ac:picMkLst>
        </pc:picChg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175963007" sldId="352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362297430" sldId="353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9110794" sldId="354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717295153" sldId="35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590307155" sldId="35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248631980" sldId="35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416388139" sldId="35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4126209583" sldId="35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194169262" sldId="360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755651965" sldId="36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293108138" sldId="36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034490784" sldId="36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78001768" sldId="36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571641424" sldId="36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93288898" sldId="36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747093203" sldId="370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44309720" sldId="373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110728684" sldId="374"/>
        </pc:sldMkLst>
      </pc:sldChg>
      <pc:sldChg chg="modSp add mod">
        <pc:chgData name="Phan Van Rieu (Hugo)" userId="032e726b-b6b7-45df-b0ca-e82fb010a48a" providerId="ADAL" clId="{E304578D-563D-4478-88A1-EAFD2A6C3042}" dt="2024-06-16T16:58:53.055" v="8" actId="14100"/>
        <pc:sldMkLst>
          <pc:docMk/>
          <pc:sldMk cId="3393953268" sldId="376"/>
        </pc:sldMkLst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880761067" sldId="377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995022461" sldId="377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776928407" sldId="3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07910393" sldId="3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461900356" sldId="379"/>
        </pc:sldMkLst>
      </pc:sldChg>
      <pc:sldChg chg="modSp add mod">
        <pc:chgData name="Phan Van Rieu (Hugo)" userId="032e726b-b6b7-45df-b0ca-e82fb010a48a" providerId="ADAL" clId="{E304578D-563D-4478-88A1-EAFD2A6C3042}" dt="2024-06-16T16:59:06.358" v="10" actId="14100"/>
        <pc:sldMkLst>
          <pc:docMk/>
          <pc:sldMk cId="4019251316" sldId="379"/>
        </pc:sldMkLst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073050955" sldId="380"/>
        </pc:sldMkLst>
      </pc:sldChg>
      <pc:sldChg chg="modSp add mod">
        <pc:chgData name="Phan Van Rieu (Hugo)" userId="032e726b-b6b7-45df-b0ca-e82fb010a48a" providerId="ADAL" clId="{E304578D-563D-4478-88A1-EAFD2A6C3042}" dt="2024-06-16T16:59:17.043" v="12" actId="14100"/>
        <pc:sldMkLst>
          <pc:docMk/>
          <pc:sldMk cId="3319779986" sldId="380"/>
        </pc:sldMkLst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6:59:33.117" v="15" actId="1076"/>
        <pc:sldMkLst>
          <pc:docMk/>
          <pc:sldMk cId="1071574020" sldId="381"/>
        </pc:sldMkLst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827872505" sldId="38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709676500" sldId="382"/>
        </pc:sldMkLst>
      </pc:sldChg>
      <pc:sldChg chg="modSp add mod">
        <pc:chgData name="Phan Van Rieu (Hugo)" userId="032e726b-b6b7-45df-b0ca-e82fb010a48a" providerId="ADAL" clId="{E304578D-563D-4478-88A1-EAFD2A6C3042}" dt="2024-06-16T16:59:51.600" v="18" actId="14100"/>
        <pc:sldMkLst>
          <pc:docMk/>
          <pc:sldMk cId="1454386682" sldId="382"/>
        </pc:sldMkLst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51.600" v="18" actId="14100"/>
          <ac:spMkLst>
            <pc:docMk/>
            <pc:sldMk cId="1454386682" sldId="382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09.544" v="21" actId="14100"/>
        <pc:sldMkLst>
          <pc:docMk/>
          <pc:sldMk cId="3984714459" sldId="383"/>
        </pc:sldMkLst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09.544" v="21" actId="14100"/>
          <ac:grpSpMkLst>
            <pc:docMk/>
            <pc:sldMk cId="3984714459" sldId="383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01.831" v="20" actId="14100"/>
          <ac:grpSpMkLst>
            <pc:docMk/>
            <pc:sldMk cId="3984714459" sldId="383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01.831" v="20" actId="14100"/>
          <ac:grpSpMkLst>
            <pc:docMk/>
            <pc:sldMk cId="3984714459" sldId="383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23.490" v="23" actId="14100"/>
        <pc:sldMkLst>
          <pc:docMk/>
          <pc:sldMk cId="3496218382" sldId="384"/>
        </pc:sldMkLst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33.170" v="25" actId="14100"/>
        <pc:sldMkLst>
          <pc:docMk/>
          <pc:sldMk cId="717739071" sldId="385"/>
        </pc:sldMkLst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44.318" v="27" actId="14100"/>
        <pc:sldMkLst>
          <pc:docMk/>
          <pc:sldMk cId="1228567740" sldId="386"/>
        </pc:sldMkLst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18" creationId="{1D206A5B-7651-D051-D726-D25E33041FF2}"/>
          </ac:grpSpMkLst>
        </pc:grpChg>
      </pc:sldChg>
      <pc:sldMasterChg chg="modSp mod delSldLayout">
        <pc:chgData name="Phan Van Rieu (Hugo)" userId="032e726b-b6b7-45df-b0ca-e82fb010a48a" providerId="ADAL" clId="{E304578D-563D-4478-88A1-EAFD2A6C3042}" dt="2024-06-16T16:57:42.690" v="2" actId="4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E304578D-563D-4478-88A1-EAFD2A6C3042}" dt="2024-06-16T16:57:33.007" v="1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E304578D-563D-4478-88A1-EAFD2A6C3042}" dt="2024-06-16T16:57:42.690" v="2" actId="47"/>
          <pc:sldLayoutMkLst>
            <pc:docMk/>
            <pc:sldMasterMk cId="1318186830" sldId="2147483648"/>
            <pc:sldLayoutMk cId="2898624086" sldId="2147483661"/>
          </pc:sldLayoutMkLst>
        </pc:sldLayoutChg>
        <pc:sldLayoutChg chg="del">
          <pc:chgData name="Phan Van Rieu (Hugo)" userId="032e726b-b6b7-45df-b0ca-e82fb010a48a" providerId="ADAL" clId="{E304578D-563D-4478-88A1-EAFD2A6C3042}" dt="2024-06-16T16:57:42.690" v="2" actId="47"/>
          <pc:sldLayoutMkLst>
            <pc:docMk/>
            <pc:sldMasterMk cId="1318186830" sldId="2147483648"/>
            <pc:sldLayoutMk cId="134243361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8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7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6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7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5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9890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0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4.png"/><Relationship Id="rId4" Type="http://schemas.openxmlformats.org/officeDocument/2006/relationships/audio" Target="../media/media4.mp3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5.png"/><Relationship Id="rId4" Type="http://schemas.openxmlformats.org/officeDocument/2006/relationships/audio" Target="../media/media5.mp3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7.png"/><Relationship Id="rId4" Type="http://schemas.openxmlformats.org/officeDocument/2006/relationships/audio" Target="../media/media6.mp3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7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8.png"/><Relationship Id="rId4" Type="http://schemas.openxmlformats.org/officeDocument/2006/relationships/audio" Target="../media/media7.mp3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audio" Target="../media/media5.mp3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r>
              <a:rPr lang="en-VN" sz="4000" b="1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4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54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735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CECF6144-7688-2FD0-648E-B2194C03F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179158-4B9E-BF5D-A98D-51D47C118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ACC7C-7122-188F-D98E-79F51D643853}"/>
              </a:ext>
            </a:extLst>
          </p:cNvPr>
          <p:cNvSpPr txBox="1"/>
          <p:nvPr/>
        </p:nvSpPr>
        <p:spPr>
          <a:xfrm>
            <a:off x="8180280" y="4524566"/>
            <a:ext cx="198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/pleɪn/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má bay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lane">
            <a:hlinkClick r:id="" action="ppaction://media"/>
            <a:extLst>
              <a:ext uri="{FF2B5EF4-FFF2-40B4-BE49-F238E27FC236}">
                <a16:creationId xmlns:a16="http://schemas.microsoft.com/office/drawing/2014/main" id="{5F4E63B5-C475-1329-A9EA-B31692A639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3500" y="1650762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51867-DFB5-BCDB-0392-1E28D2188B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94" y="2422979"/>
            <a:ext cx="4656930" cy="1858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D639F-2347-D1ED-529B-3C66D598D5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7" y="1650762"/>
            <a:ext cx="56673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5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87366143-4C30-F3C1-8E12-94670B35D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2ECA3A-CBD8-28F8-D36B-E695F77DB9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14048-0800-325A-868C-8EC06B9A4767}"/>
              </a:ext>
            </a:extLst>
          </p:cNvPr>
          <p:cNvSpPr txBox="1"/>
          <p:nvPr/>
        </p:nvSpPr>
        <p:spPr>
          <a:xfrm>
            <a:off x="8352220" y="4172109"/>
            <a:ext cx="208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/ˈheləˌkɑːptə/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trực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thăng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elicopter">
            <a:hlinkClick r:id="" action="ppaction://media"/>
            <a:extLst>
              <a:ext uri="{FF2B5EF4-FFF2-40B4-BE49-F238E27FC236}">
                <a16:creationId xmlns:a16="http://schemas.microsoft.com/office/drawing/2014/main" id="{EECD812B-DD59-C850-9674-DF8DD033C9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3500" y="1552342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5D8E2-F14A-B13C-7C30-E1F1658531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33" y="2632539"/>
            <a:ext cx="5570134" cy="1539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352D27-13B7-9C4D-3033-9B8F5414A6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2" y="1755542"/>
            <a:ext cx="5943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7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16FA2E29-ED45-C1D6-DD80-DDE7F0AC2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AEF5B7-E576-D839-8702-439376D22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CD1E2-1534-E0B8-A35B-AB8F81D38CD0}"/>
              </a:ext>
            </a:extLst>
          </p:cNvPr>
          <p:cNvSpPr txBox="1"/>
          <p:nvPr/>
        </p:nvSpPr>
        <p:spPr>
          <a:xfrm>
            <a:off x="7952752" y="4437553"/>
            <a:ext cx="231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/væn/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tải nhỏ,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mui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an">
            <a:hlinkClick r:id="" action="ppaction://media"/>
            <a:extLst>
              <a:ext uri="{FF2B5EF4-FFF2-40B4-BE49-F238E27FC236}">
                <a16:creationId xmlns:a16="http://schemas.microsoft.com/office/drawing/2014/main" id="{77FA2CF3-CF64-511A-40B4-2D592A5197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8621" y="1611999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FF554-0206-DF32-4EBD-72F13C53C4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5" y="2927894"/>
            <a:ext cx="3156866" cy="1200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9C6DF-9500-3387-9561-726F1A0EE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9" y="2018399"/>
            <a:ext cx="70961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28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 TRACK 13">
            <a:hlinkClick r:id="" action="ppaction://media"/>
            <a:extLst>
              <a:ext uri="{FF2B5EF4-FFF2-40B4-BE49-F238E27FC236}">
                <a16:creationId xmlns:a16="http://schemas.microsoft.com/office/drawing/2014/main" id="{CD765897-873A-823B-ED2E-ABDC0FE1C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F5B52B-9842-A26E-F5D6-178077490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898810-C0EF-093D-8C03-BE224095D263}"/>
              </a:ext>
            </a:extLst>
          </p:cNvPr>
          <p:cNvSpPr txBox="1"/>
          <p:nvPr/>
        </p:nvSpPr>
        <p:spPr>
          <a:xfrm>
            <a:off x="8113288" y="4431347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/ˈspiːdboʊt/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tàu thủy cao tốc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peedboat">
            <a:hlinkClick r:id="" action="ppaction://media"/>
            <a:extLst>
              <a:ext uri="{FF2B5EF4-FFF2-40B4-BE49-F238E27FC236}">
                <a16:creationId xmlns:a16="http://schemas.microsoft.com/office/drawing/2014/main" id="{900C34E9-02FB-0F0B-E5AC-6337D25024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6190" y="1595656"/>
            <a:ext cx="4064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7CC635-357F-764E-960F-72A5EF74EE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52" y="2810576"/>
            <a:ext cx="4649040" cy="1160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FB21AA-2FD2-1BF4-069E-A1ECDF9573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056"/>
            <a:ext cx="73818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88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FE799-5A0F-9205-D9F1-C18CDF64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443" y="411103"/>
            <a:ext cx="4352687" cy="6035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0880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160" y="1381472"/>
            <a:ext cx="11927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ferry, minibus, plane, helicopter, van, speedboat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How did you get there? - We went by helicopter.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163772" y="1119966"/>
              <a:ext cx="5806398" cy="260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ferry, minibus, plane,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helicopter, van, speedboat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072966" y="5122333"/>
            <a:ext cx="208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/ˈheləˌkɑːptə/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trực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thăng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2069883" y="5086950"/>
            <a:ext cx="191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/ˈmɪnibʌs/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 buýt nhỏ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8079937" y="5139339"/>
            <a:ext cx="231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/væn/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tải nhỏ,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mui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105063" y="5073206"/>
            <a:ext cx="223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/ˈferi/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003100" y="5123391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/ˈspiːdboʊt/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tàu thủy cao tốc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DFB838-7B55-1CEB-430D-7EBD4F8B1CE2}"/>
              </a:ext>
            </a:extLst>
          </p:cNvPr>
          <p:cNvSpPr txBox="1"/>
          <p:nvPr/>
        </p:nvSpPr>
        <p:spPr>
          <a:xfrm>
            <a:off x="4141073" y="5073205"/>
            <a:ext cx="198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/pleɪn/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má bay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9B1689D1-290F-58E1-DDAC-0716CE02F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D6A08-C61D-361D-96B8-09BA7ECDA8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FAC84-B5BB-0151-CFA9-075FD1C34E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342"/>
            <a:ext cx="2006906" cy="1814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0E03AA-AAC8-EB30-B3BA-0873132F69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30" y="2161342"/>
            <a:ext cx="1956733" cy="1797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AFD37D-2DFE-F2B9-903E-C83F306D7A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25" y="2161342"/>
            <a:ext cx="1998545" cy="1789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65E357-9E75-25E7-7B2F-FB7F3D000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18" y="2076412"/>
            <a:ext cx="1981819" cy="18480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307B6E-2628-E025-0759-0F680E4B1EC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2030932"/>
            <a:ext cx="2023630" cy="1914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884DDA-ECD5-8B79-7C13-88C5365C65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16" y="2030932"/>
            <a:ext cx="2048717" cy="1881474"/>
          </a:xfrm>
          <a:prstGeom prst="rect">
            <a:avLst/>
          </a:prstGeom>
        </p:spPr>
      </p:pic>
      <p:pic>
        <p:nvPicPr>
          <p:cNvPr id="31" name="ferry">
            <a:hlinkClick r:id="" action="ppaction://media"/>
            <a:extLst>
              <a:ext uri="{FF2B5EF4-FFF2-40B4-BE49-F238E27FC236}">
                <a16:creationId xmlns:a16="http://schemas.microsoft.com/office/drawing/2014/main" id="{F7C04668-2B13-40F4-560C-85AF46782A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6197" y="1670012"/>
            <a:ext cx="406400" cy="406400"/>
          </a:xfrm>
          <a:prstGeom prst="rect">
            <a:avLst/>
          </a:prstGeom>
        </p:spPr>
      </p:pic>
      <p:pic>
        <p:nvPicPr>
          <p:cNvPr id="33" name="minibus">
            <a:hlinkClick r:id="" action="ppaction://media"/>
            <a:extLst>
              <a:ext uri="{FF2B5EF4-FFF2-40B4-BE49-F238E27FC236}">
                <a16:creationId xmlns:a16="http://schemas.microsoft.com/office/drawing/2014/main" id="{2C3AC69D-44A7-7AD1-889E-1C95171560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78551" y="1670012"/>
            <a:ext cx="406400" cy="406400"/>
          </a:xfrm>
          <a:prstGeom prst="rect">
            <a:avLst/>
          </a:prstGeom>
        </p:spPr>
      </p:pic>
      <p:pic>
        <p:nvPicPr>
          <p:cNvPr id="34" name="plane">
            <a:hlinkClick r:id="" action="ppaction://media"/>
            <a:extLst>
              <a:ext uri="{FF2B5EF4-FFF2-40B4-BE49-F238E27FC236}">
                <a16:creationId xmlns:a16="http://schemas.microsoft.com/office/drawing/2014/main" id="{E45A1A57-69E5-7142-B0BC-A56D466A26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17409" y="1670012"/>
            <a:ext cx="406400" cy="406400"/>
          </a:xfrm>
          <a:prstGeom prst="rect">
            <a:avLst/>
          </a:prstGeom>
        </p:spPr>
      </p:pic>
      <p:pic>
        <p:nvPicPr>
          <p:cNvPr id="36" name="helicopter">
            <a:hlinkClick r:id="" action="ppaction://media"/>
            <a:extLst>
              <a:ext uri="{FF2B5EF4-FFF2-40B4-BE49-F238E27FC236}">
                <a16:creationId xmlns:a16="http://schemas.microsoft.com/office/drawing/2014/main" id="{42EEA47F-0683-0528-C7CB-FF8B3BEA65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56267" y="1648595"/>
            <a:ext cx="406400" cy="406400"/>
          </a:xfrm>
          <a:prstGeom prst="rect">
            <a:avLst/>
          </a:prstGeom>
        </p:spPr>
      </p:pic>
      <p:pic>
        <p:nvPicPr>
          <p:cNvPr id="37" name="van">
            <a:hlinkClick r:id="" action="ppaction://media"/>
            <a:extLst>
              <a:ext uri="{FF2B5EF4-FFF2-40B4-BE49-F238E27FC236}">
                <a16:creationId xmlns:a16="http://schemas.microsoft.com/office/drawing/2014/main" id="{FB998152-76C7-5E7B-8C25-359B8ED0C90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08621" y="1611999"/>
            <a:ext cx="406400" cy="406400"/>
          </a:xfrm>
          <a:prstGeom prst="rect">
            <a:avLst/>
          </a:prstGeom>
        </p:spPr>
      </p:pic>
      <p:pic>
        <p:nvPicPr>
          <p:cNvPr id="39" name="speedboat">
            <a:hlinkClick r:id="" action="ppaction://media"/>
            <a:extLst>
              <a:ext uri="{FF2B5EF4-FFF2-40B4-BE49-F238E27FC236}">
                <a16:creationId xmlns:a16="http://schemas.microsoft.com/office/drawing/2014/main" id="{0E924317-68DF-B13F-58ED-7D213D19648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062603" y="1624532"/>
            <a:ext cx="406400" cy="406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C99305-F1B4-35FA-4970-7FF61C6E510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85" y="4083988"/>
            <a:ext cx="2048717" cy="5113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870EFE8-7CEF-415B-15EB-E050758FE15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6" y="4163912"/>
            <a:ext cx="1404083" cy="5747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73CA604-99CB-555A-83DF-3C46CE3459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88" y="4163912"/>
            <a:ext cx="1736620" cy="52915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F852EF8-F07C-EED6-A3BA-A5ABD0317A8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87" y="4195611"/>
            <a:ext cx="1280839" cy="5110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A741D43-ACD4-FC78-8291-6118E80B929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53" y="4092790"/>
            <a:ext cx="2184779" cy="6038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B0E8F28-8886-AA11-1BC2-9CD90FDF022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98" y="4165671"/>
            <a:ext cx="970344" cy="3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3F313A14-7760-2C94-3BA9-83DAF23A0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9648F-E9B2-BB6A-6ED8-2A18C89087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70F555-573D-822C-F85C-07A37477A335}"/>
              </a:ext>
            </a:extLst>
          </p:cNvPr>
          <p:cNvSpPr txBox="1"/>
          <p:nvPr/>
        </p:nvSpPr>
        <p:spPr>
          <a:xfrm>
            <a:off x="8357116" y="4324774"/>
            <a:ext cx="223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/ˈferi/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ferry">
            <a:hlinkClick r:id="" action="ppaction://media"/>
            <a:extLst>
              <a:ext uri="{FF2B5EF4-FFF2-40B4-BE49-F238E27FC236}">
                <a16:creationId xmlns:a16="http://schemas.microsoft.com/office/drawing/2014/main" id="{2A8D5C1B-A856-8D17-2AC8-0EB76A5462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3430" y="1535258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053AE-0557-465E-3A09-142D4A97BB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75" y="2675824"/>
            <a:ext cx="4028309" cy="1648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F2D462-0393-E5FE-7181-56896FCD52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6" y="1535258"/>
            <a:ext cx="61626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B0E76E7E-7505-26AC-39FF-D0D2A97E9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C924E1-7B4E-76BC-2C6A-8CDB25481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33802-9022-03A7-9E45-712DB7901FAC}"/>
              </a:ext>
            </a:extLst>
          </p:cNvPr>
          <p:cNvSpPr txBox="1"/>
          <p:nvPr/>
        </p:nvSpPr>
        <p:spPr>
          <a:xfrm>
            <a:off x="8637721" y="4519060"/>
            <a:ext cx="191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/ˈmɪnibʌs/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 buýt nhỏ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inibus">
            <a:hlinkClick r:id="" action="ppaction://media"/>
            <a:extLst>
              <a:ext uri="{FF2B5EF4-FFF2-40B4-BE49-F238E27FC236}">
                <a16:creationId xmlns:a16="http://schemas.microsoft.com/office/drawing/2014/main" id="{A9111013-73FF-2BD3-7AF8-7C2135BC14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1670012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7CE4A-668D-E293-3AA4-69F66B1DFF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20" y="2867879"/>
            <a:ext cx="4472300" cy="1362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C7CB8D-F1DC-44A0-869F-0EC9A842F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5" y="1670012"/>
            <a:ext cx="7258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88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211</Words>
  <Application>Microsoft Macintosh PowerPoint</Application>
  <PresentationFormat>Widescreen</PresentationFormat>
  <Paragraphs>59</Paragraphs>
  <Slides>13</Slides>
  <Notes>13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64</cp:revision>
  <dcterms:created xsi:type="dcterms:W3CDTF">2023-01-31T08:21:18Z</dcterms:created>
  <dcterms:modified xsi:type="dcterms:W3CDTF">2025-05-13T01:13:28Z</dcterms:modified>
</cp:coreProperties>
</file>