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50" r:id="rId3"/>
    <p:sldId id="305" r:id="rId4"/>
    <p:sldId id="306" r:id="rId5"/>
    <p:sldId id="367" r:id="rId6"/>
    <p:sldId id="318" r:id="rId7"/>
    <p:sldId id="320" r:id="rId8"/>
    <p:sldId id="321" r:id="rId9"/>
    <p:sldId id="360" r:id="rId10"/>
    <p:sldId id="357" r:id="rId11"/>
    <p:sldId id="361" r:id="rId12"/>
    <p:sldId id="359" r:id="rId13"/>
    <p:sldId id="3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345" autoAdjust="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5F8E3265-B5E4-4D22-BEAA-141E728C173D}"/>
    <pc:docChg chg="undo custSel delSld modSld">
      <pc:chgData name="Phan Van Rieu (Hugo)" userId="032e726b-b6b7-45df-b0ca-e82fb010a48a" providerId="ADAL" clId="{5F8E3265-B5E4-4D22-BEAA-141E728C173D}" dt="2024-05-26T09:43:36.811" v="34" actId="20577"/>
      <pc:docMkLst>
        <pc:docMk/>
      </pc:docMkLst>
      <pc:sldChg chg="modSp mod">
        <pc:chgData name="Phan Van Rieu (Hugo)" userId="032e726b-b6b7-45df-b0ca-e82fb010a48a" providerId="ADAL" clId="{5F8E3265-B5E4-4D22-BEAA-141E728C173D}" dt="2024-05-26T09:02:00.694" v="26" actId="14100"/>
        <pc:sldMkLst>
          <pc:docMk/>
          <pc:sldMk cId="2984877134" sldId="304"/>
        </pc:sldMkLst>
        <pc:picChg chg="mod">
          <ac:chgData name="Phan Van Rieu (Hugo)" userId="032e726b-b6b7-45df-b0ca-e82fb010a48a" providerId="ADAL" clId="{5F8E3265-B5E4-4D22-BEAA-141E728C173D}" dt="2024-05-26T09:02:00.694" v="26" actId="14100"/>
          <ac:picMkLst>
            <pc:docMk/>
            <pc:sldMk cId="2984877134" sldId="304"/>
            <ac:picMk id="4" creationId="{C67F70EC-40A9-0644-DBEE-BC77AA2F8589}"/>
          </ac:picMkLst>
        </pc:picChg>
      </pc:sldChg>
      <pc:sldChg chg="modSp mod">
        <pc:chgData name="Phan Van Rieu (Hugo)" userId="032e726b-b6b7-45df-b0ca-e82fb010a48a" providerId="ADAL" clId="{5F8E3265-B5E4-4D22-BEAA-141E728C173D}" dt="2024-05-26T08:54:41.483" v="3" actId="2711"/>
        <pc:sldMkLst>
          <pc:docMk/>
          <pc:sldMk cId="1536717069" sldId="305"/>
        </pc:sldMkLst>
        <pc:spChg chg="mod">
          <ac:chgData name="Phan Van Rieu (Hugo)" userId="032e726b-b6b7-45df-b0ca-e82fb010a48a" providerId="ADAL" clId="{5F8E3265-B5E4-4D22-BEAA-141E728C173D}" dt="2024-05-26T08:54:41.483" v="3" actId="2711"/>
          <ac:spMkLst>
            <pc:docMk/>
            <pc:sldMk cId="1536717069" sldId="305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5F8E3265-B5E4-4D22-BEAA-141E728C173D}" dt="2024-05-26T09:43:36.811" v="34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5F8E3265-B5E4-4D22-BEAA-141E728C173D}" dt="2024-05-26T09:43:36.811" v="34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modAnim">
        <pc:chgData name="Phan Van Rieu (Hugo)" userId="032e726b-b6b7-45df-b0ca-e82fb010a48a" providerId="ADAL" clId="{5F8E3265-B5E4-4D22-BEAA-141E728C173D}" dt="2024-05-26T08:58:43.644" v="13"/>
        <pc:sldMkLst>
          <pc:docMk/>
          <pc:sldMk cId="2948640966" sldId="321"/>
        </pc:sldMkLst>
      </pc:sldChg>
      <pc:sldChg chg="modAnim">
        <pc:chgData name="Phan Van Rieu (Hugo)" userId="032e726b-b6b7-45df-b0ca-e82fb010a48a" providerId="ADAL" clId="{5F8E3265-B5E4-4D22-BEAA-141E728C173D}" dt="2024-05-26T08:58:59.402" v="14"/>
        <pc:sldMkLst>
          <pc:docMk/>
          <pc:sldMk cId="3274071634" sldId="322"/>
        </pc:sldMkLst>
      </pc:sldChg>
      <pc:sldChg chg="modAnim">
        <pc:chgData name="Phan Van Rieu (Hugo)" userId="032e726b-b6b7-45df-b0ca-e82fb010a48a" providerId="ADAL" clId="{5F8E3265-B5E4-4D22-BEAA-141E728C173D}" dt="2024-05-26T08:59:10.380" v="16"/>
        <pc:sldMkLst>
          <pc:docMk/>
          <pc:sldMk cId="1663365074" sldId="323"/>
        </pc:sldMkLst>
      </pc:sldChg>
      <pc:sldChg chg="addSp modSp mod modAnim">
        <pc:chgData name="Phan Van Rieu (Hugo)" userId="032e726b-b6b7-45df-b0ca-e82fb010a48a" providerId="ADAL" clId="{5F8E3265-B5E4-4D22-BEAA-141E728C173D}" dt="2024-05-26T09:04:05.869" v="31" actId="1076"/>
        <pc:sldMkLst>
          <pc:docMk/>
          <pc:sldMk cId="924732891" sldId="338"/>
        </pc:sldMkLst>
        <pc:spChg chg="mod">
          <ac:chgData name="Phan Van Rieu (Hugo)" userId="032e726b-b6b7-45df-b0ca-e82fb010a48a" providerId="ADAL" clId="{5F8E3265-B5E4-4D22-BEAA-141E728C173D}" dt="2024-05-26T09:03:09.626" v="28" actId="207"/>
          <ac:spMkLst>
            <pc:docMk/>
            <pc:sldMk cId="924732891" sldId="338"/>
            <ac:spMk id="4" creationId="{00000000-0000-0000-0000-000000000000}"/>
          </ac:spMkLst>
        </pc:spChg>
        <pc:picChg chg="add mod">
          <ac:chgData name="Phan Van Rieu (Hugo)" userId="032e726b-b6b7-45df-b0ca-e82fb010a48a" providerId="ADAL" clId="{5F8E3265-B5E4-4D22-BEAA-141E728C173D}" dt="2024-05-26T09:04:05.869" v="31" actId="1076"/>
          <ac:picMkLst>
            <pc:docMk/>
            <pc:sldMk cId="924732891" sldId="338"/>
            <ac:picMk id="2" creationId="{A7A93613-AFAA-44B1-B859-A563531EE51C}"/>
          </ac:picMkLst>
        </pc:picChg>
      </pc:sldChg>
      <pc:sldChg chg="del">
        <pc:chgData name="Phan Van Rieu (Hugo)" userId="032e726b-b6b7-45df-b0ca-e82fb010a48a" providerId="ADAL" clId="{5F8E3265-B5E4-4D22-BEAA-141E728C173D}" dt="2024-05-26T09:05:05.363" v="32" actId="47"/>
        <pc:sldMkLst>
          <pc:docMk/>
          <pc:sldMk cId="1462168173" sldId="345"/>
        </pc:sldMkLst>
      </pc:sldChg>
      <pc:sldChg chg="modSp mod">
        <pc:chgData name="Phan Van Rieu (Hugo)" userId="032e726b-b6b7-45df-b0ca-e82fb010a48a" providerId="ADAL" clId="{5F8E3265-B5E4-4D22-BEAA-141E728C173D}" dt="2024-05-26T09:01:41.194" v="24" actId="2711"/>
        <pc:sldMkLst>
          <pc:docMk/>
          <pc:sldMk cId="1561148267" sldId="347"/>
        </pc:sldMkLst>
        <pc:spChg chg="mod">
          <ac:chgData name="Phan Van Rieu (Hugo)" userId="032e726b-b6b7-45df-b0ca-e82fb010a48a" providerId="ADAL" clId="{5F8E3265-B5E4-4D22-BEAA-141E728C173D}" dt="2024-05-26T09:01:41.194" v="24" actId="2711"/>
          <ac:spMkLst>
            <pc:docMk/>
            <pc:sldMk cId="1561148267" sldId="347"/>
            <ac:spMk id="5" creationId="{00000000-0000-0000-0000-000000000000}"/>
          </ac:spMkLst>
        </pc:spChg>
        <pc:spChg chg="mod">
          <ac:chgData name="Phan Van Rieu (Hugo)" userId="032e726b-b6b7-45df-b0ca-e82fb010a48a" providerId="ADAL" clId="{5F8E3265-B5E4-4D22-BEAA-141E728C173D}" dt="2024-05-26T09:01:41.194" v="24" actId="2711"/>
          <ac:spMkLst>
            <pc:docMk/>
            <pc:sldMk cId="1561148267" sldId="347"/>
            <ac:spMk id="6" creationId="{00000000-0000-0000-0000-000000000000}"/>
          </ac:spMkLst>
        </pc:spChg>
      </pc:sldChg>
      <pc:sldChg chg="modAnim">
        <pc:chgData name="Phan Van Rieu (Hugo)" userId="032e726b-b6b7-45df-b0ca-e82fb010a48a" providerId="ADAL" clId="{5F8E3265-B5E4-4D22-BEAA-141E728C173D}" dt="2024-05-26T08:59:41.855" v="19"/>
        <pc:sldMkLst>
          <pc:docMk/>
          <pc:sldMk cId="157699645" sldId="377"/>
        </pc:sldMkLst>
      </pc:sldChg>
      <pc:sldChg chg="modAnim">
        <pc:chgData name="Phan Van Rieu (Hugo)" userId="032e726b-b6b7-45df-b0ca-e82fb010a48a" providerId="ADAL" clId="{5F8E3265-B5E4-4D22-BEAA-141E728C173D}" dt="2024-05-26T09:00:04.704" v="22"/>
        <pc:sldMkLst>
          <pc:docMk/>
          <pc:sldMk cId="4148995479" sldId="378"/>
        </pc:sldMkLst>
      </pc:sldChg>
      <pc:sldChg chg="modSp mod">
        <pc:chgData name="Phan Van Rieu (Hugo)" userId="032e726b-b6b7-45df-b0ca-e82fb010a48a" providerId="ADAL" clId="{5F8E3265-B5E4-4D22-BEAA-141E728C173D}" dt="2024-05-26T08:57:15.430" v="11" actId="1076"/>
        <pc:sldMkLst>
          <pc:docMk/>
          <pc:sldMk cId="1603820334" sldId="384"/>
        </pc:sldMkLst>
        <pc:spChg chg="mod">
          <ac:chgData name="Phan Van Rieu (Hugo)" userId="032e726b-b6b7-45df-b0ca-e82fb010a48a" providerId="ADAL" clId="{5F8E3265-B5E4-4D22-BEAA-141E728C173D}" dt="2024-05-26T08:57:15.430" v="11" actId="1076"/>
          <ac:spMkLst>
            <pc:docMk/>
            <pc:sldMk cId="1603820334" sldId="384"/>
            <ac:spMk id="5" creationId="{75B6AD08-4DF4-6356-1B24-D1536B7D7FAB}"/>
          </ac:spMkLst>
        </pc:spChg>
      </pc:sldChg>
      <pc:sldChg chg="modSp mod">
        <pc:chgData name="Phan Van Rieu (Hugo)" userId="032e726b-b6b7-45df-b0ca-e82fb010a48a" providerId="ADAL" clId="{5F8E3265-B5E4-4D22-BEAA-141E728C173D}" dt="2024-05-26T08:57:04.862" v="9" actId="1076"/>
        <pc:sldMkLst>
          <pc:docMk/>
          <pc:sldMk cId="3741948893" sldId="386"/>
        </pc:sldMkLst>
        <pc:spChg chg="mod">
          <ac:chgData name="Phan Van Rieu (Hugo)" userId="032e726b-b6b7-45df-b0ca-e82fb010a48a" providerId="ADAL" clId="{5F8E3265-B5E4-4D22-BEAA-141E728C173D}" dt="2024-05-26T08:57:04.862" v="9" actId="1076"/>
          <ac:spMkLst>
            <pc:docMk/>
            <pc:sldMk cId="3741948893" sldId="386"/>
            <ac:spMk id="4" creationId="{BDDAFD71-BA9D-E53C-D4FD-79EB7DE2F999}"/>
          </ac:spMkLst>
        </pc:spChg>
        <pc:spChg chg="mod">
          <ac:chgData name="Phan Van Rieu (Hugo)" userId="032e726b-b6b7-45df-b0ca-e82fb010a48a" providerId="ADAL" clId="{5F8E3265-B5E4-4D22-BEAA-141E728C173D}" dt="2024-05-26T08:57:01.452" v="8" actId="207"/>
          <ac:spMkLst>
            <pc:docMk/>
            <pc:sldMk cId="3741948893" sldId="386"/>
            <ac:spMk id="5" creationId="{D2E08A8A-DBD9-C99A-59DE-C64D86AB0475}"/>
          </ac:spMkLst>
        </pc:spChg>
      </pc:sldChg>
      <pc:sldChg chg="modSp">
        <pc:chgData name="Phan Van Rieu (Hugo)" userId="032e726b-b6b7-45df-b0ca-e82fb010a48a" providerId="ADAL" clId="{5F8E3265-B5E4-4D22-BEAA-141E728C173D}" dt="2024-05-26T08:56:51.144" v="7" actId="207"/>
        <pc:sldMkLst>
          <pc:docMk/>
          <pc:sldMk cId="3050691248" sldId="388"/>
        </pc:sldMkLst>
        <pc:spChg chg="mod">
          <ac:chgData name="Phan Van Rieu (Hugo)" userId="032e726b-b6b7-45df-b0ca-e82fb010a48a" providerId="ADAL" clId="{5F8E3265-B5E4-4D22-BEAA-141E728C173D}" dt="2024-05-26T08:56:51.144" v="7" actId="207"/>
          <ac:spMkLst>
            <pc:docMk/>
            <pc:sldMk cId="3050691248" sldId="388"/>
            <ac:spMk id="5" creationId="{3DBFBAEA-A73F-DE46-30C6-71961770941A}"/>
          </ac:spMkLst>
        </pc:spChg>
      </pc:sldChg>
      <pc:sldChg chg="modSp mod">
        <pc:chgData name="Phan Van Rieu (Hugo)" userId="032e726b-b6b7-45df-b0ca-e82fb010a48a" providerId="ADAL" clId="{5F8E3265-B5E4-4D22-BEAA-141E728C173D}" dt="2024-05-26T08:56:42.938" v="6" actId="207"/>
        <pc:sldMkLst>
          <pc:docMk/>
          <pc:sldMk cId="1932105736" sldId="390"/>
        </pc:sldMkLst>
        <pc:spChg chg="mod">
          <ac:chgData name="Phan Van Rieu (Hugo)" userId="032e726b-b6b7-45df-b0ca-e82fb010a48a" providerId="ADAL" clId="{5F8E3265-B5E4-4D22-BEAA-141E728C173D}" dt="2024-05-26T08:56:37.568" v="5" actId="207"/>
          <ac:spMkLst>
            <pc:docMk/>
            <pc:sldMk cId="1932105736" sldId="390"/>
            <ac:spMk id="4" creationId="{C1C45933-CD03-4C5A-AEA4-C26863F57A3C}"/>
          </ac:spMkLst>
        </pc:spChg>
        <pc:spChg chg="mod">
          <ac:chgData name="Phan Van Rieu (Hugo)" userId="032e726b-b6b7-45df-b0ca-e82fb010a48a" providerId="ADAL" clId="{5F8E3265-B5E4-4D22-BEAA-141E728C173D}" dt="2024-05-26T08:56:42.938" v="6" actId="207"/>
          <ac:spMkLst>
            <pc:docMk/>
            <pc:sldMk cId="1932105736" sldId="390"/>
            <ac:spMk id="5" creationId="{1CECADEF-AFE9-E646-81DE-38FCA67C60E6}"/>
          </ac:spMkLst>
        </pc:spChg>
      </pc:sldChg>
      <pc:sldMasterChg chg="delSldLayout">
        <pc:chgData name="Phan Van Rieu (Hugo)" userId="032e726b-b6b7-45df-b0ca-e82fb010a48a" providerId="ADAL" clId="{5F8E3265-B5E4-4D22-BEAA-141E728C173D}" dt="2024-05-26T09:05:05.363" v="32" actId="47"/>
        <pc:sldMasterMkLst>
          <pc:docMk/>
          <pc:sldMasterMk cId="1318186830" sldId="2147483648"/>
        </pc:sldMasterMkLst>
        <pc:sldLayoutChg chg="del">
          <pc:chgData name="Phan Van Rieu (Hugo)" userId="032e726b-b6b7-45df-b0ca-e82fb010a48a" providerId="ADAL" clId="{5F8E3265-B5E4-4D22-BEAA-141E728C173D}" dt="2024-05-26T09:05:05.363" v="32" actId="47"/>
          <pc:sldLayoutMkLst>
            <pc:docMk/>
            <pc:sldMasterMk cId="1318186830" sldId="2147483648"/>
            <pc:sldLayoutMk cId="698956928" sldId="2147483680"/>
          </pc:sldLayoutMkLst>
        </pc:sldLayoutChg>
      </pc:sldMasterChg>
    </pc:docChg>
  </pc:docChgLst>
  <pc:docChgLst>
    <pc:chgData name="Phan Van Rieu (Hugo)" userId="032e726b-b6b7-45df-b0ca-e82fb010a48a" providerId="ADAL" clId="{1EE07B5F-CFF4-4E73-B47B-A7732DCF017B}"/>
    <pc:docChg chg="custSel modSld">
      <pc:chgData name="Phan Van Rieu (Hugo)" userId="032e726b-b6b7-45df-b0ca-e82fb010a48a" providerId="ADAL" clId="{1EE07B5F-CFF4-4E73-B47B-A7732DCF017B}" dt="2024-07-16T05:18:04.717" v="0" actId="478"/>
      <pc:docMkLst>
        <pc:docMk/>
      </pc:docMkLst>
      <pc:sldChg chg="delSp mod">
        <pc:chgData name="Phan Van Rieu (Hugo)" userId="032e726b-b6b7-45df-b0ca-e82fb010a48a" providerId="ADAL" clId="{1EE07B5F-CFF4-4E73-B47B-A7732DCF017B}" dt="2024-07-16T05:18:04.717" v="0" actId="478"/>
        <pc:sldMkLst>
          <pc:docMk/>
          <pc:sldMk cId="1770940671" sldId="320"/>
        </pc:sldMkLst>
        <pc:spChg chg="del">
          <ac:chgData name="Phan Van Rieu (Hugo)" userId="032e726b-b6b7-45df-b0ca-e82fb010a48a" providerId="ADAL" clId="{1EE07B5F-CFF4-4E73-B47B-A7732DCF017B}" dt="2024-07-16T05:18:04.717" v="0" actId="478"/>
          <ac:spMkLst>
            <pc:docMk/>
            <pc:sldMk cId="1770940671" sldId="320"/>
            <ac:spMk id="17" creationId="{00000000-0000-0000-0000-000000000000}"/>
          </ac:spMkLst>
        </pc:spChg>
      </pc:sldChg>
    </pc:docChg>
  </pc:docChgLst>
  <pc:docChgLst>
    <pc:chgData name="Phan Van Rieu (Hugo)" userId="032e726b-b6b7-45df-b0ca-e82fb010a48a" providerId="ADAL" clId="{AB0AAD31-19BD-4DF9-BE58-D616C4BB7F1D}"/>
    <pc:docChg chg="addSld delSld modSld modMainMaster">
      <pc:chgData name="Phan Van Rieu (Hugo)" userId="032e726b-b6b7-45df-b0ca-e82fb010a48a" providerId="ADAL" clId="{AB0AAD31-19BD-4DF9-BE58-D616C4BB7F1D}" dt="2024-06-16T19:56:54.603" v="38" actId="20577"/>
      <pc:docMkLst>
        <pc:docMk/>
      </pc:docMkLst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0" sldId="258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0" sldId="260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AB0AAD31-19BD-4DF9-BE58-D616C4BB7F1D}" dt="2024-06-16T16:45:06.350" v="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378981765" sldId="304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984877134" sldId="304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3553067512" sldId="306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3650156410" sldId="31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5356542" sldId="319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770940671" sldId="320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948640966" sldId="321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274071634" sldId="322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663365074" sldId="323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349317174" sldId="32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804929242" sldId="32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091223360" sldId="32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3043564" sldId="335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347608924" sldId="336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389988136" sldId="33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924732891" sldId="338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032588525" sldId="339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26587800" sldId="340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642663595" sldId="342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461300090" sldId="343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085456839" sldId="344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561148267" sldId="347"/>
        </pc:sldMkLst>
      </pc:sldChg>
      <pc:sldChg chg="modSp add del">
        <pc:chgData name="Phan Van Rieu (Hugo)" userId="032e726b-b6b7-45df-b0ca-e82fb010a48a" providerId="ADAL" clId="{AB0AAD31-19BD-4DF9-BE58-D616C4BB7F1D}" dt="2024-06-16T19:56:54.603" v="38" actId="20577"/>
        <pc:sldMkLst>
          <pc:docMk/>
          <pc:sldMk cId="1022161756" sldId="348"/>
        </pc:sldMkLst>
        <pc:spChg chg="mod">
          <ac:chgData name="Phan Van Rieu (Hugo)" userId="032e726b-b6b7-45df-b0ca-e82fb010a48a" providerId="ADAL" clId="{AB0AAD31-19BD-4DF9-BE58-D616C4BB7F1D}" dt="2024-06-16T19:56:54.603" v="38" actId="20577"/>
          <ac:spMkLst>
            <pc:docMk/>
            <pc:sldMk cId="1022161756" sldId="348"/>
            <ac:spMk id="5" creationId="{00000000-0000-0000-0000-000000000000}"/>
          </ac:spMkLst>
        </pc:spChg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757500116" sldId="34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475308807" sldId="35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184350354" sldId="351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942664258" sldId="356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28448556" sldId="35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067560885" sldId="358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025859197" sldId="35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78761061" sldId="360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884464811" sldId="361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0" sldId="36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228066487" sldId="368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40649210" sldId="36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694409565" sldId="370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114287911" sldId="371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137105759" sldId="372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481597952" sldId="373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128094790" sldId="374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980977244" sldId="375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157573923" sldId="375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873482870" sldId="376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259959551" sldId="376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57699645" sldId="37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984673312" sldId="37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905874431" sldId="37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148995479" sldId="37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580866170" sldId="37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182228130" sldId="37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887556899" sldId="38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237596749" sldId="38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559531595" sldId="381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634434774" sldId="382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686978000" sldId="383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603820334" sldId="384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633107485" sldId="385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741948893" sldId="386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249269988" sldId="387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050691248" sldId="38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993828554" sldId="389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932105736" sldId="39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572039380" sldId="391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393461568" sldId="392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649079453" sldId="393"/>
        </pc:sldMkLst>
      </pc:sldChg>
      <pc:sldMasterChg chg="modSp mod delSldLayout">
        <pc:chgData name="Phan Van Rieu (Hugo)" userId="032e726b-b6b7-45df-b0ca-e82fb010a48a" providerId="ADAL" clId="{AB0AAD31-19BD-4DF9-BE58-D616C4BB7F1D}" dt="2024-06-16T16:54:28.107" v="34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AB0AAD31-19BD-4DF9-BE58-D616C4BB7F1D}" dt="2024-06-16T16:54:28.107" v="34" actId="20577"/>
          <ac:spMkLst>
            <pc:docMk/>
            <pc:sldMasterMk cId="1318186830" sldId="2147483648"/>
            <ac:spMk id="10" creationId="{00000000-0000-0000-0000-000000000000}"/>
          </ac:spMkLst>
        </pc:sp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768906744" sldId="2147483669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1719015382" sldId="2147483670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380131687" sldId="2147483671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30780137" sldId="2147483672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3399355136" sldId="2147483673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242278645" sldId="2147483675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037236229" sldId="2147483676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027758801" sldId="2147483677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13952883" sldId="2147483679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06119332" sldId="2147483681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70383875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2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4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0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3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6BD41-3D0E-45B9-AEBC-8ED4542F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2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69624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3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05437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4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Travel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48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8176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01">
            <a:hlinkClick r:id="" action="ppaction://media"/>
            <a:extLst>
              <a:ext uri="{FF2B5EF4-FFF2-40B4-BE49-F238E27FC236}">
                <a16:creationId xmlns:a16="http://schemas.microsoft.com/office/drawing/2014/main" id="{3DF0A158-B327-2680-0714-564E72FB0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4625" y="47792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0EE6A-278A-A861-7F9E-3EBFCD8EE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243"/>
            <a:ext cx="6375728" cy="654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2897C2-DEF8-365E-14AA-711B238FE45E}"/>
              </a:ext>
            </a:extLst>
          </p:cNvPr>
          <p:cNvSpPr txBox="1"/>
          <p:nvPr/>
        </p:nvSpPr>
        <p:spPr>
          <a:xfrm>
            <a:off x="7890810" y="4879583"/>
            <a:ext cx="2754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/ˈrɪvər/ 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A4DC5-C60C-CFA4-7825-604C9D27BC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56" y="2810578"/>
            <a:ext cx="4044538" cy="1799030"/>
          </a:xfrm>
          <a:prstGeom prst="rect">
            <a:avLst/>
          </a:prstGeom>
        </p:spPr>
      </p:pic>
      <p:pic>
        <p:nvPicPr>
          <p:cNvPr id="6" name="CD2 TRACK 01">
            <a:hlinkClick r:id="" action="ppaction://media"/>
            <a:extLst>
              <a:ext uri="{FF2B5EF4-FFF2-40B4-BE49-F238E27FC236}">
                <a16:creationId xmlns:a16="http://schemas.microsoft.com/office/drawing/2014/main" id="{94A726A5-D905-B774-72E5-E9C88438F7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4685" end="1736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4625" y="1562918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3B5061-96C2-911E-FEF2-331733F477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302"/>
            <a:ext cx="6247985" cy="443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85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01">
            <a:hlinkClick r:id="" action="ppaction://media"/>
            <a:extLst>
              <a:ext uri="{FF2B5EF4-FFF2-40B4-BE49-F238E27FC236}">
                <a16:creationId xmlns:a16="http://schemas.microsoft.com/office/drawing/2014/main" id="{3DF0A158-B327-2680-0714-564E72FB0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4625" y="47792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0EE6A-278A-A861-7F9E-3EBFCD8EE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243"/>
            <a:ext cx="6375728" cy="654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3EB7-BA65-BBC1-B127-B135BDADBDCC}"/>
              </a:ext>
            </a:extLst>
          </p:cNvPr>
          <p:cNvSpPr txBox="1"/>
          <p:nvPr/>
        </p:nvSpPr>
        <p:spPr>
          <a:xfrm>
            <a:off x="8547932" y="4743293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/biːtʃ/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bãi biển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238C0-43FA-CD46-33B4-B9BF29B32B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48" y="2839453"/>
            <a:ext cx="4537532" cy="1716582"/>
          </a:xfrm>
          <a:prstGeom prst="rect">
            <a:avLst/>
          </a:prstGeom>
        </p:spPr>
      </p:pic>
      <p:pic>
        <p:nvPicPr>
          <p:cNvPr id="6" name="CD2 TRACK 01">
            <a:hlinkClick r:id="" action="ppaction://media"/>
            <a:extLst>
              <a:ext uri="{FF2B5EF4-FFF2-40B4-BE49-F238E27FC236}">
                <a16:creationId xmlns:a16="http://schemas.microsoft.com/office/drawing/2014/main" id="{0360047F-9FB5-6941-04C0-B8C981BB4F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9872" end="1218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9114" y="1506000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D37877-C847-33BA-3AC6-AAF5E4729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000"/>
            <a:ext cx="6059107" cy="43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648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01">
            <a:hlinkClick r:id="" action="ppaction://media"/>
            <a:extLst>
              <a:ext uri="{FF2B5EF4-FFF2-40B4-BE49-F238E27FC236}">
                <a16:creationId xmlns:a16="http://schemas.microsoft.com/office/drawing/2014/main" id="{3DF0A158-B327-2680-0714-564E72FB0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4625" y="47792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0EE6A-278A-A861-7F9E-3EBFCD8EE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243"/>
            <a:ext cx="6375728" cy="654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872234-9CF1-2EFF-5981-42B3F5D1DB28}"/>
              </a:ext>
            </a:extLst>
          </p:cNvPr>
          <p:cNvSpPr txBox="1"/>
          <p:nvPr/>
        </p:nvSpPr>
        <p:spPr>
          <a:xfrm>
            <a:off x="8456941" y="4668668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/ˈoʊʃən/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đại dương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EB677-A062-23D1-1BD4-F1748836FA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20" y="2673684"/>
            <a:ext cx="5158380" cy="1764709"/>
          </a:xfrm>
          <a:prstGeom prst="rect">
            <a:avLst/>
          </a:prstGeom>
        </p:spPr>
      </p:pic>
      <p:pic>
        <p:nvPicPr>
          <p:cNvPr id="6" name="CD2 TRACK 01">
            <a:hlinkClick r:id="" action="ppaction://media"/>
            <a:extLst>
              <a:ext uri="{FF2B5EF4-FFF2-40B4-BE49-F238E27FC236}">
                <a16:creationId xmlns:a16="http://schemas.microsoft.com/office/drawing/2014/main" id="{2999E747-6763-1772-EABD-7A7C33F1D9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4221" end="74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69049" y="1621510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7115B-C41D-EBAB-8CC2-B831C5F3B1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861"/>
            <a:ext cx="6612556" cy="47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591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01">
            <a:hlinkClick r:id="" action="ppaction://media"/>
            <a:extLst>
              <a:ext uri="{FF2B5EF4-FFF2-40B4-BE49-F238E27FC236}">
                <a16:creationId xmlns:a16="http://schemas.microsoft.com/office/drawing/2014/main" id="{3DF0A158-B327-2680-0714-564E72FB0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4625" y="47792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0EE6A-278A-A861-7F9E-3EBFCD8EE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243"/>
            <a:ext cx="6375728" cy="654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0A5F5-92AB-F513-D08E-DDAAE36BB768}"/>
              </a:ext>
            </a:extLst>
          </p:cNvPr>
          <p:cNvSpPr txBox="1"/>
          <p:nvPr/>
        </p:nvSpPr>
        <p:spPr>
          <a:xfrm>
            <a:off x="8278677" y="4404638"/>
            <a:ext cx="2169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/ˈfɔrəst/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5C94C-4199-1765-74F4-12731C3A6B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77" y="2650245"/>
            <a:ext cx="4817411" cy="1557509"/>
          </a:xfrm>
          <a:prstGeom prst="rect">
            <a:avLst/>
          </a:prstGeom>
        </p:spPr>
      </p:pic>
      <p:pic>
        <p:nvPicPr>
          <p:cNvPr id="6" name="CD2 TRACK 01">
            <a:hlinkClick r:id="" action="ppaction://media"/>
            <a:extLst>
              <a:ext uri="{FF2B5EF4-FFF2-40B4-BE49-F238E27FC236}">
                <a16:creationId xmlns:a16="http://schemas.microsoft.com/office/drawing/2014/main" id="{05055BE6-5E23-B746-4F27-72B66A4966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9668" end="235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4625" y="1631462"/>
            <a:ext cx="4064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0F7C41-EF87-11D8-F7CB-FEE0383D8A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911"/>
            <a:ext cx="6248888" cy="44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608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Warm-up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Outline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87EFB-1ABD-F2C7-7AB5-3C203EC0D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8141" y="413729"/>
            <a:ext cx="4334138" cy="60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0880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573" y="1381472"/>
            <a:ext cx="1143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70C0"/>
                </a:solidFill>
              </a:rPr>
              <a:t>mountain, lake, river, beach, ocean, </a:t>
            </a:r>
            <a:r>
              <a:rPr lang="en-US" sz="3600" i="1">
                <a:solidFill>
                  <a:srgbClr val="0070C0"/>
                </a:solidFill>
              </a:rPr>
              <a:t>forest New Year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 dirty="0" err="1">
                <a:solidFill>
                  <a:srgbClr val="0070C0"/>
                </a:solidFill>
              </a:rPr>
              <a:t>Tết</a:t>
            </a:r>
            <a:r>
              <a:rPr lang="en-US" sz="3600" i="1" dirty="0">
                <a:solidFill>
                  <a:srgbClr val="0070C0"/>
                </a:solidFill>
              </a:rPr>
              <a:t>), Christmas, Teachers' Day, Children's Day.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I didn't go to the river. I went to the beach.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A70969A6-CC0C-44ED-A024-46E95B36E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0" y="457200"/>
            <a:ext cx="12192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>
            <a:extLst>
              <a:ext uri="{FF2B5EF4-FFF2-40B4-BE49-F238E27FC236}">
                <a16:creationId xmlns:a16="http://schemas.microsoft.com/office/drawing/2014/main" id="{F0F08989-225A-45EC-BE54-41AA94568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868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315944" y="1515040"/>
              <a:ext cx="5560113" cy="2859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mountain, lake, river,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beach, ocean, forest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6102686" y="5330434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/biːtʃ/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bãi biển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3682110" y="5323455"/>
            <a:ext cx="2754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/ˈrɪvər/ 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1918779" y="5332961"/>
            <a:ext cx="2106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/leɪk/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hồ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743126" y="5296273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/ˈoʊʃən/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đại dương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12273" y="5296272"/>
            <a:ext cx="2027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/ˌmaʊntən/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ngọn núi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9974822" y="5262112"/>
            <a:ext cx="2169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/ˈfɔrəst/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D2 TRACK 01">
            <a:hlinkClick r:id="" action="ppaction://media"/>
            <a:extLst>
              <a:ext uri="{FF2B5EF4-FFF2-40B4-BE49-F238E27FC236}">
                <a16:creationId xmlns:a16="http://schemas.microsoft.com/office/drawing/2014/main" id="{98810FC1-4834-5E29-DAF4-EB637CCEC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4625" y="477925"/>
            <a:ext cx="4064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C39FFB-0DB7-A629-C8B9-A867C5AC3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243"/>
            <a:ext cx="6375728" cy="654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0A4624-01BA-CFC2-AB47-1974E4C5F8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112" y="4283303"/>
            <a:ext cx="1572168" cy="508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20B90E-0BC6-9ABF-BC5D-E9877FD3D5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" y="2018278"/>
            <a:ext cx="2044805" cy="19749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6AC015-8AC0-DE06-EE64-F476580B84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56" y="2053741"/>
            <a:ext cx="2057506" cy="19559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2DDAB9-BA34-8E1B-72B6-B12FFC6CBD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73" y="2054921"/>
            <a:ext cx="2082907" cy="20067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F6FF01-1876-BBA1-9648-2455C772F3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72" y="2075152"/>
            <a:ext cx="2070206" cy="19876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0DB5D1-74CB-BF6C-FB54-09CE3C8103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59" y="2104854"/>
            <a:ext cx="2057506" cy="20067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BD6E6F0-2B65-1FDE-67E1-446F248EB9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165" y="2130255"/>
            <a:ext cx="2095608" cy="19813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16B8B61-02AC-2751-00D1-7A8D881AFE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8" y="4296391"/>
            <a:ext cx="2021809" cy="4952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ACE3E52-C658-4DED-2438-369A2AEBDE8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94" y="4239164"/>
            <a:ext cx="1025816" cy="5051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15914D-37A1-0C4F-2AC9-551C950FCC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13" y="4259335"/>
            <a:ext cx="1090422" cy="48502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8F2EE05-ADC5-62AA-F1E8-E1BA299B87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52" y="4296391"/>
            <a:ext cx="1449620" cy="54840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8792BF7-4596-2930-AD89-9600EB3D00B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20" y="4306946"/>
            <a:ext cx="1572168" cy="537847"/>
          </a:xfrm>
          <a:prstGeom prst="rect">
            <a:avLst/>
          </a:prstGeom>
        </p:spPr>
      </p:pic>
      <p:pic>
        <p:nvPicPr>
          <p:cNvPr id="56" name="CD2 TRACK 01">
            <a:hlinkClick r:id="" action="ppaction://media"/>
            <a:extLst>
              <a:ext uri="{FF2B5EF4-FFF2-40B4-BE49-F238E27FC236}">
                <a16:creationId xmlns:a16="http://schemas.microsoft.com/office/drawing/2014/main" id="{EA7B0BA7-64DD-0687-2002-2C96C23186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5148" end="266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022" y="1468504"/>
            <a:ext cx="406400" cy="406400"/>
          </a:xfrm>
          <a:prstGeom prst="rect">
            <a:avLst/>
          </a:prstGeom>
        </p:spPr>
      </p:pic>
      <p:pic>
        <p:nvPicPr>
          <p:cNvPr id="57" name="CD2 TRACK 01">
            <a:hlinkClick r:id="" action="ppaction://media"/>
            <a:extLst>
              <a:ext uri="{FF2B5EF4-FFF2-40B4-BE49-F238E27FC236}">
                <a16:creationId xmlns:a16="http://schemas.microsoft.com/office/drawing/2014/main" id="{B6CDBD0B-7EFF-B1F2-9A01-BE57BCE9A66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0127" end="2168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7864" y="1537129"/>
            <a:ext cx="406400" cy="406400"/>
          </a:xfrm>
          <a:prstGeom prst="rect">
            <a:avLst/>
          </a:prstGeom>
        </p:spPr>
      </p:pic>
      <p:pic>
        <p:nvPicPr>
          <p:cNvPr id="58" name="CD2 TRACK 01">
            <a:hlinkClick r:id="" action="ppaction://media"/>
            <a:extLst>
              <a:ext uri="{FF2B5EF4-FFF2-40B4-BE49-F238E27FC236}">
                <a16:creationId xmlns:a16="http://schemas.microsoft.com/office/drawing/2014/main" id="{7A58FD2A-3407-CB22-D25B-F592434C4C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4685" end="1736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49306" y="1534042"/>
            <a:ext cx="406400" cy="406400"/>
          </a:xfrm>
          <a:prstGeom prst="rect">
            <a:avLst/>
          </a:prstGeom>
        </p:spPr>
      </p:pic>
      <p:pic>
        <p:nvPicPr>
          <p:cNvPr id="59" name="CD2 TRACK 01">
            <a:hlinkClick r:id="" action="ppaction://media"/>
            <a:extLst>
              <a:ext uri="{FF2B5EF4-FFF2-40B4-BE49-F238E27FC236}">
                <a16:creationId xmlns:a16="http://schemas.microsoft.com/office/drawing/2014/main" id="{EC41D084-6C36-73A1-15B9-85D256C58E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9872" end="1218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4062" y="1611878"/>
            <a:ext cx="406400" cy="406400"/>
          </a:xfrm>
          <a:prstGeom prst="rect">
            <a:avLst/>
          </a:prstGeom>
        </p:spPr>
      </p:pic>
      <p:pic>
        <p:nvPicPr>
          <p:cNvPr id="60" name="CD2 TRACK 01">
            <a:hlinkClick r:id="" action="ppaction://media"/>
            <a:extLst>
              <a:ext uri="{FF2B5EF4-FFF2-40B4-BE49-F238E27FC236}">
                <a16:creationId xmlns:a16="http://schemas.microsoft.com/office/drawing/2014/main" id="{16A9EC4B-2A95-2EA0-1518-FC565AE441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4221" end="74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69049" y="1621510"/>
            <a:ext cx="406400" cy="406400"/>
          </a:xfrm>
          <a:prstGeom prst="rect">
            <a:avLst/>
          </a:prstGeom>
        </p:spPr>
      </p:pic>
      <p:pic>
        <p:nvPicPr>
          <p:cNvPr id="61" name="CD2 TRACK 01">
            <a:hlinkClick r:id="" action="ppaction://media"/>
            <a:extLst>
              <a:ext uri="{FF2B5EF4-FFF2-40B4-BE49-F238E27FC236}">
                <a16:creationId xmlns:a16="http://schemas.microsoft.com/office/drawing/2014/main" id="{90B2277F-142A-3C4F-F880-A23B004969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9668" end="235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8778" y="16218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01">
            <a:hlinkClick r:id="" action="ppaction://media"/>
            <a:extLst>
              <a:ext uri="{FF2B5EF4-FFF2-40B4-BE49-F238E27FC236}">
                <a16:creationId xmlns:a16="http://schemas.microsoft.com/office/drawing/2014/main" id="{3DF0A158-B327-2680-0714-564E72FB0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4625" y="47792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0EE6A-278A-A861-7F9E-3EBFCD8EE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243"/>
            <a:ext cx="6375728" cy="6540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B008B4-9178-E9AB-50A1-14CF13AF99C9}"/>
              </a:ext>
            </a:extLst>
          </p:cNvPr>
          <p:cNvSpPr txBox="1"/>
          <p:nvPr/>
        </p:nvSpPr>
        <p:spPr>
          <a:xfrm>
            <a:off x="8254194" y="4422922"/>
            <a:ext cx="2027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/ˌmaʊntən/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ngọn núi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B30CC-EFEB-8DFB-FA96-CB91D205F5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77" y="2893679"/>
            <a:ext cx="5465495" cy="1338678"/>
          </a:xfrm>
          <a:prstGeom prst="rect">
            <a:avLst/>
          </a:prstGeom>
        </p:spPr>
      </p:pic>
      <p:pic>
        <p:nvPicPr>
          <p:cNvPr id="12" name="CD2 TRACK 01">
            <a:hlinkClick r:id="" action="ppaction://media"/>
            <a:extLst>
              <a:ext uri="{FF2B5EF4-FFF2-40B4-BE49-F238E27FC236}">
                <a16:creationId xmlns:a16="http://schemas.microsoft.com/office/drawing/2014/main" id="{3DA8CE07-D14E-EF43-C62B-40A0D425CC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5148" end="266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4625" y="1721310"/>
            <a:ext cx="406400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C0477D-DE17-AE3E-4384-7BBF6C35FE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7" y="1491914"/>
            <a:ext cx="5843474" cy="41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0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01">
            <a:hlinkClick r:id="" action="ppaction://media"/>
            <a:extLst>
              <a:ext uri="{FF2B5EF4-FFF2-40B4-BE49-F238E27FC236}">
                <a16:creationId xmlns:a16="http://schemas.microsoft.com/office/drawing/2014/main" id="{3DF0A158-B327-2680-0714-564E72FB0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4625" y="47792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0EE6A-278A-A861-7F9E-3EBFCD8EE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243"/>
            <a:ext cx="6375728" cy="654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A156A2-B102-482E-02B1-EFC4DBB4AA3D}"/>
              </a:ext>
            </a:extLst>
          </p:cNvPr>
          <p:cNvSpPr txBox="1"/>
          <p:nvPr/>
        </p:nvSpPr>
        <p:spPr>
          <a:xfrm>
            <a:off x="8367181" y="4810693"/>
            <a:ext cx="2106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/leɪk/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hồ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9BDEF-02FA-15FF-1F25-3D59BA2BE3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43" y="2802494"/>
            <a:ext cx="3133933" cy="1543406"/>
          </a:xfrm>
          <a:prstGeom prst="rect">
            <a:avLst/>
          </a:prstGeom>
        </p:spPr>
      </p:pic>
      <p:pic>
        <p:nvPicPr>
          <p:cNvPr id="6" name="CD2 TRACK 01">
            <a:hlinkClick r:id="" action="ppaction://media"/>
            <a:extLst>
              <a:ext uri="{FF2B5EF4-FFF2-40B4-BE49-F238E27FC236}">
                <a16:creationId xmlns:a16="http://schemas.microsoft.com/office/drawing/2014/main" id="{1260DD4B-E2B1-1F8F-8BBE-BCEC76F622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0127" end="2168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67825" y="1753246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3FAAD0-6738-B654-AB43-0C23258AC3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709"/>
            <a:ext cx="5819266" cy="41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10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196</Words>
  <Application>Microsoft Macintosh PowerPoint</Application>
  <PresentationFormat>Widescreen</PresentationFormat>
  <Paragraphs>57</Paragraphs>
  <Slides>13</Slides>
  <Notes>13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61</cp:revision>
  <dcterms:created xsi:type="dcterms:W3CDTF">2023-01-31T08:21:18Z</dcterms:created>
  <dcterms:modified xsi:type="dcterms:W3CDTF">2025-05-13T01:05:15Z</dcterms:modified>
</cp:coreProperties>
</file>