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3" r:id="rId2"/>
    <p:sldId id="304" r:id="rId3"/>
    <p:sldId id="305" r:id="rId4"/>
    <p:sldId id="306" r:id="rId5"/>
    <p:sldId id="403" r:id="rId6"/>
    <p:sldId id="423" r:id="rId7"/>
    <p:sldId id="424" r:id="rId8"/>
    <p:sldId id="425" r:id="rId9"/>
    <p:sldId id="426" r:id="rId10"/>
    <p:sldId id="427" r:id="rId11"/>
    <p:sldId id="317" r:id="rId12"/>
    <p:sldId id="318" r:id="rId13"/>
    <p:sldId id="319" r:id="rId14"/>
    <p:sldId id="320" r:id="rId15"/>
    <p:sldId id="321" r:id="rId16"/>
    <p:sldId id="416" r:id="rId17"/>
    <p:sldId id="415" r:id="rId18"/>
    <p:sldId id="414" r:id="rId19"/>
    <p:sldId id="384" r:id="rId20"/>
    <p:sldId id="387" r:id="rId21"/>
    <p:sldId id="327" r:id="rId22"/>
    <p:sldId id="328" r:id="rId23"/>
    <p:sldId id="329" r:id="rId24"/>
    <p:sldId id="43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6" autoAdjust="0"/>
    <p:restoredTop sz="95345" autoAdjust="0"/>
  </p:normalViewPr>
  <p:slideViewPr>
    <p:cSldViewPr snapToGrid="0">
      <p:cViewPr varScale="1">
        <p:scale>
          <a:sx n="128" d="100"/>
          <a:sy n="128" d="100"/>
        </p:scale>
        <p:origin x="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ADDACC7B-BFFC-4263-A44D-BA6303845CE4}"/>
    <pc:docChg chg="modSld">
      <pc:chgData name="Phan Van Rieu (Hugo)" userId="032e726b-b6b7-45df-b0ca-e82fb010a48a" providerId="ADAL" clId="{ADDACC7B-BFFC-4263-A44D-BA6303845CE4}" dt="2024-05-26T09:44:51.807" v="24" actId="20577"/>
      <pc:docMkLst>
        <pc:docMk/>
      </pc:docMkLst>
      <pc:sldChg chg="modSp mod">
        <pc:chgData name="Phan Van Rieu (Hugo)" userId="032e726b-b6b7-45df-b0ca-e82fb010a48a" providerId="ADAL" clId="{ADDACC7B-BFFC-4263-A44D-BA6303845CE4}" dt="2024-05-26T09:33:30.038" v="1" actId="14861"/>
        <pc:sldMkLst>
          <pc:docMk/>
          <pc:sldMk cId="2984877134" sldId="304"/>
        </pc:sldMkLst>
        <pc:picChg chg="mod">
          <ac:chgData name="Phan Van Rieu (Hugo)" userId="032e726b-b6b7-45df-b0ca-e82fb010a48a" providerId="ADAL" clId="{ADDACC7B-BFFC-4263-A44D-BA6303845CE4}" dt="2024-05-26T09:33:30.038" v="1" actId="14861"/>
          <ac:picMkLst>
            <pc:docMk/>
            <pc:sldMk cId="2984877134" sldId="304"/>
            <ac:picMk id="4" creationId="{873B0E3A-A449-2882-E082-234B7D06DCE0}"/>
          </ac:picMkLst>
        </pc:picChg>
      </pc:sldChg>
      <pc:sldChg chg="modSp mod">
        <pc:chgData name="Phan Van Rieu (Hugo)" userId="032e726b-b6b7-45df-b0ca-e82fb010a48a" providerId="ADAL" clId="{ADDACC7B-BFFC-4263-A44D-BA6303845CE4}" dt="2024-05-26T09:44:51.807" v="24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ADDACC7B-BFFC-4263-A44D-BA6303845CE4}" dt="2024-05-26T09:44:51.807" v="24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Anim">
        <pc:chgData name="Phan Van Rieu (Hugo)" userId="032e726b-b6b7-45df-b0ca-e82fb010a48a" providerId="ADAL" clId="{ADDACC7B-BFFC-4263-A44D-BA6303845CE4}" dt="2024-05-26T09:34:13.013" v="3"/>
        <pc:sldMkLst>
          <pc:docMk/>
          <pc:sldMk cId="2948640966" sldId="321"/>
        </pc:sldMkLst>
      </pc:sldChg>
      <pc:sldChg chg="modSp mod">
        <pc:chgData name="Phan Van Rieu (Hugo)" userId="032e726b-b6b7-45df-b0ca-e82fb010a48a" providerId="ADAL" clId="{ADDACC7B-BFFC-4263-A44D-BA6303845CE4}" dt="2024-05-26T09:36:13.855" v="19" actId="20577"/>
        <pc:sldMkLst>
          <pc:docMk/>
          <pc:sldMk cId="804929242" sldId="328"/>
        </pc:sldMkLst>
        <pc:spChg chg="mod">
          <ac:chgData name="Phan Van Rieu (Hugo)" userId="032e726b-b6b7-45df-b0ca-e82fb010a48a" providerId="ADAL" clId="{ADDACC7B-BFFC-4263-A44D-BA6303845CE4}" dt="2024-05-26T09:36:13.855" v="19" actId="20577"/>
          <ac:spMkLst>
            <pc:docMk/>
            <pc:sldMk cId="804929242" sldId="328"/>
            <ac:spMk id="2" creationId="{07FC9C67-0467-5EC9-85E9-CDE36EBB9E1C}"/>
          </ac:spMkLst>
        </pc:spChg>
      </pc:sldChg>
      <pc:sldChg chg="addSp modSp mod modAnim">
        <pc:chgData name="Phan Van Rieu (Hugo)" userId="032e726b-b6b7-45df-b0ca-e82fb010a48a" providerId="ADAL" clId="{ADDACC7B-BFFC-4263-A44D-BA6303845CE4}" dt="2024-05-26T09:37:03.733" v="22" actId="1076"/>
        <pc:sldMkLst>
          <pc:docMk/>
          <pc:sldMk cId="924732891" sldId="338"/>
        </pc:sldMkLst>
        <pc:picChg chg="add mod">
          <ac:chgData name="Phan Van Rieu (Hugo)" userId="032e726b-b6b7-45df-b0ca-e82fb010a48a" providerId="ADAL" clId="{ADDACC7B-BFFC-4263-A44D-BA6303845CE4}" dt="2024-05-26T09:37:03.733" v="22" actId="1076"/>
          <ac:picMkLst>
            <pc:docMk/>
            <pc:sldMk cId="924732891" sldId="338"/>
            <ac:picMk id="2" creationId="{01C4C62E-47C6-471D-BD11-594F731F7A99}"/>
          </ac:picMkLst>
        </pc:picChg>
      </pc:sldChg>
      <pc:sldChg chg="modAnim">
        <pc:chgData name="Phan Van Rieu (Hugo)" userId="032e726b-b6b7-45df-b0ca-e82fb010a48a" providerId="ADAL" clId="{ADDACC7B-BFFC-4263-A44D-BA6303845CE4}" dt="2024-05-26T09:35:20.868" v="7"/>
        <pc:sldMkLst>
          <pc:docMk/>
          <pc:sldMk cId="4103996577" sldId="384"/>
        </pc:sldMkLst>
      </pc:sldChg>
      <pc:sldChg chg="modAnim">
        <pc:chgData name="Phan Van Rieu (Hugo)" userId="032e726b-b6b7-45df-b0ca-e82fb010a48a" providerId="ADAL" clId="{ADDACC7B-BFFC-4263-A44D-BA6303845CE4}" dt="2024-05-26T09:35:31.563" v="8"/>
        <pc:sldMkLst>
          <pc:docMk/>
          <pc:sldMk cId="1438389938" sldId="387"/>
        </pc:sldMkLst>
      </pc:sldChg>
      <pc:sldChg chg="modAnim">
        <pc:chgData name="Phan Van Rieu (Hugo)" userId="032e726b-b6b7-45df-b0ca-e82fb010a48a" providerId="ADAL" clId="{ADDACC7B-BFFC-4263-A44D-BA6303845CE4}" dt="2024-05-26T09:35:10.149" v="6"/>
        <pc:sldMkLst>
          <pc:docMk/>
          <pc:sldMk cId="1975842564" sldId="414"/>
        </pc:sldMkLst>
      </pc:sldChg>
      <pc:sldChg chg="modAnim">
        <pc:chgData name="Phan Van Rieu (Hugo)" userId="032e726b-b6b7-45df-b0ca-e82fb010a48a" providerId="ADAL" clId="{ADDACC7B-BFFC-4263-A44D-BA6303845CE4}" dt="2024-05-26T09:34:48.835" v="5"/>
        <pc:sldMkLst>
          <pc:docMk/>
          <pc:sldMk cId="989212762" sldId="415"/>
        </pc:sldMkLst>
      </pc:sldChg>
      <pc:sldChg chg="modAnim">
        <pc:chgData name="Phan Van Rieu (Hugo)" userId="032e726b-b6b7-45df-b0ca-e82fb010a48a" providerId="ADAL" clId="{ADDACC7B-BFFC-4263-A44D-BA6303845CE4}" dt="2024-05-26T09:34:24.697" v="4"/>
        <pc:sldMkLst>
          <pc:docMk/>
          <pc:sldMk cId="3787946464" sldId="4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1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853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6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50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977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08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8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042863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3.1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40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stores _______ busy last night.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20842" y="2260297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3592310" y="392414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583372" y="2278978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END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3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8" y="1339510"/>
              <a:ext cx="4835362" cy="4745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bake cupcakes,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paint a picture,</a:t>
              </a:r>
              <a:r>
                <a:rPr lang="en-VN" sz="3600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plant some flowers,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visit my grandparents,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stay at home,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study</a:t>
              </a: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34BB38-D6E6-9B6D-0926-B18EDB283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ollage of pictures of people gardening&#10;&#10;Description automatically generated">
            <a:extLst>
              <a:ext uri="{FF2B5EF4-FFF2-40B4-BE49-F238E27FC236}">
                <a16:creationId xmlns:a16="http://schemas.microsoft.com/office/drawing/2014/main" id="{386C0EAA-53D9-FDBF-DF0C-44B68FC22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" y="1690369"/>
            <a:ext cx="12152261" cy="3060957"/>
          </a:xfrm>
          <a:prstGeom prst="rect">
            <a:avLst/>
          </a:prstGeom>
        </p:spPr>
      </p:pic>
      <p:pic>
        <p:nvPicPr>
          <p:cNvPr id="2" name="CD1 TRACK 64.mp3">
            <a:hlinkClick r:id="" action="ppaction://media"/>
            <a:extLst>
              <a:ext uri="{FF2B5EF4-FFF2-40B4-BE49-F238E27FC236}">
                <a16:creationId xmlns:a16="http://schemas.microsoft.com/office/drawing/2014/main" id="{87BB0069-010C-30B4-3858-58D8BAF61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4005" y="4647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698761" y="2315376"/>
            <a:ext cx="47948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b</a:t>
            </a:r>
            <a:r>
              <a:rPr lang="en-VN" sz="6000" b="1" dirty="0"/>
              <a:t>ake cupcakes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7759103" y="3822463"/>
            <a:ext cx="22943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beɪk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kʌpkeɪks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nướng</a:t>
            </a:r>
            <a:r>
              <a:rPr lang="en-US" sz="2400" dirty="0">
                <a:solidFill>
                  <a:srgbClr val="FF0000"/>
                </a:solidFill>
              </a:rPr>
              <a:t> bánh </a:t>
            </a:r>
            <a:r>
              <a:rPr lang="en-US" sz="2400" dirty="0" err="1">
                <a:solidFill>
                  <a:srgbClr val="FF0000"/>
                </a:solidFill>
              </a:rPr>
              <a:t>ngọt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nhỏ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kem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A2CBE-2872-95C2-D0B5-912F40426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artoon of a person holding a tray of muffins&#10;&#10;Description automatically generated">
            <a:extLst>
              <a:ext uri="{FF2B5EF4-FFF2-40B4-BE49-F238E27FC236}">
                <a16:creationId xmlns:a16="http://schemas.microsoft.com/office/drawing/2014/main" id="{0138DC76-C624-E22C-4937-31D1238AB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60" y="1811857"/>
            <a:ext cx="3633055" cy="3833040"/>
          </a:xfrm>
          <a:prstGeom prst="rect">
            <a:avLst/>
          </a:prstGeom>
        </p:spPr>
      </p:pic>
      <p:pic>
        <p:nvPicPr>
          <p:cNvPr id="2" name="bake cupcakes.mp3">
            <a:hlinkClick r:id="" action="ppaction://media"/>
            <a:extLst>
              <a:ext uri="{FF2B5EF4-FFF2-40B4-BE49-F238E27FC236}">
                <a16:creationId xmlns:a16="http://schemas.microsoft.com/office/drawing/2014/main" id="{D8FD72EA-D86E-3644-35A2-EAF3C3DC1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6303" y="3948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811351" y="2371086"/>
            <a:ext cx="4827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</a:t>
            </a:r>
            <a:r>
              <a:rPr lang="en-VN" sz="6000" b="1" dirty="0"/>
              <a:t>aint a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7632154" y="3922626"/>
            <a:ext cx="3165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/</a:t>
            </a:r>
            <a:r>
              <a:rPr lang="en-US" sz="2800" dirty="0" err="1">
                <a:solidFill>
                  <a:srgbClr val="FF0000"/>
                </a:solidFill>
              </a:rPr>
              <a:t>peɪnt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ə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>
                <a:solidFill>
                  <a:srgbClr val="FF0000"/>
                </a:solidFill>
              </a:rPr>
              <a:t>pɪktʃər</a:t>
            </a:r>
            <a:r>
              <a:rPr lang="en-US" sz="28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Vẽ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A2CBE-2872-95C2-D0B5-912F40426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child painting on a easel&#10;&#10;Description automatically generated">
            <a:extLst>
              <a:ext uri="{FF2B5EF4-FFF2-40B4-BE49-F238E27FC236}">
                <a16:creationId xmlns:a16="http://schemas.microsoft.com/office/drawing/2014/main" id="{3A6DACBE-41AE-B4EE-A659-57AB44762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02" y="1523996"/>
            <a:ext cx="3984920" cy="4204273"/>
          </a:xfrm>
          <a:prstGeom prst="rect">
            <a:avLst/>
          </a:prstGeom>
        </p:spPr>
      </p:pic>
      <p:pic>
        <p:nvPicPr>
          <p:cNvPr id="2" name="paint a picture.mp3">
            <a:hlinkClick r:id="" action="ppaction://media"/>
            <a:extLst>
              <a:ext uri="{FF2B5EF4-FFF2-40B4-BE49-F238E27FC236}">
                <a16:creationId xmlns:a16="http://schemas.microsoft.com/office/drawing/2014/main" id="{850CC52B-CE0E-E444-7E41-2CFF93BD1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9637" y="5345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464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5748735" y="2326224"/>
            <a:ext cx="6293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p</a:t>
            </a:r>
            <a:r>
              <a:rPr lang="en-VN" sz="6000" b="1" dirty="0"/>
              <a:t>lant some flowers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7857835" y="3832902"/>
            <a:ext cx="2714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plænt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səmˈflaʊərz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trồng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hoa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A2CBE-2872-95C2-D0B5-912F40426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artoon of a child planting a flower&#10;&#10;Description automatically generated">
            <a:extLst>
              <a:ext uri="{FF2B5EF4-FFF2-40B4-BE49-F238E27FC236}">
                <a16:creationId xmlns:a16="http://schemas.microsoft.com/office/drawing/2014/main" id="{1722B844-4AA8-39FA-74F0-8615988A5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9" y="1931001"/>
            <a:ext cx="4341330" cy="3840407"/>
          </a:xfrm>
          <a:prstGeom prst="rect">
            <a:avLst/>
          </a:prstGeom>
        </p:spPr>
      </p:pic>
      <p:pic>
        <p:nvPicPr>
          <p:cNvPr id="2" name="plant some flowers.mp3">
            <a:hlinkClick r:id="" action="ppaction://media"/>
            <a:extLst>
              <a:ext uri="{FF2B5EF4-FFF2-40B4-BE49-F238E27FC236}">
                <a16:creationId xmlns:a16="http://schemas.microsoft.com/office/drawing/2014/main" id="{E13AC927-B464-1B8C-3D55-7F05E2945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4633" y="4647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127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5079476" y="2326224"/>
            <a:ext cx="7170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v</a:t>
            </a:r>
            <a:r>
              <a:rPr lang="en-VN" sz="6000" b="1" dirty="0"/>
              <a:t>isit my grandparents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6994566" y="4034792"/>
            <a:ext cx="42990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 ˈ</a:t>
            </a:r>
            <a:r>
              <a:rPr lang="en-US" sz="2400" dirty="0" err="1">
                <a:solidFill>
                  <a:srgbClr val="FF0000"/>
                </a:solidFill>
              </a:rPr>
              <a:t>vɪzɪt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maɪ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ɡrænperənts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bà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A2CBE-2872-95C2-D0B5-912F40426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cartoon of a child and an old person&#10;&#10;Description automatically generated">
            <a:extLst>
              <a:ext uri="{FF2B5EF4-FFF2-40B4-BE49-F238E27FC236}">
                <a16:creationId xmlns:a16="http://schemas.microsoft.com/office/drawing/2014/main" id="{C245ACCD-F34B-838E-1823-5BB48A7A8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6" y="1812471"/>
            <a:ext cx="4078172" cy="3757056"/>
          </a:xfrm>
          <a:prstGeom prst="rect">
            <a:avLst/>
          </a:prstGeom>
        </p:spPr>
      </p:pic>
      <p:pic>
        <p:nvPicPr>
          <p:cNvPr id="2" name="visit my grandparents.mp3">
            <a:hlinkClick r:id="" action="ppaction://media"/>
            <a:extLst>
              <a:ext uri="{FF2B5EF4-FFF2-40B4-BE49-F238E27FC236}">
                <a16:creationId xmlns:a16="http://schemas.microsoft.com/office/drawing/2014/main" id="{B903C5D0-1D3C-8C4F-CE22-F5B5C5B97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4566" y="5477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425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654117" y="2297675"/>
            <a:ext cx="4365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s</a:t>
            </a:r>
            <a:r>
              <a:rPr lang="en-VN" sz="6000" b="1" dirty="0"/>
              <a:t>tay at home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35B6B-9FA6-2D0B-0FA5-DFF3540BD15E}"/>
              </a:ext>
            </a:extLst>
          </p:cNvPr>
          <p:cNvSpPr txBox="1"/>
          <p:nvPr/>
        </p:nvSpPr>
        <p:spPr>
          <a:xfrm>
            <a:off x="6366650" y="3890859"/>
            <a:ext cx="5009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 </a:t>
            </a:r>
            <a:r>
              <a:rPr lang="en-US" sz="2400" dirty="0" err="1">
                <a:latin typeface="+mn-lt"/>
              </a:rPr>
              <a:t>steɪ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ət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hoʊm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ở nhà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0B2C7D-5ED1-838E-5DDF-5EEE8DF8E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6F6E82CB-3721-5CD4-8803-570B1AA8A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62" y="1750056"/>
            <a:ext cx="3973222" cy="4150598"/>
          </a:xfrm>
          <a:prstGeom prst="rect">
            <a:avLst/>
          </a:prstGeom>
        </p:spPr>
      </p:pic>
      <p:pic>
        <p:nvPicPr>
          <p:cNvPr id="2" name="stay at home.mp3">
            <a:hlinkClick r:id="" action="ppaction://media"/>
            <a:extLst>
              <a:ext uri="{FF2B5EF4-FFF2-40B4-BE49-F238E27FC236}">
                <a16:creationId xmlns:a16="http://schemas.microsoft.com/office/drawing/2014/main" id="{D213CD56-89F9-BCEA-3910-B82D84463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6509" y="4275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965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 descr="A page of a book with pictures of people&#10;&#10;Description automatically generated">
            <a:extLst>
              <a:ext uri="{FF2B5EF4-FFF2-40B4-BE49-F238E27FC236}">
                <a16:creationId xmlns:a16="http://schemas.microsoft.com/office/drawing/2014/main" id="{873B0E3A-A449-2882-E082-234B7D06D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25" y="428996"/>
            <a:ext cx="4284728" cy="60000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1939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582B9-B43F-1015-EB77-AF35062685C2}"/>
              </a:ext>
            </a:extLst>
          </p:cNvPr>
          <p:cNvSpPr txBox="1"/>
          <p:nvPr/>
        </p:nvSpPr>
        <p:spPr>
          <a:xfrm>
            <a:off x="7157636" y="3657610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</a:t>
            </a:r>
            <a:r>
              <a:rPr lang="en-US" sz="2400" dirty="0"/>
              <a:t>ˈ</a:t>
            </a:r>
            <a:r>
              <a:rPr lang="en-US" sz="2400" dirty="0" err="1"/>
              <a:t>stʌdi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học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7676EE-4E70-C0BC-CE2E-55639E29C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0" y="534559"/>
            <a:ext cx="6019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hild writing in a book&#10;&#10;Description automatically generated">
            <a:extLst>
              <a:ext uri="{FF2B5EF4-FFF2-40B4-BE49-F238E27FC236}">
                <a16:creationId xmlns:a16="http://schemas.microsoft.com/office/drawing/2014/main" id="{0B4AA8B4-68F4-1F43-546F-7F0B224F5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79" y="1505743"/>
            <a:ext cx="3918856" cy="4093804"/>
          </a:xfrm>
          <a:prstGeom prst="rect">
            <a:avLst/>
          </a:prstGeom>
        </p:spPr>
      </p:pic>
      <p:pic>
        <p:nvPicPr>
          <p:cNvPr id="2" name="study.mp3">
            <a:hlinkClick r:id="" action="ppaction://media"/>
            <a:extLst>
              <a:ext uri="{FF2B5EF4-FFF2-40B4-BE49-F238E27FC236}">
                <a16:creationId xmlns:a16="http://schemas.microsoft.com/office/drawing/2014/main" id="{E36E1B69-CD5E-CA2A-367B-C0821BC79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5919" y="5434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89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22225">
                  <a:solidFill>
                    <a:srgbClr val="009193"/>
                  </a:solidFill>
                  <a:prstDash val="solid"/>
                </a:ln>
                <a:solidFill>
                  <a:schemeClr val="accent2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4571999" y="478074"/>
            <a:ext cx="2291846" cy="1200329"/>
          </a:xfrm>
          <a:custGeom>
            <a:avLst/>
            <a:gdLst>
              <a:gd name="connsiteX0" fmla="*/ 0 w 2291846"/>
              <a:gd name="connsiteY0" fmla="*/ 0 h 1200329"/>
              <a:gd name="connsiteX1" fmla="*/ 550043 w 2291846"/>
              <a:gd name="connsiteY1" fmla="*/ 0 h 1200329"/>
              <a:gd name="connsiteX2" fmla="*/ 1054249 w 2291846"/>
              <a:gd name="connsiteY2" fmla="*/ 0 h 1200329"/>
              <a:gd name="connsiteX3" fmla="*/ 1673048 w 2291846"/>
              <a:gd name="connsiteY3" fmla="*/ 0 h 1200329"/>
              <a:gd name="connsiteX4" fmla="*/ 2291846 w 2291846"/>
              <a:gd name="connsiteY4" fmla="*/ 0 h 1200329"/>
              <a:gd name="connsiteX5" fmla="*/ 2291846 w 2291846"/>
              <a:gd name="connsiteY5" fmla="*/ 388106 h 1200329"/>
              <a:gd name="connsiteX6" fmla="*/ 2291846 w 2291846"/>
              <a:gd name="connsiteY6" fmla="*/ 764209 h 1200329"/>
              <a:gd name="connsiteX7" fmla="*/ 2291846 w 2291846"/>
              <a:gd name="connsiteY7" fmla="*/ 1200329 h 1200329"/>
              <a:gd name="connsiteX8" fmla="*/ 1718885 w 2291846"/>
              <a:gd name="connsiteY8" fmla="*/ 1200329 h 1200329"/>
              <a:gd name="connsiteX9" fmla="*/ 1214678 w 2291846"/>
              <a:gd name="connsiteY9" fmla="*/ 1200329 h 1200329"/>
              <a:gd name="connsiteX10" fmla="*/ 641717 w 2291846"/>
              <a:gd name="connsiteY10" fmla="*/ 1200329 h 1200329"/>
              <a:gd name="connsiteX11" fmla="*/ 0 w 2291846"/>
              <a:gd name="connsiteY11" fmla="*/ 1200329 h 1200329"/>
              <a:gd name="connsiteX12" fmla="*/ 0 w 2291846"/>
              <a:gd name="connsiteY12" fmla="*/ 812223 h 1200329"/>
              <a:gd name="connsiteX13" fmla="*/ 0 w 2291846"/>
              <a:gd name="connsiteY13" fmla="*/ 424116 h 1200329"/>
              <a:gd name="connsiteX14" fmla="*/ 0 w 2291846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91846" h="1200329" extrusionOk="0">
                <a:moveTo>
                  <a:pt x="0" y="0"/>
                </a:moveTo>
                <a:cubicBezTo>
                  <a:pt x="188556" y="-42428"/>
                  <a:pt x="329716" y="1022"/>
                  <a:pt x="550043" y="0"/>
                </a:cubicBezTo>
                <a:cubicBezTo>
                  <a:pt x="770370" y="-1022"/>
                  <a:pt x="944841" y="23347"/>
                  <a:pt x="1054249" y="0"/>
                </a:cubicBezTo>
                <a:cubicBezTo>
                  <a:pt x="1163657" y="-23347"/>
                  <a:pt x="1471477" y="55843"/>
                  <a:pt x="1673048" y="0"/>
                </a:cubicBezTo>
                <a:cubicBezTo>
                  <a:pt x="1874619" y="-55843"/>
                  <a:pt x="2108235" y="71239"/>
                  <a:pt x="2291846" y="0"/>
                </a:cubicBezTo>
                <a:cubicBezTo>
                  <a:pt x="2295485" y="106620"/>
                  <a:pt x="2259850" y="250410"/>
                  <a:pt x="2291846" y="388106"/>
                </a:cubicBezTo>
                <a:cubicBezTo>
                  <a:pt x="2323842" y="525802"/>
                  <a:pt x="2250145" y="615648"/>
                  <a:pt x="2291846" y="764209"/>
                </a:cubicBezTo>
                <a:cubicBezTo>
                  <a:pt x="2333547" y="912770"/>
                  <a:pt x="2242712" y="1028836"/>
                  <a:pt x="2291846" y="1200329"/>
                </a:cubicBezTo>
                <a:cubicBezTo>
                  <a:pt x="2142400" y="1219077"/>
                  <a:pt x="1865010" y="1184392"/>
                  <a:pt x="1718885" y="1200329"/>
                </a:cubicBezTo>
                <a:cubicBezTo>
                  <a:pt x="1572760" y="1216266"/>
                  <a:pt x="1358772" y="1186156"/>
                  <a:pt x="1214678" y="1200329"/>
                </a:cubicBezTo>
                <a:cubicBezTo>
                  <a:pt x="1070584" y="1214502"/>
                  <a:pt x="795368" y="1173953"/>
                  <a:pt x="641717" y="1200329"/>
                </a:cubicBezTo>
                <a:cubicBezTo>
                  <a:pt x="488066" y="1226705"/>
                  <a:pt x="134529" y="1135559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study</a:t>
            </a:r>
          </a:p>
        </p:txBody>
      </p:sp>
      <p:pic>
        <p:nvPicPr>
          <p:cNvPr id="7" name="Picture 6" descr="A child writing in a book&#10;&#10;Description automatically generated">
            <a:extLst>
              <a:ext uri="{FF2B5EF4-FFF2-40B4-BE49-F238E27FC236}">
                <a16:creationId xmlns:a16="http://schemas.microsoft.com/office/drawing/2014/main" id="{53F31B64-1935-A155-FC79-BA1244D878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0357" r="12121" b="8283"/>
          <a:stretch/>
        </p:blipFill>
        <p:spPr>
          <a:xfrm>
            <a:off x="451261" y="1690445"/>
            <a:ext cx="2671948" cy="2921330"/>
          </a:xfrm>
          <a:prstGeom prst="roundRect">
            <a:avLst/>
          </a:prstGeom>
        </p:spPr>
      </p:pic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70665"/>
            <a:ext cx="3185913" cy="26411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1681221" y="401726"/>
            <a:ext cx="7508723" cy="1200329"/>
          </a:xfrm>
          <a:custGeom>
            <a:avLst/>
            <a:gdLst>
              <a:gd name="connsiteX0" fmla="*/ 0 w 7508723"/>
              <a:gd name="connsiteY0" fmla="*/ 0 h 1200329"/>
              <a:gd name="connsiteX1" fmla="*/ 502507 w 7508723"/>
              <a:gd name="connsiteY1" fmla="*/ 0 h 1200329"/>
              <a:gd name="connsiteX2" fmla="*/ 854839 w 7508723"/>
              <a:gd name="connsiteY2" fmla="*/ 0 h 1200329"/>
              <a:gd name="connsiteX3" fmla="*/ 1582608 w 7508723"/>
              <a:gd name="connsiteY3" fmla="*/ 0 h 1200329"/>
              <a:gd name="connsiteX4" fmla="*/ 2085115 w 7508723"/>
              <a:gd name="connsiteY4" fmla="*/ 0 h 1200329"/>
              <a:gd name="connsiteX5" fmla="*/ 2587621 w 7508723"/>
              <a:gd name="connsiteY5" fmla="*/ 0 h 1200329"/>
              <a:gd name="connsiteX6" fmla="*/ 3315390 w 7508723"/>
              <a:gd name="connsiteY6" fmla="*/ 0 h 1200329"/>
              <a:gd name="connsiteX7" fmla="*/ 3742810 w 7508723"/>
              <a:gd name="connsiteY7" fmla="*/ 0 h 1200329"/>
              <a:gd name="connsiteX8" fmla="*/ 4470578 w 7508723"/>
              <a:gd name="connsiteY8" fmla="*/ 0 h 1200329"/>
              <a:gd name="connsiteX9" fmla="*/ 5198347 w 7508723"/>
              <a:gd name="connsiteY9" fmla="*/ 0 h 1200329"/>
              <a:gd name="connsiteX10" fmla="*/ 5775941 w 7508723"/>
              <a:gd name="connsiteY10" fmla="*/ 0 h 1200329"/>
              <a:gd name="connsiteX11" fmla="*/ 6503709 w 7508723"/>
              <a:gd name="connsiteY11" fmla="*/ 0 h 1200329"/>
              <a:gd name="connsiteX12" fmla="*/ 7006216 w 7508723"/>
              <a:gd name="connsiteY12" fmla="*/ 0 h 1200329"/>
              <a:gd name="connsiteX13" fmla="*/ 7508723 w 7508723"/>
              <a:gd name="connsiteY13" fmla="*/ 0 h 1200329"/>
              <a:gd name="connsiteX14" fmla="*/ 7508723 w 7508723"/>
              <a:gd name="connsiteY14" fmla="*/ 412113 h 1200329"/>
              <a:gd name="connsiteX15" fmla="*/ 7508723 w 7508723"/>
              <a:gd name="connsiteY15" fmla="*/ 812223 h 1200329"/>
              <a:gd name="connsiteX16" fmla="*/ 7508723 w 7508723"/>
              <a:gd name="connsiteY16" fmla="*/ 1200329 h 1200329"/>
              <a:gd name="connsiteX17" fmla="*/ 6856042 w 7508723"/>
              <a:gd name="connsiteY17" fmla="*/ 1200329 h 1200329"/>
              <a:gd name="connsiteX18" fmla="*/ 6278448 w 7508723"/>
              <a:gd name="connsiteY18" fmla="*/ 1200329 h 1200329"/>
              <a:gd name="connsiteX19" fmla="*/ 5926115 w 7508723"/>
              <a:gd name="connsiteY19" fmla="*/ 1200329 h 1200329"/>
              <a:gd name="connsiteX20" fmla="*/ 5498696 w 7508723"/>
              <a:gd name="connsiteY20" fmla="*/ 1200329 h 1200329"/>
              <a:gd name="connsiteX21" fmla="*/ 4770927 w 7508723"/>
              <a:gd name="connsiteY21" fmla="*/ 1200329 h 1200329"/>
              <a:gd name="connsiteX22" fmla="*/ 4193333 w 7508723"/>
              <a:gd name="connsiteY22" fmla="*/ 1200329 h 1200329"/>
              <a:gd name="connsiteX23" fmla="*/ 3765913 w 7508723"/>
              <a:gd name="connsiteY23" fmla="*/ 1200329 h 1200329"/>
              <a:gd name="connsiteX24" fmla="*/ 3188319 w 7508723"/>
              <a:gd name="connsiteY24" fmla="*/ 1200329 h 1200329"/>
              <a:gd name="connsiteX25" fmla="*/ 2835987 w 7508723"/>
              <a:gd name="connsiteY25" fmla="*/ 1200329 h 1200329"/>
              <a:gd name="connsiteX26" fmla="*/ 2483655 w 7508723"/>
              <a:gd name="connsiteY26" fmla="*/ 1200329 h 1200329"/>
              <a:gd name="connsiteX27" fmla="*/ 1906060 w 7508723"/>
              <a:gd name="connsiteY27" fmla="*/ 1200329 h 1200329"/>
              <a:gd name="connsiteX28" fmla="*/ 1478641 w 7508723"/>
              <a:gd name="connsiteY28" fmla="*/ 1200329 h 1200329"/>
              <a:gd name="connsiteX29" fmla="*/ 825960 w 7508723"/>
              <a:gd name="connsiteY29" fmla="*/ 1200329 h 1200329"/>
              <a:gd name="connsiteX30" fmla="*/ 0 w 7508723"/>
              <a:gd name="connsiteY30" fmla="*/ 1200329 h 1200329"/>
              <a:gd name="connsiteX31" fmla="*/ 0 w 7508723"/>
              <a:gd name="connsiteY31" fmla="*/ 788216 h 1200329"/>
              <a:gd name="connsiteX32" fmla="*/ 0 w 7508723"/>
              <a:gd name="connsiteY32" fmla="*/ 376103 h 1200329"/>
              <a:gd name="connsiteX33" fmla="*/ 0 w 7508723"/>
              <a:gd name="connsiteY33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508723" h="1200329" extrusionOk="0">
                <a:moveTo>
                  <a:pt x="0" y="0"/>
                </a:moveTo>
                <a:cubicBezTo>
                  <a:pt x="216491" y="-8914"/>
                  <a:pt x="262737" y="8557"/>
                  <a:pt x="502507" y="0"/>
                </a:cubicBezTo>
                <a:cubicBezTo>
                  <a:pt x="742277" y="-8557"/>
                  <a:pt x="716647" y="2526"/>
                  <a:pt x="854839" y="0"/>
                </a:cubicBezTo>
                <a:cubicBezTo>
                  <a:pt x="993031" y="-2526"/>
                  <a:pt x="1428907" y="5368"/>
                  <a:pt x="1582608" y="0"/>
                </a:cubicBezTo>
                <a:cubicBezTo>
                  <a:pt x="1736309" y="-5368"/>
                  <a:pt x="1895091" y="16564"/>
                  <a:pt x="2085115" y="0"/>
                </a:cubicBezTo>
                <a:cubicBezTo>
                  <a:pt x="2275139" y="-16564"/>
                  <a:pt x="2363668" y="349"/>
                  <a:pt x="2587621" y="0"/>
                </a:cubicBezTo>
                <a:cubicBezTo>
                  <a:pt x="2811574" y="-349"/>
                  <a:pt x="3009695" y="2501"/>
                  <a:pt x="3315390" y="0"/>
                </a:cubicBezTo>
                <a:cubicBezTo>
                  <a:pt x="3621085" y="-2501"/>
                  <a:pt x="3654250" y="47161"/>
                  <a:pt x="3742810" y="0"/>
                </a:cubicBezTo>
                <a:cubicBezTo>
                  <a:pt x="3831370" y="-47161"/>
                  <a:pt x="4322360" y="74731"/>
                  <a:pt x="4470578" y="0"/>
                </a:cubicBezTo>
                <a:cubicBezTo>
                  <a:pt x="4618796" y="-74731"/>
                  <a:pt x="4931515" y="36809"/>
                  <a:pt x="5198347" y="0"/>
                </a:cubicBezTo>
                <a:cubicBezTo>
                  <a:pt x="5465179" y="-36809"/>
                  <a:pt x="5498537" y="45800"/>
                  <a:pt x="5775941" y="0"/>
                </a:cubicBezTo>
                <a:cubicBezTo>
                  <a:pt x="6053345" y="-45800"/>
                  <a:pt x="6275370" y="37930"/>
                  <a:pt x="6503709" y="0"/>
                </a:cubicBezTo>
                <a:cubicBezTo>
                  <a:pt x="6732048" y="-37930"/>
                  <a:pt x="6886981" y="49003"/>
                  <a:pt x="7006216" y="0"/>
                </a:cubicBezTo>
                <a:cubicBezTo>
                  <a:pt x="7125451" y="-49003"/>
                  <a:pt x="7322692" y="8969"/>
                  <a:pt x="7508723" y="0"/>
                </a:cubicBezTo>
                <a:cubicBezTo>
                  <a:pt x="7521728" y="115104"/>
                  <a:pt x="7466450" y="231881"/>
                  <a:pt x="7508723" y="412113"/>
                </a:cubicBezTo>
                <a:cubicBezTo>
                  <a:pt x="7550996" y="592345"/>
                  <a:pt x="7496867" y="632069"/>
                  <a:pt x="7508723" y="812223"/>
                </a:cubicBezTo>
                <a:cubicBezTo>
                  <a:pt x="7520579" y="992377"/>
                  <a:pt x="7492623" y="1116045"/>
                  <a:pt x="7508723" y="1200329"/>
                </a:cubicBezTo>
                <a:cubicBezTo>
                  <a:pt x="7282411" y="1246177"/>
                  <a:pt x="6988477" y="1128519"/>
                  <a:pt x="6856042" y="1200329"/>
                </a:cubicBezTo>
                <a:cubicBezTo>
                  <a:pt x="6723607" y="1272139"/>
                  <a:pt x="6446619" y="1137419"/>
                  <a:pt x="6278448" y="1200329"/>
                </a:cubicBezTo>
                <a:cubicBezTo>
                  <a:pt x="6110277" y="1263239"/>
                  <a:pt x="6071457" y="1199950"/>
                  <a:pt x="5926115" y="1200329"/>
                </a:cubicBezTo>
                <a:cubicBezTo>
                  <a:pt x="5780773" y="1200708"/>
                  <a:pt x="5693498" y="1149164"/>
                  <a:pt x="5498696" y="1200329"/>
                </a:cubicBezTo>
                <a:cubicBezTo>
                  <a:pt x="5303894" y="1251494"/>
                  <a:pt x="4953607" y="1185694"/>
                  <a:pt x="4770927" y="1200329"/>
                </a:cubicBezTo>
                <a:cubicBezTo>
                  <a:pt x="4588247" y="1214964"/>
                  <a:pt x="4389691" y="1172828"/>
                  <a:pt x="4193333" y="1200329"/>
                </a:cubicBezTo>
                <a:cubicBezTo>
                  <a:pt x="3996975" y="1227830"/>
                  <a:pt x="3914504" y="1150450"/>
                  <a:pt x="3765913" y="1200329"/>
                </a:cubicBezTo>
                <a:cubicBezTo>
                  <a:pt x="3617322" y="1250208"/>
                  <a:pt x="3364541" y="1186924"/>
                  <a:pt x="3188319" y="1200329"/>
                </a:cubicBezTo>
                <a:cubicBezTo>
                  <a:pt x="3012097" y="1213734"/>
                  <a:pt x="2999008" y="1169273"/>
                  <a:pt x="2835987" y="1200329"/>
                </a:cubicBezTo>
                <a:cubicBezTo>
                  <a:pt x="2672966" y="1231385"/>
                  <a:pt x="2595989" y="1190954"/>
                  <a:pt x="2483655" y="1200329"/>
                </a:cubicBezTo>
                <a:cubicBezTo>
                  <a:pt x="2371321" y="1209704"/>
                  <a:pt x="2059666" y="1194822"/>
                  <a:pt x="1906060" y="1200329"/>
                </a:cubicBezTo>
                <a:cubicBezTo>
                  <a:pt x="1752454" y="1205836"/>
                  <a:pt x="1679514" y="1183762"/>
                  <a:pt x="1478641" y="1200329"/>
                </a:cubicBezTo>
                <a:cubicBezTo>
                  <a:pt x="1277768" y="1216896"/>
                  <a:pt x="969341" y="1178256"/>
                  <a:pt x="825960" y="1200329"/>
                </a:cubicBezTo>
                <a:cubicBezTo>
                  <a:pt x="682579" y="1222402"/>
                  <a:pt x="325926" y="1174977"/>
                  <a:pt x="0" y="1200329"/>
                </a:cubicBezTo>
                <a:cubicBezTo>
                  <a:pt x="-24998" y="1061153"/>
                  <a:pt x="147" y="930965"/>
                  <a:pt x="0" y="788216"/>
                </a:cubicBezTo>
                <a:cubicBezTo>
                  <a:pt x="-147" y="645467"/>
                  <a:pt x="12884" y="537369"/>
                  <a:pt x="0" y="376103"/>
                </a:cubicBezTo>
                <a:cubicBezTo>
                  <a:pt x="-12884" y="214837"/>
                  <a:pt x="23624" y="121927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Plant some flowers</a:t>
            </a:r>
          </a:p>
        </p:txBody>
      </p:sp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70665"/>
            <a:ext cx="3185913" cy="2641110"/>
          </a:xfrm>
          <a:prstGeom prst="roundRect">
            <a:avLst/>
          </a:prstGeom>
        </p:spPr>
      </p:pic>
      <p:pic>
        <p:nvPicPr>
          <p:cNvPr id="3" name="Picture 2" descr="A cartoon of a child planting a flower&#10;&#10;Description automatically generated">
            <a:extLst>
              <a:ext uri="{FF2B5EF4-FFF2-40B4-BE49-F238E27FC236}">
                <a16:creationId xmlns:a16="http://schemas.microsoft.com/office/drawing/2014/main" id="{F66D037D-553B-D012-C9B1-D43ADFF310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9294" r="9834" b="5565"/>
          <a:stretch/>
        </p:blipFill>
        <p:spPr>
          <a:xfrm>
            <a:off x="410776" y="1755431"/>
            <a:ext cx="3185913" cy="28857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055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point out and say different activities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bake cupcakes, paint a picture,</a:t>
            </a: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plant some flowers, visit my grandparents, stay at home, study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planted some flowers yesterday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road with white lines&#10;&#10;Description automatically generated">
            <a:extLst>
              <a:ext uri="{FF2B5EF4-FFF2-40B4-BE49-F238E27FC236}">
                <a16:creationId xmlns:a16="http://schemas.microsoft.com/office/drawing/2014/main" id="{537A269B-9F2F-55A2-6684-C4F93E57D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584466" y="-801450"/>
            <a:ext cx="3966099" cy="9614737"/>
          </a:xfrm>
          <a:prstGeom prst="rect">
            <a:avLst/>
          </a:prstGeom>
        </p:spPr>
      </p:pic>
      <p:pic>
        <p:nvPicPr>
          <p:cNvPr id="3" name="Picture 399" descr="Coche2">
            <a:extLst>
              <a:ext uri="{FF2B5EF4-FFF2-40B4-BE49-F238E27FC236}">
                <a16:creationId xmlns:a16="http://schemas.microsoft.com/office/drawing/2014/main" id="{57509330-76D4-9C58-C8F3-BD77901BA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102" y="2879129"/>
            <a:ext cx="2132211" cy="1327304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5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98" descr="Coche1">
            <a:extLst>
              <a:ext uri="{FF2B5EF4-FFF2-40B4-BE49-F238E27FC236}">
                <a16:creationId xmlns:a16="http://schemas.microsoft.com/office/drawing/2014/main" id="{A9C47842-2D83-840B-ADDA-2FA63C2A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50" y="3889757"/>
            <a:ext cx="2675401" cy="168760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75">
            <a:extLst>
              <a:ext uri="{FF2B5EF4-FFF2-40B4-BE49-F238E27FC236}">
                <a16:creationId xmlns:a16="http://schemas.microsoft.com/office/drawing/2014/main" id="{F959A775-C5DF-4296-515F-A6C017A97371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639726" y="2779169"/>
            <a:ext cx="2299187" cy="3225514"/>
            <a:chOff x="2744" y="2251"/>
            <a:chExt cx="1170" cy="14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476">
              <a:extLst>
                <a:ext uri="{FF2B5EF4-FFF2-40B4-BE49-F238E27FC236}">
                  <a16:creationId xmlns:a16="http://schemas.microsoft.com/office/drawing/2014/main" id="{9A083AA7-E77D-A003-39DE-A7850D907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477">
              <a:extLst>
                <a:ext uri="{FF2B5EF4-FFF2-40B4-BE49-F238E27FC236}">
                  <a16:creationId xmlns:a16="http://schemas.microsoft.com/office/drawing/2014/main" id="{8CE5E84E-382A-5723-00DF-EACB9B835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9" name="53 CuadroTexto">
            <a:extLst>
              <a:ext uri="{FF2B5EF4-FFF2-40B4-BE49-F238E27FC236}">
                <a16:creationId xmlns:a16="http://schemas.microsoft.com/office/drawing/2014/main" id="{109243DC-3C83-1A82-834A-846D5BAC8118}"/>
              </a:ext>
            </a:extLst>
          </p:cNvPr>
          <p:cNvSpPr txBox="1"/>
          <p:nvPr/>
        </p:nvSpPr>
        <p:spPr>
          <a:xfrm>
            <a:off x="256376" y="1969646"/>
            <a:ext cx="3065889" cy="38507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3200" b="1" dirty="0">
                <a:solidFill>
                  <a:srgbClr val="0070C0"/>
                </a:solidFill>
                <a:effectLst>
                  <a:outerShdw blurRad="60007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WAS - WERE</a:t>
            </a:r>
            <a:endParaRPr lang="es-ES" sz="3200" b="1" dirty="0">
              <a:solidFill>
                <a:srgbClr val="0070C0"/>
              </a:solidFill>
              <a:effectLst>
                <a:outerShdw blurRad="60007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0" name="1 Imagen">
            <a:extLst>
              <a:ext uri="{FF2B5EF4-FFF2-40B4-BE49-F238E27FC236}">
                <a16:creationId xmlns:a16="http://schemas.microsoft.com/office/drawing/2014/main" id="{ED57AE9D-B45C-240B-D333-A492C6A9A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01" y="752829"/>
            <a:ext cx="7107349" cy="1249577"/>
          </a:xfrm>
          <a:prstGeom prst="rect">
            <a:avLst/>
          </a:prstGeom>
        </p:spPr>
      </p:pic>
      <p:pic>
        <p:nvPicPr>
          <p:cNvPr id="11" name="2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9724905-BA85-49C0-90B9-1EE99E858E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04" y="5364364"/>
            <a:ext cx="1292205" cy="64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4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_______ at home yesterday.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5681" y="2294492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2555777" y="342899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2343913" y="2294492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NEXT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1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people _______ noisy.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20842" y="2260297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4227955" y="342899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583372" y="2278978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NEXT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_______ at home last Sunday.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20842" y="2260297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2782568" y="343553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583372" y="2278978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NEXT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road with white lines&#10;&#10;Description automatically generated">
            <a:extLst>
              <a:ext uri="{FF2B5EF4-FFF2-40B4-BE49-F238E27FC236}">
                <a16:creationId xmlns:a16="http://schemas.microsoft.com/office/drawing/2014/main" id="{BA21E9F6-F707-6CF8-96BB-BF4B4E0C4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2588">
            <a:off x="4726405" y="-1470436"/>
            <a:ext cx="3966099" cy="10778776"/>
          </a:xfrm>
          <a:prstGeom prst="rect">
            <a:avLst/>
          </a:prstGeom>
        </p:spPr>
      </p:pic>
      <p:sp>
        <p:nvSpPr>
          <p:cNvPr id="2" name="3 Cilindro">
            <a:extLst>
              <a:ext uri="{FF2B5EF4-FFF2-40B4-BE49-F238E27FC236}">
                <a16:creationId xmlns:a16="http://schemas.microsoft.com/office/drawing/2014/main" id="{AA64EDA0-D896-7986-71D0-BAF88696E6CF}"/>
              </a:ext>
            </a:extLst>
          </p:cNvPr>
          <p:cNvSpPr/>
          <p:nvPr/>
        </p:nvSpPr>
        <p:spPr>
          <a:xfrm>
            <a:off x="6588224" y="836712"/>
            <a:ext cx="216024" cy="1126481"/>
          </a:xfrm>
          <a:prstGeom prst="can">
            <a:avLst>
              <a:gd name="adj" fmla="val 53476"/>
            </a:avLst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12 Grupo">
            <a:extLst>
              <a:ext uri="{FF2B5EF4-FFF2-40B4-BE49-F238E27FC236}">
                <a16:creationId xmlns:a16="http://schemas.microsoft.com/office/drawing/2014/main" id="{3DFB4780-3F2E-E739-2150-D32E10ACEF1B}"/>
              </a:ext>
            </a:extLst>
          </p:cNvPr>
          <p:cNvGrpSpPr/>
          <p:nvPr/>
        </p:nvGrpSpPr>
        <p:grpSpPr>
          <a:xfrm>
            <a:off x="0" y="1328564"/>
            <a:ext cx="5783061" cy="976017"/>
            <a:chOff x="0" y="1328564"/>
            <a:chExt cx="5783061" cy="97601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4BFEE73-7D65-47D1-65C6-0D99A14A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987C3EB-B4CA-0B92-089E-C68ADD55D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90774" y="1328564"/>
              <a:ext cx="2892287" cy="976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399" descr="Coche2">
            <a:extLst>
              <a:ext uri="{FF2B5EF4-FFF2-40B4-BE49-F238E27FC236}">
                <a16:creationId xmlns:a16="http://schemas.microsoft.com/office/drawing/2014/main" id="{C7798D7C-7F6A-9E2C-EBBA-E77620B7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18" y="1730579"/>
            <a:ext cx="1844179" cy="114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8" descr="Coche1">
            <a:extLst>
              <a:ext uri="{FF2B5EF4-FFF2-40B4-BE49-F238E27FC236}">
                <a16:creationId xmlns:a16="http://schemas.microsoft.com/office/drawing/2014/main" id="{7915B4F7-448B-870E-0BB5-7D4EC5C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32" y="1542441"/>
            <a:ext cx="1735088" cy="10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75">
            <a:extLst>
              <a:ext uri="{FF2B5EF4-FFF2-40B4-BE49-F238E27FC236}">
                <a16:creationId xmlns:a16="http://schemas.microsoft.com/office/drawing/2014/main" id="{390E6B58-8AC6-1D67-0674-BB7BBAEA842C}"/>
              </a:ext>
            </a:extLst>
          </p:cNvPr>
          <p:cNvGrpSpPr>
            <a:grpSpLocks/>
          </p:cNvGrpSpPr>
          <p:nvPr/>
        </p:nvGrpSpPr>
        <p:grpSpPr bwMode="auto">
          <a:xfrm rot="2063438">
            <a:off x="296646" y="3483966"/>
            <a:ext cx="1857375" cy="2303462"/>
            <a:chOff x="2744" y="2251"/>
            <a:chExt cx="1170" cy="1451"/>
          </a:xfrm>
        </p:grpSpPr>
        <p:pic>
          <p:nvPicPr>
            <p:cNvPr id="9" name="Picture 476">
              <a:extLst>
                <a:ext uri="{FF2B5EF4-FFF2-40B4-BE49-F238E27FC236}">
                  <a16:creationId xmlns:a16="http://schemas.microsoft.com/office/drawing/2014/main" id="{B49127E2-51C0-4206-12D0-460D9E1F2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2251"/>
              <a:ext cx="117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77">
              <a:extLst>
                <a:ext uri="{FF2B5EF4-FFF2-40B4-BE49-F238E27FC236}">
                  <a16:creationId xmlns:a16="http://schemas.microsoft.com/office/drawing/2014/main" id="{F64C3B44-427D-B339-C49E-F08F9BE59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387"/>
              <a:ext cx="46" cy="1315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rgbClr val="DDDDDD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11" name="1 Rectángulo redondeado">
            <a:extLst>
              <a:ext uri="{FF2B5EF4-FFF2-40B4-BE49-F238E27FC236}">
                <a16:creationId xmlns:a16="http://schemas.microsoft.com/office/drawing/2014/main" id="{0F4AD76F-0EB8-102F-370F-56D423445499}"/>
              </a:ext>
            </a:extLst>
          </p:cNvPr>
          <p:cNvSpPr/>
          <p:nvPr/>
        </p:nvSpPr>
        <p:spPr>
          <a:xfrm>
            <a:off x="1475656" y="403006"/>
            <a:ext cx="6217284" cy="578882"/>
          </a:xfrm>
          <a:prstGeom prst="roundRect">
            <a:avLst/>
          </a:prstGeom>
          <a:solidFill>
            <a:schemeClr val="tx1"/>
          </a:solidFill>
          <a:ln w="762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food _______ delicious.</a:t>
            </a:r>
            <a:endParaRPr lang="es-E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7 Rectángulo redondeado">
            <a:extLst>
              <a:ext uri="{FF2B5EF4-FFF2-40B4-BE49-F238E27FC236}">
                <a16:creationId xmlns:a16="http://schemas.microsoft.com/office/drawing/2014/main" id="{04D08828-D3D0-01DC-5ECE-2A10E6292561}"/>
              </a:ext>
            </a:extLst>
          </p:cNvPr>
          <p:cNvSpPr/>
          <p:nvPr/>
        </p:nvSpPr>
        <p:spPr>
          <a:xfrm>
            <a:off x="255681" y="2294492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9 Rectángulo">
            <a:extLst>
              <a:ext uri="{FF2B5EF4-FFF2-40B4-BE49-F238E27FC236}">
                <a16:creationId xmlns:a16="http://schemas.microsoft.com/office/drawing/2014/main" id="{AE21C301-C439-A16D-563E-EBF25B9B29FC}"/>
              </a:ext>
            </a:extLst>
          </p:cNvPr>
          <p:cNvSpPr/>
          <p:nvPr/>
        </p:nvSpPr>
        <p:spPr>
          <a:xfrm>
            <a:off x="3931735" y="363988"/>
            <a:ext cx="13051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0 Rectángulo redondeado">
            <a:extLst>
              <a:ext uri="{FF2B5EF4-FFF2-40B4-BE49-F238E27FC236}">
                <a16:creationId xmlns:a16="http://schemas.microsoft.com/office/drawing/2014/main" id="{5B04D327-626A-0076-50F6-7146EC137794}"/>
              </a:ext>
            </a:extLst>
          </p:cNvPr>
          <p:cNvSpPr/>
          <p:nvPr/>
        </p:nvSpPr>
        <p:spPr>
          <a:xfrm>
            <a:off x="2343913" y="2294492"/>
            <a:ext cx="1724031" cy="486436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1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B01D8D-5803-5DD2-75F8-5A45F61BFF0D}"/>
              </a:ext>
            </a:extLst>
          </p:cNvPr>
          <p:cNvSpPr/>
          <p:nvPr/>
        </p:nvSpPr>
        <p:spPr>
          <a:xfrm>
            <a:off x="10452377" y="5485682"/>
            <a:ext cx="1200686" cy="864096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NEXT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1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22275 0.16459 L -0.39288 0.29329 L -0.51806 0.40556 L -0.63299 0.52709 L -0.73386 0.64676 L -0.8382 0.75625 L -0.99254 0.92824 L -0.96493 0.89699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35" y="4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rmul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28333 0.16666 L -0.475 0.16944 L -0.5875 0.16944 L -0.78541 0.18889 L -1.47916 0.23333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279</Words>
  <Application>Microsoft Macintosh PowerPoint</Application>
  <PresentationFormat>Widescreen</PresentationFormat>
  <Paragraphs>97</Paragraphs>
  <Slides>24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.VnVogue</vt:lpstr>
      <vt:lpstr>Arial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Do Thi Thuy Linh</cp:lastModifiedBy>
  <cp:revision>53</cp:revision>
  <dcterms:created xsi:type="dcterms:W3CDTF">2023-01-31T08:21:18Z</dcterms:created>
  <dcterms:modified xsi:type="dcterms:W3CDTF">2025-05-12T13:08:46Z</dcterms:modified>
</cp:coreProperties>
</file>