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29" r:id="rId2"/>
    <p:sldId id="428" r:id="rId3"/>
    <p:sldId id="340" r:id="rId4"/>
    <p:sldId id="336" r:id="rId5"/>
    <p:sldId id="337" r:id="rId6"/>
    <p:sldId id="338" r:id="rId7"/>
    <p:sldId id="417" r:id="rId8"/>
    <p:sldId id="339" r:id="rId9"/>
    <p:sldId id="350" r:id="rId10"/>
    <p:sldId id="418" r:id="rId11"/>
    <p:sldId id="419" r:id="rId12"/>
    <p:sldId id="420" r:id="rId13"/>
    <p:sldId id="344" r:id="rId14"/>
    <p:sldId id="413" r:id="rId15"/>
    <p:sldId id="345" r:id="rId16"/>
    <p:sldId id="421" r:id="rId17"/>
    <p:sldId id="422" r:id="rId18"/>
    <p:sldId id="431" r:id="rId19"/>
    <p:sldId id="432" r:id="rId20"/>
    <p:sldId id="346" r:id="rId21"/>
    <p:sldId id="347" r:id="rId22"/>
    <p:sldId id="348" r:id="rId23"/>
    <p:sldId id="349" r:id="rId24"/>
    <p:sldId id="302" r:id="rId2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19"/>
    <p:restoredTop sz="96327"/>
  </p:normalViewPr>
  <p:slideViewPr>
    <p:cSldViewPr snapToGrid="0">
      <p:cViewPr varScale="1">
        <p:scale>
          <a:sx n="65" d="100"/>
          <a:sy n="65" d="100"/>
        </p:scale>
        <p:origin x="24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9FEA-F19C-484F-9ADB-26442E245BDC}" type="datetimeFigureOut">
              <a:rPr lang="en-VN" smtClean="0"/>
              <a:t>12/5/25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34F0B-74D6-3148-9611-70DA81F0016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773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82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7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C1F9-DC3B-96B6-579B-94C06AEDA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7091C-2412-034C-E5FB-9FE09C9A8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1AF2-DC95-44F0-AA5E-97D1937C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A2A3-C742-C34B-577D-B854FBC5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AD0A1-263C-524B-9C24-100195C8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4461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0B87-2873-3D41-1DD5-FDE98E67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7EDB8-B81E-CA8A-9CB8-75D0F845D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CEEB8-A4E7-184B-A109-6B37970F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BC4C6-C478-1B1D-3D86-9B1CDFC7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BD4FD-E361-6541-9FDF-B25BF5B7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2745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3450D8-8581-3B94-D865-4B668572F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BE72B-9D69-EDEA-6F9F-A0FA2CAAA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224DE-E3AB-035D-F3A0-E9192EAA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CCB15-7BC4-D9ED-04EF-F0324CD2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A9619-18B4-FA3A-7E89-5B9EC5C9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899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30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61909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9D68-67DA-A3BC-B100-72D6572A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04913-ECAB-B900-0DC5-50EE4301C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2D0C4-257D-A866-89D1-1449334A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F140E-FE71-5FE2-3698-BF6367E8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652C-1939-9F0E-6C6F-CBA0E4B7E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6689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CB8F-BB9F-91E2-9284-A09F54DB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9FAF0-7BE4-30F0-D7CE-C02D1F6F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11E2-0900-79F7-0702-1AAEE793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62A9B-F8D6-3CBA-44FE-B9F818FD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9126A-9003-01AC-E29B-9FE01854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630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6DBF-D828-9438-E71C-12EB001B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9183C-EC27-2AAB-ABBD-D3AC473BD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DC882-C50F-9C2F-EC0A-F2D2A8808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C3950-333F-675C-13BA-85F0C186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5BCD0-9523-EA59-45A6-49BCB512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055A8-FC9E-7229-586C-C5967CB6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72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2DD8-8002-83EA-97BD-CF46EEBA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4AAB-ADEF-E53E-DB86-8829642C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C9E41-7C5C-F8D1-2E09-352673387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4C173-AE61-F1D5-C3DB-4637A5515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89263-646A-7609-BC25-FF24BB553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C737E-D223-73AB-E62E-83599225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4AE73-D3CE-7F89-7BA7-ED9A3320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5B551C-C4D5-9278-DAF4-21EA58E1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8084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48B2-A48F-71DF-19D6-150463B1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3CF6A-B9BA-0751-4F55-5A2472A5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43DCC-8244-7155-C7F4-ABA4159E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53408-A53C-2E8E-B88E-A2159F41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313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6DEB0-17D0-E83C-D061-556267C2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FF543-6A7F-B9A8-C08E-EEB0F0BE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A2753-F97E-420B-464B-2B91B867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565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E452-BF2D-7FD7-88A5-31AEF42B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AFFAE-8E39-6271-191F-CA9C7929F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A1AF5-9B7C-2075-A429-B4E6DCB19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29D59-4163-FE0E-0BCC-AC4DD7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E5215-EF64-91C1-041F-FB14161D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28E2A-7B44-86DA-C70B-74BD9B42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7705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AB45-A05A-6625-A301-19D6E0FC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EE050-98E1-6A00-B760-6B32F2850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21686-3801-889C-E6D7-66230DF24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3561B-24CD-91B5-3C4F-21BD0275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6115A-1D06-D855-D1EF-99374241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A310F-2860-1378-AEE6-8555C10D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8502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5A6FB-0872-5C2A-ACFE-F3849A25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A99AA-7374-7928-69A8-9188FC6E7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A2736-E866-AF13-D23B-89E73B6C8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47AB-7EB8-924E-8A2E-9D09DCAECC31}" type="datetimeFigureOut">
              <a:rPr lang="en-VN" smtClean="0"/>
              <a:t>12/5/25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0BCA9-FA52-B450-1328-6BAF10120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6E0C1-D810-79C7-E7A1-6BD146110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9C7EB-CBA5-B54B-A25B-23B89F2A516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4983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95" y="651103"/>
            <a:ext cx="2107785" cy="756183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8783172" y="487712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5209393" y="491852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1088932" y="491852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5D712-9272-5E20-3797-BFF198C5777D}"/>
              </a:ext>
            </a:extLst>
          </p:cNvPr>
          <p:cNvSpPr/>
          <p:nvPr/>
        </p:nvSpPr>
        <p:spPr>
          <a:xfrm>
            <a:off x="794784" y="429029"/>
            <a:ext cx="8563756" cy="1200329"/>
          </a:xfrm>
          <a:custGeom>
            <a:avLst/>
            <a:gdLst>
              <a:gd name="connsiteX0" fmla="*/ 0 w 8563756"/>
              <a:gd name="connsiteY0" fmla="*/ 0 h 1200329"/>
              <a:gd name="connsiteX1" fmla="*/ 485280 w 8563756"/>
              <a:gd name="connsiteY1" fmla="*/ 0 h 1200329"/>
              <a:gd name="connsiteX2" fmla="*/ 799284 w 8563756"/>
              <a:gd name="connsiteY2" fmla="*/ 0 h 1200329"/>
              <a:gd name="connsiteX3" fmla="*/ 1541476 w 8563756"/>
              <a:gd name="connsiteY3" fmla="*/ 0 h 1200329"/>
              <a:gd name="connsiteX4" fmla="*/ 2026756 w 8563756"/>
              <a:gd name="connsiteY4" fmla="*/ 0 h 1200329"/>
              <a:gd name="connsiteX5" fmla="*/ 2512035 w 8563756"/>
              <a:gd name="connsiteY5" fmla="*/ 0 h 1200329"/>
              <a:gd name="connsiteX6" fmla="*/ 3254227 w 8563756"/>
              <a:gd name="connsiteY6" fmla="*/ 0 h 1200329"/>
              <a:gd name="connsiteX7" fmla="*/ 3653869 w 8563756"/>
              <a:gd name="connsiteY7" fmla="*/ 0 h 1200329"/>
              <a:gd name="connsiteX8" fmla="*/ 4396061 w 8563756"/>
              <a:gd name="connsiteY8" fmla="*/ 0 h 1200329"/>
              <a:gd name="connsiteX9" fmla="*/ 5138254 w 8563756"/>
              <a:gd name="connsiteY9" fmla="*/ 0 h 1200329"/>
              <a:gd name="connsiteX10" fmla="*/ 5709171 w 8563756"/>
              <a:gd name="connsiteY10" fmla="*/ 0 h 1200329"/>
              <a:gd name="connsiteX11" fmla="*/ 6451363 w 8563756"/>
              <a:gd name="connsiteY11" fmla="*/ 0 h 1200329"/>
              <a:gd name="connsiteX12" fmla="*/ 6936642 w 8563756"/>
              <a:gd name="connsiteY12" fmla="*/ 0 h 1200329"/>
              <a:gd name="connsiteX13" fmla="*/ 7421922 w 8563756"/>
              <a:gd name="connsiteY13" fmla="*/ 0 h 1200329"/>
              <a:gd name="connsiteX14" fmla="*/ 8078476 w 8563756"/>
              <a:gd name="connsiteY14" fmla="*/ 0 h 1200329"/>
              <a:gd name="connsiteX15" fmla="*/ 8563756 w 8563756"/>
              <a:gd name="connsiteY15" fmla="*/ 0 h 1200329"/>
              <a:gd name="connsiteX16" fmla="*/ 8563756 w 8563756"/>
              <a:gd name="connsiteY16" fmla="*/ 424116 h 1200329"/>
              <a:gd name="connsiteX17" fmla="*/ 8563756 w 8563756"/>
              <a:gd name="connsiteY17" fmla="*/ 836229 h 1200329"/>
              <a:gd name="connsiteX18" fmla="*/ 8563756 w 8563756"/>
              <a:gd name="connsiteY18" fmla="*/ 1200329 h 1200329"/>
              <a:gd name="connsiteX19" fmla="*/ 7907201 w 8563756"/>
              <a:gd name="connsiteY19" fmla="*/ 1200329 h 1200329"/>
              <a:gd name="connsiteX20" fmla="*/ 7507559 w 8563756"/>
              <a:gd name="connsiteY20" fmla="*/ 1200329 h 1200329"/>
              <a:gd name="connsiteX21" fmla="*/ 6765367 w 8563756"/>
              <a:gd name="connsiteY21" fmla="*/ 1200329 h 1200329"/>
              <a:gd name="connsiteX22" fmla="*/ 6194450 w 8563756"/>
              <a:gd name="connsiteY22" fmla="*/ 1200329 h 1200329"/>
              <a:gd name="connsiteX23" fmla="*/ 5794808 w 8563756"/>
              <a:gd name="connsiteY23" fmla="*/ 1200329 h 1200329"/>
              <a:gd name="connsiteX24" fmla="*/ 5223891 w 8563756"/>
              <a:gd name="connsiteY24" fmla="*/ 1200329 h 1200329"/>
              <a:gd name="connsiteX25" fmla="*/ 4909887 w 8563756"/>
              <a:gd name="connsiteY25" fmla="*/ 1200329 h 1200329"/>
              <a:gd name="connsiteX26" fmla="*/ 4595882 w 8563756"/>
              <a:gd name="connsiteY26" fmla="*/ 1200329 h 1200329"/>
              <a:gd name="connsiteX27" fmla="*/ 4024965 w 8563756"/>
              <a:gd name="connsiteY27" fmla="*/ 1200329 h 1200329"/>
              <a:gd name="connsiteX28" fmla="*/ 3625323 w 8563756"/>
              <a:gd name="connsiteY28" fmla="*/ 1200329 h 1200329"/>
              <a:gd name="connsiteX29" fmla="*/ 2968769 w 8563756"/>
              <a:gd name="connsiteY29" fmla="*/ 1200329 h 1200329"/>
              <a:gd name="connsiteX30" fmla="*/ 2569127 w 8563756"/>
              <a:gd name="connsiteY30" fmla="*/ 1200329 h 1200329"/>
              <a:gd name="connsiteX31" fmla="*/ 1912572 w 8563756"/>
              <a:gd name="connsiteY31" fmla="*/ 1200329 h 1200329"/>
              <a:gd name="connsiteX32" fmla="*/ 1598568 w 8563756"/>
              <a:gd name="connsiteY32" fmla="*/ 1200329 h 1200329"/>
              <a:gd name="connsiteX33" fmla="*/ 942013 w 8563756"/>
              <a:gd name="connsiteY33" fmla="*/ 1200329 h 1200329"/>
              <a:gd name="connsiteX34" fmla="*/ 542371 w 8563756"/>
              <a:gd name="connsiteY34" fmla="*/ 1200329 h 1200329"/>
              <a:gd name="connsiteX35" fmla="*/ 0 w 8563756"/>
              <a:gd name="connsiteY35" fmla="*/ 1200329 h 1200329"/>
              <a:gd name="connsiteX36" fmla="*/ 0 w 8563756"/>
              <a:gd name="connsiteY36" fmla="*/ 824226 h 1200329"/>
              <a:gd name="connsiteX37" fmla="*/ 0 w 8563756"/>
              <a:gd name="connsiteY37" fmla="*/ 400110 h 1200329"/>
              <a:gd name="connsiteX38" fmla="*/ 0 w 8563756"/>
              <a:gd name="connsiteY3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563756" h="1200329" extrusionOk="0">
                <a:moveTo>
                  <a:pt x="0" y="0"/>
                </a:moveTo>
                <a:cubicBezTo>
                  <a:pt x="182251" y="-31319"/>
                  <a:pt x="265792" y="7561"/>
                  <a:pt x="485280" y="0"/>
                </a:cubicBezTo>
                <a:cubicBezTo>
                  <a:pt x="704768" y="-7561"/>
                  <a:pt x="703473" y="33390"/>
                  <a:pt x="799284" y="0"/>
                </a:cubicBezTo>
                <a:cubicBezTo>
                  <a:pt x="895095" y="-33390"/>
                  <a:pt x="1330564" y="55462"/>
                  <a:pt x="1541476" y="0"/>
                </a:cubicBezTo>
                <a:cubicBezTo>
                  <a:pt x="1752388" y="-55462"/>
                  <a:pt x="1853432" y="33064"/>
                  <a:pt x="2026756" y="0"/>
                </a:cubicBezTo>
                <a:cubicBezTo>
                  <a:pt x="2200080" y="-33064"/>
                  <a:pt x="2370245" y="11318"/>
                  <a:pt x="2512035" y="0"/>
                </a:cubicBezTo>
                <a:cubicBezTo>
                  <a:pt x="2653825" y="-11318"/>
                  <a:pt x="3012496" y="53066"/>
                  <a:pt x="3254227" y="0"/>
                </a:cubicBezTo>
                <a:cubicBezTo>
                  <a:pt x="3495958" y="-53066"/>
                  <a:pt x="3506741" y="44364"/>
                  <a:pt x="3653869" y="0"/>
                </a:cubicBezTo>
                <a:cubicBezTo>
                  <a:pt x="3800997" y="-44364"/>
                  <a:pt x="4179215" y="49880"/>
                  <a:pt x="4396061" y="0"/>
                </a:cubicBezTo>
                <a:cubicBezTo>
                  <a:pt x="4612907" y="-49880"/>
                  <a:pt x="4843921" y="18362"/>
                  <a:pt x="5138254" y="0"/>
                </a:cubicBezTo>
                <a:cubicBezTo>
                  <a:pt x="5432587" y="-18362"/>
                  <a:pt x="5466289" y="44698"/>
                  <a:pt x="5709171" y="0"/>
                </a:cubicBezTo>
                <a:cubicBezTo>
                  <a:pt x="5952053" y="-44698"/>
                  <a:pt x="6081119" y="25457"/>
                  <a:pt x="6451363" y="0"/>
                </a:cubicBezTo>
                <a:cubicBezTo>
                  <a:pt x="6821607" y="-25457"/>
                  <a:pt x="6750315" y="39101"/>
                  <a:pt x="6936642" y="0"/>
                </a:cubicBezTo>
                <a:cubicBezTo>
                  <a:pt x="7122969" y="-39101"/>
                  <a:pt x="7236056" y="29956"/>
                  <a:pt x="7421922" y="0"/>
                </a:cubicBezTo>
                <a:cubicBezTo>
                  <a:pt x="7607788" y="-29956"/>
                  <a:pt x="7820637" y="52415"/>
                  <a:pt x="8078476" y="0"/>
                </a:cubicBezTo>
                <a:cubicBezTo>
                  <a:pt x="8336315" y="-52415"/>
                  <a:pt x="8466135" y="27205"/>
                  <a:pt x="8563756" y="0"/>
                </a:cubicBezTo>
                <a:cubicBezTo>
                  <a:pt x="8590879" y="116019"/>
                  <a:pt x="8528567" y="260745"/>
                  <a:pt x="8563756" y="424116"/>
                </a:cubicBezTo>
                <a:cubicBezTo>
                  <a:pt x="8598945" y="587487"/>
                  <a:pt x="8528296" y="691086"/>
                  <a:pt x="8563756" y="836229"/>
                </a:cubicBezTo>
                <a:cubicBezTo>
                  <a:pt x="8599216" y="981372"/>
                  <a:pt x="8547559" y="1047933"/>
                  <a:pt x="8563756" y="1200329"/>
                </a:cubicBezTo>
                <a:cubicBezTo>
                  <a:pt x="8310760" y="1209744"/>
                  <a:pt x="8066258" y="1161185"/>
                  <a:pt x="7907201" y="1200329"/>
                </a:cubicBezTo>
                <a:cubicBezTo>
                  <a:pt x="7748145" y="1239473"/>
                  <a:pt x="7655868" y="1198612"/>
                  <a:pt x="7507559" y="1200329"/>
                </a:cubicBezTo>
                <a:cubicBezTo>
                  <a:pt x="7359250" y="1202046"/>
                  <a:pt x="6990926" y="1196849"/>
                  <a:pt x="6765367" y="1200329"/>
                </a:cubicBezTo>
                <a:cubicBezTo>
                  <a:pt x="6539808" y="1203809"/>
                  <a:pt x="6405674" y="1176314"/>
                  <a:pt x="6194450" y="1200329"/>
                </a:cubicBezTo>
                <a:cubicBezTo>
                  <a:pt x="5983226" y="1224344"/>
                  <a:pt x="5883517" y="1166880"/>
                  <a:pt x="5794808" y="1200329"/>
                </a:cubicBezTo>
                <a:cubicBezTo>
                  <a:pt x="5706099" y="1233778"/>
                  <a:pt x="5432414" y="1194057"/>
                  <a:pt x="5223891" y="1200329"/>
                </a:cubicBezTo>
                <a:cubicBezTo>
                  <a:pt x="5015368" y="1206601"/>
                  <a:pt x="4994852" y="1167221"/>
                  <a:pt x="4909887" y="1200329"/>
                </a:cubicBezTo>
                <a:cubicBezTo>
                  <a:pt x="4824922" y="1233437"/>
                  <a:pt x="4696216" y="1182616"/>
                  <a:pt x="4595882" y="1200329"/>
                </a:cubicBezTo>
                <a:cubicBezTo>
                  <a:pt x="4495549" y="1218042"/>
                  <a:pt x="4217268" y="1184260"/>
                  <a:pt x="4024965" y="1200329"/>
                </a:cubicBezTo>
                <a:cubicBezTo>
                  <a:pt x="3832662" y="1216398"/>
                  <a:pt x="3730513" y="1167167"/>
                  <a:pt x="3625323" y="1200329"/>
                </a:cubicBezTo>
                <a:cubicBezTo>
                  <a:pt x="3520133" y="1233491"/>
                  <a:pt x="3277562" y="1127196"/>
                  <a:pt x="2968769" y="1200329"/>
                </a:cubicBezTo>
                <a:cubicBezTo>
                  <a:pt x="2659976" y="1273462"/>
                  <a:pt x="2659868" y="1184468"/>
                  <a:pt x="2569127" y="1200329"/>
                </a:cubicBezTo>
                <a:cubicBezTo>
                  <a:pt x="2478386" y="1216190"/>
                  <a:pt x="2229779" y="1189028"/>
                  <a:pt x="1912572" y="1200329"/>
                </a:cubicBezTo>
                <a:cubicBezTo>
                  <a:pt x="1595365" y="1211630"/>
                  <a:pt x="1676072" y="1167807"/>
                  <a:pt x="1598568" y="1200329"/>
                </a:cubicBezTo>
                <a:cubicBezTo>
                  <a:pt x="1521064" y="1232851"/>
                  <a:pt x="1136902" y="1123733"/>
                  <a:pt x="942013" y="1200329"/>
                </a:cubicBezTo>
                <a:cubicBezTo>
                  <a:pt x="747124" y="1276925"/>
                  <a:pt x="695210" y="1173684"/>
                  <a:pt x="542371" y="1200329"/>
                </a:cubicBezTo>
                <a:cubicBezTo>
                  <a:pt x="389532" y="1226974"/>
                  <a:pt x="217383" y="1166639"/>
                  <a:pt x="0" y="1200329"/>
                </a:cubicBezTo>
                <a:cubicBezTo>
                  <a:pt x="-13719" y="1060500"/>
                  <a:pt x="11821" y="940040"/>
                  <a:pt x="0" y="824226"/>
                </a:cubicBezTo>
                <a:cubicBezTo>
                  <a:pt x="-11821" y="708412"/>
                  <a:pt x="26203" y="589145"/>
                  <a:pt x="0" y="400110"/>
                </a:cubicBezTo>
                <a:cubicBezTo>
                  <a:pt x="-26203" y="211075"/>
                  <a:pt x="4682" y="18698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00919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visit my grandparents</a:t>
            </a:r>
            <a:endParaRPr lang="en-US" sz="7200" b="1" cap="none" spc="0" dirty="0">
              <a:ln w="10160">
                <a:solidFill>
                  <a:schemeClr val="accent2"/>
                </a:solidFill>
                <a:prstDash val="solid"/>
              </a:ln>
              <a:solidFill>
                <a:srgbClr val="00919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A child writing in a book&#10;&#10;Description automatically generated">
            <a:extLst>
              <a:ext uri="{FF2B5EF4-FFF2-40B4-BE49-F238E27FC236}">
                <a16:creationId xmlns:a16="http://schemas.microsoft.com/office/drawing/2014/main" id="{53F31B64-1935-A155-FC79-BA1244D878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20357" r="12121" b="8283"/>
          <a:stretch/>
        </p:blipFill>
        <p:spPr>
          <a:xfrm>
            <a:off x="451261" y="1820281"/>
            <a:ext cx="2553196" cy="2791494"/>
          </a:xfrm>
          <a:prstGeom prst="roundRect">
            <a:avLst/>
          </a:prstGeom>
        </p:spPr>
      </p:pic>
      <p:pic>
        <p:nvPicPr>
          <p:cNvPr id="8" name="Picture 7" descr="A cartoon of a person and a couple of girls&#10;&#10;Description automatically generated">
            <a:extLst>
              <a:ext uri="{FF2B5EF4-FFF2-40B4-BE49-F238E27FC236}">
                <a16:creationId xmlns:a16="http://schemas.microsoft.com/office/drawing/2014/main" id="{DB5D3BE7-62D4-C274-89A0-1AF643F3F4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21728" r="9167" b="6872"/>
          <a:stretch/>
        </p:blipFill>
        <p:spPr>
          <a:xfrm>
            <a:off x="4380462" y="1878162"/>
            <a:ext cx="2808598" cy="2748603"/>
          </a:xfrm>
          <a:prstGeom prst="roundRect">
            <a:avLst/>
          </a:prstGeom>
        </p:spPr>
      </p:pic>
      <p:pic>
        <p:nvPicPr>
          <p:cNvPr id="9" name="Picture 8" descr="A cartoon of a child and an old person&#10;&#10;Description automatically generated">
            <a:extLst>
              <a:ext uri="{FF2B5EF4-FFF2-40B4-BE49-F238E27FC236}">
                <a16:creationId xmlns:a16="http://schemas.microsoft.com/office/drawing/2014/main" id="{A775C800-35F5-6830-B3B4-C6BC97030A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22560" r="9798" b="6953"/>
          <a:stretch/>
        </p:blipFill>
        <p:spPr>
          <a:xfrm>
            <a:off x="7972833" y="1985655"/>
            <a:ext cx="3185913" cy="264111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601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logo&#10;&#10;Description automatically generated">
            <a:extLst>
              <a:ext uri="{FF2B5EF4-FFF2-40B4-BE49-F238E27FC236}">
                <a16:creationId xmlns:a16="http://schemas.microsoft.com/office/drawing/2014/main" id="{DDED2BDD-D56F-234E-7527-D831FC9B8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8" y="471632"/>
            <a:ext cx="4714669" cy="58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close up of a message&#10;&#10;Description automatically generated">
            <a:extLst>
              <a:ext uri="{FF2B5EF4-FFF2-40B4-BE49-F238E27FC236}">
                <a16:creationId xmlns:a16="http://schemas.microsoft.com/office/drawing/2014/main" id="{D62FC5B8-C7B3-5BFE-38EC-D6121AC36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3" y="1218504"/>
            <a:ext cx="7772400" cy="243700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264C24F-2D97-99FE-54A5-3C4917952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3" y="3815062"/>
            <a:ext cx="7772400" cy="2437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85E14-E55D-5D5A-93CC-B68BB1C4A0DC}"/>
              </a:ext>
            </a:extLst>
          </p:cNvPr>
          <p:cNvSpPr txBox="1"/>
          <p:nvPr/>
        </p:nvSpPr>
        <p:spPr>
          <a:xfrm>
            <a:off x="4986473" y="4741178"/>
            <a:ext cx="274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VN" sz="3200" dirty="0">
                <a:solidFill>
                  <a:srgbClr val="FF0000"/>
                </a:solidFill>
              </a:rPr>
              <a:t>tayed at home</a:t>
            </a:r>
          </a:p>
        </p:txBody>
      </p:sp>
    </p:spTree>
    <p:extLst>
      <p:ext uri="{BB962C8B-B14F-4D97-AF65-F5344CB8AC3E}">
        <p14:creationId xmlns:p14="http://schemas.microsoft.com/office/powerpoint/2010/main" val="40352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8A3380D7-9D49-1656-ACEA-E5A72765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8" y="471632"/>
            <a:ext cx="4714669" cy="58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close-up of a message&#10;&#10;Description automatically generated">
            <a:extLst>
              <a:ext uri="{FF2B5EF4-FFF2-40B4-BE49-F238E27FC236}">
                <a16:creationId xmlns:a16="http://schemas.microsoft.com/office/drawing/2014/main" id="{159AC159-A2C6-418A-0651-0E80FC62F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66" y="1337072"/>
            <a:ext cx="7772400" cy="2437008"/>
          </a:xfrm>
          <a:prstGeom prst="rect">
            <a:avLst/>
          </a:prstGeom>
        </p:spPr>
      </p:pic>
      <p:pic>
        <p:nvPicPr>
          <p:cNvPr id="6" name="Picture 5" descr="A close-up of a couple of words&#10;&#10;Description automatically generated">
            <a:extLst>
              <a:ext uri="{FF2B5EF4-FFF2-40B4-BE49-F238E27FC236}">
                <a16:creationId xmlns:a16="http://schemas.microsoft.com/office/drawing/2014/main" id="{26C1F330-689E-AB8B-D629-0398A6919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66" y="3949360"/>
            <a:ext cx="7772400" cy="24370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DA7CC3-55F4-8DE0-DE2E-C714EC698DAC}"/>
              </a:ext>
            </a:extLst>
          </p:cNvPr>
          <p:cNvSpPr txBox="1"/>
          <p:nvPr/>
        </p:nvSpPr>
        <p:spPr>
          <a:xfrm>
            <a:off x="5218041" y="2263188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VN" sz="3200" dirty="0">
                <a:solidFill>
                  <a:srgbClr val="FF0000"/>
                </a:solidFill>
              </a:rPr>
              <a:t>ainted a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0CE43-5AC4-9EBD-B6EB-3535D0B85613}"/>
              </a:ext>
            </a:extLst>
          </p:cNvPr>
          <p:cNvSpPr txBox="1"/>
          <p:nvPr/>
        </p:nvSpPr>
        <p:spPr>
          <a:xfrm>
            <a:off x="4311422" y="4936153"/>
            <a:ext cx="4546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We baked some cupcakes</a:t>
            </a:r>
          </a:p>
        </p:txBody>
      </p:sp>
    </p:spTree>
    <p:extLst>
      <p:ext uri="{BB962C8B-B14F-4D97-AF65-F5344CB8AC3E}">
        <p14:creationId xmlns:p14="http://schemas.microsoft.com/office/powerpoint/2010/main" val="29726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8A3380D7-9D49-1656-ACEA-E5A72765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8" y="471632"/>
            <a:ext cx="4714669" cy="58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-up of a message&#10;&#10;Description automatically generated">
            <a:extLst>
              <a:ext uri="{FF2B5EF4-FFF2-40B4-BE49-F238E27FC236}">
                <a16:creationId xmlns:a16="http://schemas.microsoft.com/office/drawing/2014/main" id="{B13CD006-92ED-80E5-05D5-7845435DB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77" y="1285653"/>
            <a:ext cx="7772400" cy="2437008"/>
          </a:xfrm>
          <a:prstGeom prst="rect">
            <a:avLst/>
          </a:prstGeom>
        </p:spPr>
      </p:pic>
      <p:pic>
        <p:nvPicPr>
          <p:cNvPr id="10" name="Picture 9" descr="A close-up of a message&#10;&#10;Description automatically generated">
            <a:extLst>
              <a:ext uri="{FF2B5EF4-FFF2-40B4-BE49-F238E27FC236}">
                <a16:creationId xmlns:a16="http://schemas.microsoft.com/office/drawing/2014/main" id="{4CBFFD9B-4CB7-8349-5610-A9F4CC1F2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77" y="3949360"/>
            <a:ext cx="7772400" cy="2437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181D9C-2F56-98D1-45AC-B68A3D771C72}"/>
              </a:ext>
            </a:extLst>
          </p:cNvPr>
          <p:cNvSpPr txBox="1"/>
          <p:nvPr/>
        </p:nvSpPr>
        <p:spPr>
          <a:xfrm>
            <a:off x="4300821" y="2304170"/>
            <a:ext cx="197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He studied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F638-7C06-FAAE-A117-665EC31ACE13}"/>
              </a:ext>
            </a:extLst>
          </p:cNvPr>
          <p:cNvSpPr txBox="1"/>
          <p:nvPr/>
        </p:nvSpPr>
        <p:spPr>
          <a:xfrm>
            <a:off x="4159023" y="4999447"/>
            <a:ext cx="447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She planted some flowers</a:t>
            </a:r>
          </a:p>
        </p:txBody>
      </p:sp>
    </p:spTree>
    <p:extLst>
      <p:ext uri="{BB962C8B-B14F-4D97-AF65-F5344CB8AC3E}">
        <p14:creationId xmlns:p14="http://schemas.microsoft.com/office/powerpoint/2010/main" val="23924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56839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425C80-E9B8-49AF-8C6B-DAD95028F3BE}"/>
              </a:ext>
            </a:extLst>
          </p:cNvPr>
          <p:cNvSpPr txBox="1"/>
          <p:nvPr/>
        </p:nvSpPr>
        <p:spPr>
          <a:xfrm>
            <a:off x="179614" y="707571"/>
            <a:ext cx="1189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Make sentences using these words. Then read your sentences to a partner. 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962D894-715A-45FD-BDD8-06C8D7416F9E}"/>
              </a:ext>
            </a:extLst>
          </p:cNvPr>
          <p:cNvSpPr/>
          <p:nvPr/>
        </p:nvSpPr>
        <p:spPr>
          <a:xfrm>
            <a:off x="1973283" y="2209791"/>
            <a:ext cx="8621486" cy="1219209"/>
          </a:xfrm>
          <a:prstGeom prst="wedgeRoundRectCallout">
            <a:avLst>
              <a:gd name="adj1" fmla="val -61300"/>
              <a:gd name="adj2" fmla="val 13303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bg1"/>
                </a:solidFill>
                <a:ea typeface="Times New Roman" panose="02020603050405020304" pitchFamily="18" charset="0"/>
              </a:rPr>
              <a:t>I planted some flowers yesterday</a:t>
            </a:r>
            <a:r>
              <a:rPr lang="en-US" sz="4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27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6676E-92C5-C55C-9852-FF5B99FD4EC0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26</a:t>
            </a:r>
          </a:p>
        </p:txBody>
      </p:sp>
      <p:pic>
        <p:nvPicPr>
          <p:cNvPr id="4" name="Picture 3" descr="A green sign with black text&#10;&#10;Description automatically generated">
            <a:extLst>
              <a:ext uri="{FF2B5EF4-FFF2-40B4-BE49-F238E27FC236}">
                <a16:creationId xmlns:a16="http://schemas.microsoft.com/office/drawing/2014/main" id="{314FB8A6-F888-B697-7ADF-C78373E72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89" y="409187"/>
            <a:ext cx="7841837" cy="12535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group of images of a child doing activities&#10;&#10;Description automatically generated with medium confidence">
            <a:extLst>
              <a:ext uri="{FF2B5EF4-FFF2-40B4-BE49-F238E27FC236}">
                <a16:creationId xmlns:a16="http://schemas.microsoft.com/office/drawing/2014/main" id="{B5F01056-297F-0D6A-522E-8FDE70822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4" y="1746158"/>
            <a:ext cx="7432395" cy="46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80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6676E-92C5-C55C-9852-FF5B99FD4EC0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26</a:t>
            </a:r>
          </a:p>
        </p:txBody>
      </p:sp>
      <p:pic>
        <p:nvPicPr>
          <p:cNvPr id="6" name="Picture 5" descr="A group of images of a child doing activities&#10;&#10;Description automatically generated with medium confidence">
            <a:extLst>
              <a:ext uri="{FF2B5EF4-FFF2-40B4-BE49-F238E27FC236}">
                <a16:creationId xmlns:a16="http://schemas.microsoft.com/office/drawing/2014/main" id="{B5F01056-297F-0D6A-522E-8FDE70822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" r="66716"/>
          <a:stretch/>
        </p:blipFill>
        <p:spPr>
          <a:xfrm>
            <a:off x="3919486" y="342802"/>
            <a:ext cx="3177360" cy="60227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6EC66-C8F2-C17B-3CF3-D5A89A24F6C5}"/>
              </a:ext>
            </a:extLst>
          </p:cNvPr>
          <p:cNvSpPr txBox="1"/>
          <p:nvPr/>
        </p:nvSpPr>
        <p:spPr>
          <a:xfrm>
            <a:off x="5628450" y="5414955"/>
            <a:ext cx="3357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VN" sz="3200" dirty="0">
                <a:solidFill>
                  <a:srgbClr val="FF0000"/>
                </a:solidFill>
              </a:rPr>
              <a:t>lant some flowers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14F3F8-24D2-53DD-28AF-6E95052BBF8E}"/>
              </a:ext>
            </a:extLst>
          </p:cNvPr>
          <p:cNvSpPr/>
          <p:nvPr/>
        </p:nvSpPr>
        <p:spPr>
          <a:xfrm>
            <a:off x="5995250" y="3060865"/>
            <a:ext cx="1101596" cy="736270"/>
          </a:xfrm>
          <a:custGeom>
            <a:avLst/>
            <a:gdLst>
              <a:gd name="connsiteX0" fmla="*/ 0 w 1101596"/>
              <a:gd name="connsiteY0" fmla="*/ 368135 h 736270"/>
              <a:gd name="connsiteX1" fmla="*/ 550798 w 1101596"/>
              <a:gd name="connsiteY1" fmla="*/ 0 h 736270"/>
              <a:gd name="connsiteX2" fmla="*/ 1101596 w 1101596"/>
              <a:gd name="connsiteY2" fmla="*/ 368135 h 736270"/>
              <a:gd name="connsiteX3" fmla="*/ 550798 w 1101596"/>
              <a:gd name="connsiteY3" fmla="*/ 736270 h 736270"/>
              <a:gd name="connsiteX4" fmla="*/ 0 w 1101596"/>
              <a:gd name="connsiteY4" fmla="*/ 368135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96" h="736270" extrusionOk="0">
                <a:moveTo>
                  <a:pt x="0" y="368135"/>
                </a:moveTo>
                <a:cubicBezTo>
                  <a:pt x="-49686" y="134173"/>
                  <a:pt x="193294" y="20007"/>
                  <a:pt x="550798" y="0"/>
                </a:cubicBezTo>
                <a:cubicBezTo>
                  <a:pt x="895973" y="8627"/>
                  <a:pt x="1084504" y="165363"/>
                  <a:pt x="1101596" y="368135"/>
                </a:cubicBezTo>
                <a:cubicBezTo>
                  <a:pt x="1052019" y="619865"/>
                  <a:pt x="844240" y="795714"/>
                  <a:pt x="550798" y="736270"/>
                </a:cubicBezTo>
                <a:cubicBezTo>
                  <a:pt x="226743" y="725405"/>
                  <a:pt x="40738" y="590915"/>
                  <a:pt x="0" y="36813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7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6676E-92C5-C55C-9852-FF5B99FD4EC0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26</a:t>
            </a:r>
          </a:p>
        </p:txBody>
      </p:sp>
      <p:pic>
        <p:nvPicPr>
          <p:cNvPr id="6" name="Picture 5" descr="A group of images of a child doing activities&#10;&#10;Description automatically generated with medium confidence">
            <a:extLst>
              <a:ext uri="{FF2B5EF4-FFF2-40B4-BE49-F238E27FC236}">
                <a16:creationId xmlns:a16="http://schemas.microsoft.com/office/drawing/2014/main" id="{B5F01056-297F-0D6A-522E-8FDE70822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7" t="-3101" r="34053"/>
          <a:stretch/>
        </p:blipFill>
        <p:spPr>
          <a:xfrm>
            <a:off x="5111646" y="239843"/>
            <a:ext cx="3132944" cy="6192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6EC66-C8F2-C17B-3CF3-D5A89A24F6C5}"/>
              </a:ext>
            </a:extLst>
          </p:cNvPr>
          <p:cNvSpPr txBox="1"/>
          <p:nvPr/>
        </p:nvSpPr>
        <p:spPr>
          <a:xfrm>
            <a:off x="3080122" y="5489906"/>
            <a:ext cx="3820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visit my grandparents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14F3F8-24D2-53DD-28AF-6E95052BBF8E}"/>
              </a:ext>
            </a:extLst>
          </p:cNvPr>
          <p:cNvSpPr/>
          <p:nvPr/>
        </p:nvSpPr>
        <p:spPr>
          <a:xfrm>
            <a:off x="5328647" y="937956"/>
            <a:ext cx="1101596" cy="736270"/>
          </a:xfrm>
          <a:custGeom>
            <a:avLst/>
            <a:gdLst>
              <a:gd name="connsiteX0" fmla="*/ 0 w 1101596"/>
              <a:gd name="connsiteY0" fmla="*/ 368135 h 736270"/>
              <a:gd name="connsiteX1" fmla="*/ 550798 w 1101596"/>
              <a:gd name="connsiteY1" fmla="*/ 0 h 736270"/>
              <a:gd name="connsiteX2" fmla="*/ 1101596 w 1101596"/>
              <a:gd name="connsiteY2" fmla="*/ 368135 h 736270"/>
              <a:gd name="connsiteX3" fmla="*/ 550798 w 1101596"/>
              <a:gd name="connsiteY3" fmla="*/ 736270 h 736270"/>
              <a:gd name="connsiteX4" fmla="*/ 0 w 1101596"/>
              <a:gd name="connsiteY4" fmla="*/ 368135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96" h="736270" extrusionOk="0">
                <a:moveTo>
                  <a:pt x="0" y="368135"/>
                </a:moveTo>
                <a:cubicBezTo>
                  <a:pt x="-49686" y="134173"/>
                  <a:pt x="193294" y="20007"/>
                  <a:pt x="550798" y="0"/>
                </a:cubicBezTo>
                <a:cubicBezTo>
                  <a:pt x="895973" y="8627"/>
                  <a:pt x="1084504" y="165363"/>
                  <a:pt x="1101596" y="368135"/>
                </a:cubicBezTo>
                <a:cubicBezTo>
                  <a:pt x="1052019" y="619865"/>
                  <a:pt x="844240" y="795714"/>
                  <a:pt x="550798" y="736270"/>
                </a:cubicBezTo>
                <a:cubicBezTo>
                  <a:pt x="226743" y="725405"/>
                  <a:pt x="40738" y="590915"/>
                  <a:pt x="0" y="36813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FB9410-92DA-B16C-47DE-C2D8066E5C27}"/>
              </a:ext>
            </a:extLst>
          </p:cNvPr>
          <p:cNvSpPr/>
          <p:nvPr/>
        </p:nvSpPr>
        <p:spPr>
          <a:xfrm>
            <a:off x="7142994" y="1986196"/>
            <a:ext cx="1101596" cy="736270"/>
          </a:xfrm>
          <a:custGeom>
            <a:avLst/>
            <a:gdLst>
              <a:gd name="connsiteX0" fmla="*/ 0 w 1101596"/>
              <a:gd name="connsiteY0" fmla="*/ 368135 h 736270"/>
              <a:gd name="connsiteX1" fmla="*/ 550798 w 1101596"/>
              <a:gd name="connsiteY1" fmla="*/ 0 h 736270"/>
              <a:gd name="connsiteX2" fmla="*/ 1101596 w 1101596"/>
              <a:gd name="connsiteY2" fmla="*/ 368135 h 736270"/>
              <a:gd name="connsiteX3" fmla="*/ 550798 w 1101596"/>
              <a:gd name="connsiteY3" fmla="*/ 736270 h 736270"/>
              <a:gd name="connsiteX4" fmla="*/ 0 w 1101596"/>
              <a:gd name="connsiteY4" fmla="*/ 368135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96" h="736270" extrusionOk="0">
                <a:moveTo>
                  <a:pt x="0" y="368135"/>
                </a:moveTo>
                <a:cubicBezTo>
                  <a:pt x="-49686" y="134173"/>
                  <a:pt x="193294" y="20007"/>
                  <a:pt x="550798" y="0"/>
                </a:cubicBezTo>
                <a:cubicBezTo>
                  <a:pt x="895973" y="8627"/>
                  <a:pt x="1084504" y="165363"/>
                  <a:pt x="1101596" y="368135"/>
                </a:cubicBezTo>
                <a:cubicBezTo>
                  <a:pt x="1052019" y="619865"/>
                  <a:pt x="844240" y="795714"/>
                  <a:pt x="550798" y="736270"/>
                </a:cubicBezTo>
                <a:cubicBezTo>
                  <a:pt x="226743" y="725405"/>
                  <a:pt x="40738" y="590915"/>
                  <a:pt x="0" y="36813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7B03C-E16D-0CB3-5D28-B4CFD63198CF}"/>
              </a:ext>
            </a:extLst>
          </p:cNvPr>
          <p:cNvSpPr txBox="1"/>
          <p:nvPr/>
        </p:nvSpPr>
        <p:spPr>
          <a:xfrm>
            <a:off x="6900848" y="5489906"/>
            <a:ext cx="2605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VN" sz="3200" dirty="0">
                <a:solidFill>
                  <a:srgbClr val="FF0000"/>
                </a:solidFill>
              </a:rPr>
              <a:t>aint a picture</a:t>
            </a:r>
          </a:p>
        </p:txBody>
      </p:sp>
    </p:spTree>
    <p:extLst>
      <p:ext uri="{BB962C8B-B14F-4D97-AF65-F5344CB8AC3E}">
        <p14:creationId xmlns:p14="http://schemas.microsoft.com/office/powerpoint/2010/main" val="1532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6676E-92C5-C55C-9852-FF5B99FD4EC0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26</a:t>
            </a:r>
          </a:p>
        </p:txBody>
      </p:sp>
      <p:pic>
        <p:nvPicPr>
          <p:cNvPr id="6" name="Picture 5" descr="A group of images of a child doing activities&#10;&#10;Description automatically generated with medium confidence">
            <a:extLst>
              <a:ext uri="{FF2B5EF4-FFF2-40B4-BE49-F238E27FC236}">
                <a16:creationId xmlns:a16="http://schemas.microsoft.com/office/drawing/2014/main" id="{B5F01056-297F-0D6A-522E-8FDE70822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4" t="-2601" b="1"/>
          <a:stretch/>
        </p:blipFill>
        <p:spPr>
          <a:xfrm>
            <a:off x="4227226" y="347936"/>
            <a:ext cx="3235734" cy="6162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6EC66-C8F2-C17B-3CF3-D5A89A24F6C5}"/>
              </a:ext>
            </a:extLst>
          </p:cNvPr>
          <p:cNvSpPr txBox="1"/>
          <p:nvPr/>
        </p:nvSpPr>
        <p:spPr>
          <a:xfrm>
            <a:off x="3480728" y="5579847"/>
            <a:ext cx="2364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stay at home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14F3F8-24D2-53DD-28AF-6E95052BBF8E}"/>
              </a:ext>
            </a:extLst>
          </p:cNvPr>
          <p:cNvSpPr/>
          <p:nvPr/>
        </p:nvSpPr>
        <p:spPr>
          <a:xfrm>
            <a:off x="4534168" y="2182651"/>
            <a:ext cx="1101596" cy="736270"/>
          </a:xfrm>
          <a:custGeom>
            <a:avLst/>
            <a:gdLst>
              <a:gd name="connsiteX0" fmla="*/ 0 w 1101596"/>
              <a:gd name="connsiteY0" fmla="*/ 368135 h 736270"/>
              <a:gd name="connsiteX1" fmla="*/ 550798 w 1101596"/>
              <a:gd name="connsiteY1" fmla="*/ 0 h 736270"/>
              <a:gd name="connsiteX2" fmla="*/ 1101596 w 1101596"/>
              <a:gd name="connsiteY2" fmla="*/ 368135 h 736270"/>
              <a:gd name="connsiteX3" fmla="*/ 550798 w 1101596"/>
              <a:gd name="connsiteY3" fmla="*/ 736270 h 736270"/>
              <a:gd name="connsiteX4" fmla="*/ 0 w 1101596"/>
              <a:gd name="connsiteY4" fmla="*/ 368135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96" h="736270" extrusionOk="0">
                <a:moveTo>
                  <a:pt x="0" y="368135"/>
                </a:moveTo>
                <a:cubicBezTo>
                  <a:pt x="-49686" y="134173"/>
                  <a:pt x="193294" y="20007"/>
                  <a:pt x="550798" y="0"/>
                </a:cubicBezTo>
                <a:cubicBezTo>
                  <a:pt x="895973" y="8627"/>
                  <a:pt x="1084504" y="165363"/>
                  <a:pt x="1101596" y="368135"/>
                </a:cubicBezTo>
                <a:cubicBezTo>
                  <a:pt x="1052019" y="619865"/>
                  <a:pt x="844240" y="795714"/>
                  <a:pt x="550798" y="736270"/>
                </a:cubicBezTo>
                <a:cubicBezTo>
                  <a:pt x="226743" y="725405"/>
                  <a:pt x="40738" y="590915"/>
                  <a:pt x="0" y="36813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4EE754-798D-76EB-9354-0D3162563694}"/>
              </a:ext>
            </a:extLst>
          </p:cNvPr>
          <p:cNvSpPr/>
          <p:nvPr/>
        </p:nvSpPr>
        <p:spPr>
          <a:xfrm>
            <a:off x="6096000" y="4463654"/>
            <a:ext cx="1101596" cy="736270"/>
          </a:xfrm>
          <a:custGeom>
            <a:avLst/>
            <a:gdLst>
              <a:gd name="connsiteX0" fmla="*/ 0 w 1101596"/>
              <a:gd name="connsiteY0" fmla="*/ 368135 h 736270"/>
              <a:gd name="connsiteX1" fmla="*/ 550798 w 1101596"/>
              <a:gd name="connsiteY1" fmla="*/ 0 h 736270"/>
              <a:gd name="connsiteX2" fmla="*/ 1101596 w 1101596"/>
              <a:gd name="connsiteY2" fmla="*/ 368135 h 736270"/>
              <a:gd name="connsiteX3" fmla="*/ 550798 w 1101596"/>
              <a:gd name="connsiteY3" fmla="*/ 736270 h 736270"/>
              <a:gd name="connsiteX4" fmla="*/ 0 w 1101596"/>
              <a:gd name="connsiteY4" fmla="*/ 368135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96" h="736270" extrusionOk="0">
                <a:moveTo>
                  <a:pt x="0" y="368135"/>
                </a:moveTo>
                <a:cubicBezTo>
                  <a:pt x="-49686" y="134173"/>
                  <a:pt x="193294" y="20007"/>
                  <a:pt x="550798" y="0"/>
                </a:cubicBezTo>
                <a:cubicBezTo>
                  <a:pt x="895973" y="8627"/>
                  <a:pt x="1084504" y="165363"/>
                  <a:pt x="1101596" y="368135"/>
                </a:cubicBezTo>
                <a:cubicBezTo>
                  <a:pt x="1052019" y="619865"/>
                  <a:pt x="844240" y="795714"/>
                  <a:pt x="550798" y="736270"/>
                </a:cubicBezTo>
                <a:cubicBezTo>
                  <a:pt x="226743" y="725405"/>
                  <a:pt x="40738" y="590915"/>
                  <a:pt x="0" y="36813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63BFD-1489-96EB-4178-3339D0471F9D}"/>
              </a:ext>
            </a:extLst>
          </p:cNvPr>
          <p:cNvSpPr txBox="1"/>
          <p:nvPr/>
        </p:nvSpPr>
        <p:spPr>
          <a:xfrm>
            <a:off x="5909672" y="5579847"/>
            <a:ext cx="3585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bake some cupcakes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95" y="651103"/>
            <a:ext cx="2107785" cy="756183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211867" y="4872842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209393" y="491852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9215227" y="4803407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5D712-9272-5E20-3797-BFF198C5777D}"/>
              </a:ext>
            </a:extLst>
          </p:cNvPr>
          <p:cNvSpPr/>
          <p:nvPr/>
        </p:nvSpPr>
        <p:spPr>
          <a:xfrm>
            <a:off x="2018804" y="500322"/>
            <a:ext cx="5747343" cy="1200329"/>
          </a:xfrm>
          <a:custGeom>
            <a:avLst/>
            <a:gdLst>
              <a:gd name="connsiteX0" fmla="*/ 0 w 5747343"/>
              <a:gd name="connsiteY0" fmla="*/ 0 h 1200329"/>
              <a:gd name="connsiteX1" fmla="*/ 517261 w 5747343"/>
              <a:gd name="connsiteY1" fmla="*/ 0 h 1200329"/>
              <a:gd name="connsiteX2" fmla="*/ 919575 w 5747343"/>
              <a:gd name="connsiteY2" fmla="*/ 0 h 1200329"/>
              <a:gd name="connsiteX3" fmla="*/ 1609256 w 5747343"/>
              <a:gd name="connsiteY3" fmla="*/ 0 h 1200329"/>
              <a:gd name="connsiteX4" fmla="*/ 2126517 w 5747343"/>
              <a:gd name="connsiteY4" fmla="*/ 0 h 1200329"/>
              <a:gd name="connsiteX5" fmla="*/ 2643778 w 5747343"/>
              <a:gd name="connsiteY5" fmla="*/ 0 h 1200329"/>
              <a:gd name="connsiteX6" fmla="*/ 3333459 w 5747343"/>
              <a:gd name="connsiteY6" fmla="*/ 0 h 1200329"/>
              <a:gd name="connsiteX7" fmla="*/ 3793246 w 5747343"/>
              <a:gd name="connsiteY7" fmla="*/ 0 h 1200329"/>
              <a:gd name="connsiteX8" fmla="*/ 4482928 w 5747343"/>
              <a:gd name="connsiteY8" fmla="*/ 0 h 1200329"/>
              <a:gd name="connsiteX9" fmla="*/ 5172609 w 5747343"/>
              <a:gd name="connsiteY9" fmla="*/ 0 h 1200329"/>
              <a:gd name="connsiteX10" fmla="*/ 5747343 w 5747343"/>
              <a:gd name="connsiteY10" fmla="*/ 0 h 1200329"/>
              <a:gd name="connsiteX11" fmla="*/ 5747343 w 5747343"/>
              <a:gd name="connsiteY11" fmla="*/ 424116 h 1200329"/>
              <a:gd name="connsiteX12" fmla="*/ 5747343 w 5747343"/>
              <a:gd name="connsiteY12" fmla="*/ 836229 h 1200329"/>
              <a:gd name="connsiteX13" fmla="*/ 5747343 w 5747343"/>
              <a:gd name="connsiteY13" fmla="*/ 1200329 h 1200329"/>
              <a:gd name="connsiteX14" fmla="*/ 5172609 w 5747343"/>
              <a:gd name="connsiteY14" fmla="*/ 1200329 h 1200329"/>
              <a:gd name="connsiteX15" fmla="*/ 4712821 w 5747343"/>
              <a:gd name="connsiteY15" fmla="*/ 1200329 h 1200329"/>
              <a:gd name="connsiteX16" fmla="*/ 4138087 w 5747343"/>
              <a:gd name="connsiteY16" fmla="*/ 1200329 h 1200329"/>
              <a:gd name="connsiteX17" fmla="*/ 3448406 w 5747343"/>
              <a:gd name="connsiteY17" fmla="*/ 1200329 h 1200329"/>
              <a:gd name="connsiteX18" fmla="*/ 2873672 w 5747343"/>
              <a:gd name="connsiteY18" fmla="*/ 1200329 h 1200329"/>
              <a:gd name="connsiteX19" fmla="*/ 2471357 w 5747343"/>
              <a:gd name="connsiteY19" fmla="*/ 1200329 h 1200329"/>
              <a:gd name="connsiteX20" fmla="*/ 2011570 w 5747343"/>
              <a:gd name="connsiteY20" fmla="*/ 1200329 h 1200329"/>
              <a:gd name="connsiteX21" fmla="*/ 1321889 w 5747343"/>
              <a:gd name="connsiteY21" fmla="*/ 1200329 h 1200329"/>
              <a:gd name="connsiteX22" fmla="*/ 747155 w 5747343"/>
              <a:gd name="connsiteY22" fmla="*/ 1200329 h 1200329"/>
              <a:gd name="connsiteX23" fmla="*/ 0 w 5747343"/>
              <a:gd name="connsiteY23" fmla="*/ 1200329 h 1200329"/>
              <a:gd name="connsiteX24" fmla="*/ 0 w 5747343"/>
              <a:gd name="connsiteY24" fmla="*/ 800219 h 1200329"/>
              <a:gd name="connsiteX25" fmla="*/ 0 w 5747343"/>
              <a:gd name="connsiteY25" fmla="*/ 436120 h 1200329"/>
              <a:gd name="connsiteX26" fmla="*/ 0 w 5747343"/>
              <a:gd name="connsiteY26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47343" h="1200329" extrusionOk="0">
                <a:moveTo>
                  <a:pt x="0" y="0"/>
                </a:moveTo>
                <a:cubicBezTo>
                  <a:pt x="210525" y="-42083"/>
                  <a:pt x="394902" y="41315"/>
                  <a:pt x="517261" y="0"/>
                </a:cubicBezTo>
                <a:cubicBezTo>
                  <a:pt x="639620" y="-41315"/>
                  <a:pt x="745257" y="38379"/>
                  <a:pt x="919575" y="0"/>
                </a:cubicBezTo>
                <a:cubicBezTo>
                  <a:pt x="1093893" y="-38379"/>
                  <a:pt x="1294406" y="74667"/>
                  <a:pt x="1609256" y="0"/>
                </a:cubicBezTo>
                <a:cubicBezTo>
                  <a:pt x="1924106" y="-74667"/>
                  <a:pt x="1987183" y="13546"/>
                  <a:pt x="2126517" y="0"/>
                </a:cubicBezTo>
                <a:cubicBezTo>
                  <a:pt x="2265851" y="-13546"/>
                  <a:pt x="2527694" y="19914"/>
                  <a:pt x="2643778" y="0"/>
                </a:cubicBezTo>
                <a:cubicBezTo>
                  <a:pt x="2759862" y="-19914"/>
                  <a:pt x="3137001" y="24869"/>
                  <a:pt x="3333459" y="0"/>
                </a:cubicBezTo>
                <a:cubicBezTo>
                  <a:pt x="3529917" y="-24869"/>
                  <a:pt x="3632384" y="17075"/>
                  <a:pt x="3793246" y="0"/>
                </a:cubicBezTo>
                <a:cubicBezTo>
                  <a:pt x="3954108" y="-17075"/>
                  <a:pt x="4320747" y="35403"/>
                  <a:pt x="4482928" y="0"/>
                </a:cubicBezTo>
                <a:cubicBezTo>
                  <a:pt x="4645109" y="-35403"/>
                  <a:pt x="4869416" y="4622"/>
                  <a:pt x="5172609" y="0"/>
                </a:cubicBezTo>
                <a:cubicBezTo>
                  <a:pt x="5475802" y="-4622"/>
                  <a:pt x="5468870" y="31986"/>
                  <a:pt x="5747343" y="0"/>
                </a:cubicBezTo>
                <a:cubicBezTo>
                  <a:pt x="5760330" y="198003"/>
                  <a:pt x="5724922" y="334131"/>
                  <a:pt x="5747343" y="424116"/>
                </a:cubicBezTo>
                <a:cubicBezTo>
                  <a:pt x="5769764" y="514101"/>
                  <a:pt x="5704623" y="738045"/>
                  <a:pt x="5747343" y="836229"/>
                </a:cubicBezTo>
                <a:cubicBezTo>
                  <a:pt x="5790063" y="934413"/>
                  <a:pt x="5712058" y="1076920"/>
                  <a:pt x="5747343" y="1200329"/>
                </a:cubicBezTo>
                <a:cubicBezTo>
                  <a:pt x="5512831" y="1252834"/>
                  <a:pt x="5306318" y="1161888"/>
                  <a:pt x="5172609" y="1200329"/>
                </a:cubicBezTo>
                <a:cubicBezTo>
                  <a:pt x="5038900" y="1238770"/>
                  <a:pt x="4855740" y="1171620"/>
                  <a:pt x="4712821" y="1200329"/>
                </a:cubicBezTo>
                <a:cubicBezTo>
                  <a:pt x="4569902" y="1229038"/>
                  <a:pt x="4412040" y="1186812"/>
                  <a:pt x="4138087" y="1200329"/>
                </a:cubicBezTo>
                <a:cubicBezTo>
                  <a:pt x="3864134" y="1213846"/>
                  <a:pt x="3731234" y="1142793"/>
                  <a:pt x="3448406" y="1200329"/>
                </a:cubicBezTo>
                <a:cubicBezTo>
                  <a:pt x="3165578" y="1257865"/>
                  <a:pt x="3109689" y="1180497"/>
                  <a:pt x="2873672" y="1200329"/>
                </a:cubicBezTo>
                <a:cubicBezTo>
                  <a:pt x="2637655" y="1220161"/>
                  <a:pt x="2563548" y="1168004"/>
                  <a:pt x="2471357" y="1200329"/>
                </a:cubicBezTo>
                <a:cubicBezTo>
                  <a:pt x="2379166" y="1232654"/>
                  <a:pt x="2113927" y="1160112"/>
                  <a:pt x="2011570" y="1200329"/>
                </a:cubicBezTo>
                <a:cubicBezTo>
                  <a:pt x="1909213" y="1240546"/>
                  <a:pt x="1514380" y="1126240"/>
                  <a:pt x="1321889" y="1200329"/>
                </a:cubicBezTo>
                <a:cubicBezTo>
                  <a:pt x="1129398" y="1274418"/>
                  <a:pt x="983009" y="1189191"/>
                  <a:pt x="747155" y="1200329"/>
                </a:cubicBezTo>
                <a:cubicBezTo>
                  <a:pt x="511301" y="1211467"/>
                  <a:pt x="334284" y="1180600"/>
                  <a:pt x="0" y="1200329"/>
                </a:cubicBezTo>
                <a:cubicBezTo>
                  <a:pt x="-21605" y="1087001"/>
                  <a:pt x="33197" y="934404"/>
                  <a:pt x="0" y="800219"/>
                </a:cubicBezTo>
                <a:cubicBezTo>
                  <a:pt x="-33197" y="666034"/>
                  <a:pt x="24171" y="601396"/>
                  <a:pt x="0" y="436120"/>
                </a:cubicBezTo>
                <a:cubicBezTo>
                  <a:pt x="-24171" y="270844"/>
                  <a:pt x="44855" y="163469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>
                <a:ln>
                  <a:solidFill>
                    <a:schemeClr val="accent2"/>
                  </a:solidFill>
                </a:ln>
                <a:solidFill>
                  <a:srgbClr val="009193"/>
                </a:solidFill>
              </a:rPr>
              <a:t>p</a:t>
            </a:r>
            <a:r>
              <a:rPr lang="en-VN" sz="7200" b="1" dirty="0">
                <a:ln>
                  <a:solidFill>
                    <a:schemeClr val="accent2"/>
                  </a:solidFill>
                </a:ln>
                <a:solidFill>
                  <a:srgbClr val="009193"/>
                </a:solidFill>
              </a:rPr>
              <a:t>aint a picture</a:t>
            </a:r>
          </a:p>
        </p:txBody>
      </p:sp>
      <p:pic>
        <p:nvPicPr>
          <p:cNvPr id="8" name="Picture 7" descr="A cartoon of a person and a couple of girls&#10;&#10;Description automatically generated">
            <a:extLst>
              <a:ext uri="{FF2B5EF4-FFF2-40B4-BE49-F238E27FC236}">
                <a16:creationId xmlns:a16="http://schemas.microsoft.com/office/drawing/2014/main" id="{DB5D3BE7-62D4-C274-89A0-1AF643F3F4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21728" r="9167" b="6872"/>
          <a:stretch/>
        </p:blipFill>
        <p:spPr>
          <a:xfrm>
            <a:off x="4380462" y="1863172"/>
            <a:ext cx="2808598" cy="2748603"/>
          </a:xfrm>
          <a:prstGeom prst="roundRect">
            <a:avLst/>
          </a:prstGeom>
        </p:spPr>
      </p:pic>
      <p:pic>
        <p:nvPicPr>
          <p:cNvPr id="4" name="Picture 3" descr="A child painting on a easel&#10;&#10;Description automatically generated">
            <a:extLst>
              <a:ext uri="{FF2B5EF4-FFF2-40B4-BE49-F238E27FC236}">
                <a16:creationId xmlns:a16="http://schemas.microsoft.com/office/drawing/2014/main" id="{182F721D-6983-BD6F-AF84-63B440F75B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0727" r="8151" b="5789"/>
          <a:stretch/>
        </p:blipFill>
        <p:spPr>
          <a:xfrm>
            <a:off x="343486" y="1872118"/>
            <a:ext cx="2887497" cy="2838203"/>
          </a:xfrm>
          <a:prstGeom prst="roundRect">
            <a:avLst/>
          </a:prstGeom>
        </p:spPr>
      </p:pic>
      <p:pic>
        <p:nvPicPr>
          <p:cNvPr id="5" name="Picture 4" descr="A cartoon of a person holding a tray of muffins&#10;&#10;Description automatically generated">
            <a:extLst>
              <a:ext uri="{FF2B5EF4-FFF2-40B4-BE49-F238E27FC236}">
                <a16:creationId xmlns:a16="http://schemas.microsoft.com/office/drawing/2014/main" id="{4EBF7A4D-4047-189A-67A7-1D266227F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21510" r="11343" b="4445"/>
          <a:stretch/>
        </p:blipFill>
        <p:spPr>
          <a:xfrm>
            <a:off x="8184413" y="1773572"/>
            <a:ext cx="2660074" cy="283820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257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bake cupcakes,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paint a picture,</a:t>
            </a:r>
            <a:r>
              <a:rPr lang="en-VN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plant some flowers, visit my grandparents, stay at home, </a:t>
            </a:r>
          </a:p>
          <a:p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study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3600" i="1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9921" y="1835240"/>
            <a:ext cx="6861717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 planted some flowers yesterday.</a:t>
            </a:r>
            <a:endParaRPr lang="en-VN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26).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A31CEBC-766A-A4EE-B324-1D121686D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0" y="537606"/>
            <a:ext cx="5651500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erson in a red dress standing in front of a child in a classroom&#10;&#10;Description automatically generated">
            <a:extLst>
              <a:ext uri="{FF2B5EF4-FFF2-40B4-BE49-F238E27FC236}">
                <a16:creationId xmlns:a16="http://schemas.microsoft.com/office/drawing/2014/main" id="{2282EE63-552C-AA3A-B08F-A9DA99652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379"/>
            <a:ext cx="7772400" cy="2354990"/>
          </a:xfrm>
          <a:prstGeom prst="rect">
            <a:avLst/>
          </a:prstGeom>
        </p:spPr>
      </p:pic>
      <p:pic>
        <p:nvPicPr>
          <p:cNvPr id="9" name="Picture 8" descr="A cartoon of a teacher and a child&#10;&#10;Description automatically generated">
            <a:extLst>
              <a:ext uri="{FF2B5EF4-FFF2-40B4-BE49-F238E27FC236}">
                <a16:creationId xmlns:a16="http://schemas.microsoft.com/office/drawing/2014/main" id="{9606E69D-5D6A-6C87-7FB5-C879746DE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104612"/>
            <a:ext cx="4304259" cy="26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084202" y="931849"/>
              <a:ext cx="5964261" cy="2859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/>
              <a:r>
                <a:rPr lang="en-US" sz="32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I planted some flowers yesterday.</a:t>
              </a:r>
              <a:endParaRPr lang="en-V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36935" y="808264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9002504B-A78D-0284-7942-D73E5B111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" y="2285999"/>
            <a:ext cx="11870814" cy="302227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7D07A5-125A-1638-30B5-249B1BE9E249}"/>
              </a:ext>
            </a:extLst>
          </p:cNvPr>
          <p:cNvCxnSpPr>
            <a:cxnSpLocks/>
          </p:cNvCxnSpPr>
          <p:nvPr/>
        </p:nvCxnSpPr>
        <p:spPr>
          <a:xfrm>
            <a:off x="7707559" y="3854435"/>
            <a:ext cx="1697698" cy="0"/>
          </a:xfrm>
          <a:prstGeom prst="line">
            <a:avLst/>
          </a:prstGeom>
          <a:ln w="5715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D1 TRACK 65">
            <a:hlinkClick r:id="" action="ppaction://media"/>
            <a:extLst>
              <a:ext uri="{FF2B5EF4-FFF2-40B4-BE49-F238E27FC236}">
                <a16:creationId xmlns:a16="http://schemas.microsoft.com/office/drawing/2014/main" id="{01C4C62E-47C6-471D-BD11-594F731F7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9699" y="685799"/>
            <a:ext cx="1295397" cy="12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past and present&#10;&#10;Description automatically generated">
            <a:extLst>
              <a:ext uri="{FF2B5EF4-FFF2-40B4-BE49-F238E27FC236}">
                <a16:creationId xmlns:a16="http://schemas.microsoft.com/office/drawing/2014/main" id="{E79AFA42-F6AC-5DB7-0189-4B7A7B9C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1" y="771895"/>
            <a:ext cx="11348810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8525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3F11F7F-127D-D0D9-F428-6B85C105E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59434"/>
            <a:ext cx="6057235" cy="773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artoon of a child&#10;&#10;Description automatically generated">
            <a:extLst>
              <a:ext uri="{FF2B5EF4-FFF2-40B4-BE49-F238E27FC236}">
                <a16:creationId xmlns:a16="http://schemas.microsoft.com/office/drawing/2014/main" id="{CCCEA634-E25C-E5F9-3D80-58319C0C9B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9" y="2122714"/>
            <a:ext cx="11252781" cy="2864922"/>
          </a:xfrm>
          <a:prstGeom prst="rect">
            <a:avLst/>
          </a:prstGeom>
        </p:spPr>
      </p:pic>
      <p:pic>
        <p:nvPicPr>
          <p:cNvPr id="2" name="CD1 TRACK 65.mp3">
            <a:hlinkClick r:id="" action="ppaction://media"/>
            <a:extLst>
              <a:ext uri="{FF2B5EF4-FFF2-40B4-BE49-F238E27FC236}">
                <a16:creationId xmlns:a16="http://schemas.microsoft.com/office/drawing/2014/main" id="{36A56D58-9ADE-5E32-FCF4-86B49582E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6499" y="4683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92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Macintosh PowerPoint</Application>
  <PresentationFormat>Widescreen</PresentationFormat>
  <Paragraphs>70</Paragraphs>
  <Slides>24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.VnVogue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Thi Thuy Linh</dc:creator>
  <cp:lastModifiedBy>Do Thi Thuy Linh</cp:lastModifiedBy>
  <cp:revision>1</cp:revision>
  <dcterms:created xsi:type="dcterms:W3CDTF">2025-05-12T13:08:26Z</dcterms:created>
  <dcterms:modified xsi:type="dcterms:W3CDTF">2025-05-12T13:09:03Z</dcterms:modified>
</cp:coreProperties>
</file>