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6" r:id="rId10"/>
    <p:sldId id="325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116" d="100"/>
          <a:sy n="116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2948C29-0059-4238-9DE9-ECC39E3973F7}"/>
    <pc:docChg chg="undo custSel addSld delSld modSld modMainMaster">
      <pc:chgData name="Phan Van Rieu (Hugo)" userId="032e726b-b6b7-45df-b0ca-e82fb010a48a" providerId="ADAL" clId="{52948C29-0059-4238-9DE9-ECC39E3973F7}" dt="2024-04-20T02:18:57.270" v="450" actId="20577"/>
      <pc:docMkLst>
        <pc:docMk/>
      </pc:docMkLst>
      <pc:sldChg chg="addSp delSp modSp mod">
        <pc:chgData name="Phan Van Rieu (Hugo)" userId="032e726b-b6b7-45df-b0ca-e82fb010a48a" providerId="ADAL" clId="{52948C29-0059-4238-9DE9-ECC39E3973F7}" dt="2024-04-19T15:04:53.003" v="230" actId="14861"/>
        <pc:sldMkLst>
          <pc:docMk/>
          <pc:sldMk cId="2984877134" sldId="304"/>
        </pc:sldMkLst>
        <pc:picChg chg="del mod">
          <ac:chgData name="Phan Van Rieu (Hugo)" userId="032e726b-b6b7-45df-b0ca-e82fb010a48a" providerId="ADAL" clId="{52948C29-0059-4238-9DE9-ECC39E3973F7}" dt="2024-04-18T15:45:21.718" v="133" actId="478"/>
          <ac:picMkLst>
            <pc:docMk/>
            <pc:sldMk cId="2984877134" sldId="304"/>
            <ac:picMk id="4" creationId="{96034B0A-D916-C7DB-CCF0-211E5FA9D203}"/>
          </ac:picMkLst>
        </pc:picChg>
        <pc:picChg chg="add mod">
          <ac:chgData name="Phan Van Rieu (Hugo)" userId="032e726b-b6b7-45df-b0ca-e82fb010a48a" providerId="ADAL" clId="{52948C29-0059-4238-9DE9-ECC39E3973F7}" dt="2024-04-19T15:04:53.003" v="230" actId="14861"/>
          <ac:picMkLst>
            <pc:docMk/>
            <pc:sldMk cId="2984877134" sldId="304"/>
            <ac:picMk id="5" creationId="{4E7AB747-F0B7-4795-BD45-E02AA5782ED9}"/>
          </ac:picMkLst>
        </pc:picChg>
      </pc:sldChg>
      <pc:sldChg chg="modSp mod">
        <pc:chgData name="Phan Van Rieu (Hugo)" userId="032e726b-b6b7-45df-b0ca-e82fb010a48a" providerId="ADAL" clId="{52948C29-0059-4238-9DE9-ECC39E3973F7}" dt="2024-04-19T08:07:53.028" v="228" actId="20577"/>
        <pc:sldMkLst>
          <pc:docMk/>
          <pc:sldMk cId="1536717069" sldId="305"/>
        </pc:sldMkLst>
        <pc:spChg chg="mod">
          <ac:chgData name="Phan Van Rieu (Hugo)" userId="032e726b-b6b7-45df-b0ca-e82fb010a48a" providerId="ADAL" clId="{52948C29-0059-4238-9DE9-ECC39E3973F7}" dt="2024-04-19T08:07:53.028" v="228" actId="20577"/>
          <ac:spMkLst>
            <pc:docMk/>
            <pc:sldMk cId="1536717069" sldId="30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52948C29-0059-4238-9DE9-ECC39E3973F7}" dt="2024-04-17T14:22:02.214" v="6" actId="1076"/>
        <pc:sldMkLst>
          <pc:docMk/>
          <pc:sldMk cId="3553067512" sldId="306"/>
        </pc:sldMkLst>
        <pc:picChg chg="mod">
          <ac:chgData name="Phan Van Rieu (Hugo)" userId="032e726b-b6b7-45df-b0ca-e82fb010a48a" providerId="ADAL" clId="{52948C29-0059-4238-9DE9-ECC39E3973F7}" dt="2024-04-17T14:22:02.214" v="6" actId="1076"/>
          <ac:picMkLst>
            <pc:docMk/>
            <pc:sldMk cId="3553067512" sldId="306"/>
            <ac:picMk id="3" creationId="{00000000-0000-0000-0000-000000000000}"/>
          </ac:picMkLst>
        </pc:picChg>
      </pc:sldChg>
      <pc:sldChg chg="modSp mod">
        <pc:chgData name="Phan Van Rieu (Hugo)" userId="032e726b-b6b7-45df-b0ca-e82fb010a48a" providerId="ADAL" clId="{52948C29-0059-4238-9DE9-ECC39E3973F7}" dt="2024-04-19T15:10:14.388" v="235" actId="1076"/>
        <pc:sldMkLst>
          <pc:docMk/>
          <pc:sldMk cId="1770940671" sldId="320"/>
        </pc:sldMkLst>
        <pc:spChg chg="mod">
          <ac:chgData name="Phan Van Rieu (Hugo)" userId="032e726b-b6b7-45df-b0ca-e82fb010a48a" providerId="ADAL" clId="{52948C29-0059-4238-9DE9-ECC39E3973F7}" dt="2024-04-17T14:44:29.075" v="94" actId="20577"/>
          <ac:spMkLst>
            <pc:docMk/>
            <pc:sldMk cId="1770940671" sldId="320"/>
            <ac:spMk id="20" creationId="{2D000396-1DD0-2A0A-ECC9-257DA405E2D3}"/>
          </ac:spMkLst>
        </pc:spChg>
        <pc:picChg chg="mod">
          <ac:chgData name="Phan Van Rieu (Hugo)" userId="032e726b-b6b7-45df-b0ca-e82fb010a48a" providerId="ADAL" clId="{52948C29-0059-4238-9DE9-ECC39E3973F7}" dt="2024-04-19T15:10:02.446" v="233" actId="1076"/>
          <ac:picMkLst>
            <pc:docMk/>
            <pc:sldMk cId="1770940671" sldId="320"/>
            <ac:picMk id="4" creationId="{2AD9953B-8CF8-1A7C-F109-710484994898}"/>
          </ac:picMkLst>
        </pc:picChg>
        <pc:picChg chg="mod">
          <ac:chgData name="Phan Van Rieu (Hugo)" userId="032e726b-b6b7-45df-b0ca-e82fb010a48a" providerId="ADAL" clId="{52948C29-0059-4238-9DE9-ECC39E3973F7}" dt="2024-04-19T15:09:59.002" v="231" actId="1076"/>
          <ac:picMkLst>
            <pc:docMk/>
            <pc:sldMk cId="1770940671" sldId="320"/>
            <ac:picMk id="9" creationId="{8ABFDE3F-8BF0-D487-2B95-537E1077445A}"/>
          </ac:picMkLst>
        </pc:picChg>
        <pc:picChg chg="mod">
          <ac:chgData name="Phan Van Rieu (Hugo)" userId="032e726b-b6b7-45df-b0ca-e82fb010a48a" providerId="ADAL" clId="{52948C29-0059-4238-9DE9-ECC39E3973F7}" dt="2024-04-19T15:10:14.388" v="235" actId="1076"/>
          <ac:picMkLst>
            <pc:docMk/>
            <pc:sldMk cId="1770940671" sldId="320"/>
            <ac:picMk id="38" creationId="{1D241862-7BD1-2C1E-DF51-F7C877747813}"/>
          </ac:picMkLst>
        </pc:picChg>
      </pc:sldChg>
      <pc:sldChg chg="addSp delSp modSp mod delAnim modAnim">
        <pc:chgData name="Phan Van Rieu (Hugo)" userId="032e726b-b6b7-45df-b0ca-e82fb010a48a" providerId="ADAL" clId="{52948C29-0059-4238-9DE9-ECC39E3973F7}" dt="2024-04-19T15:13:48.818" v="255" actId="478"/>
        <pc:sldMkLst>
          <pc:docMk/>
          <pc:sldMk cId="2948640966" sldId="321"/>
        </pc:sldMkLst>
        <pc:spChg chg="mod">
          <ac:chgData name="Phan Van Rieu (Hugo)" userId="032e726b-b6b7-45df-b0ca-e82fb010a48a" providerId="ADAL" clId="{52948C29-0059-4238-9DE9-ECC39E3973F7}" dt="2024-04-18T14:51:02.887" v="132" actId="1076"/>
          <ac:spMkLst>
            <pc:docMk/>
            <pc:sldMk cId="2948640966" sldId="321"/>
            <ac:spMk id="17" creationId="{00000000-0000-0000-0000-000000000000}"/>
          </ac:spMkLst>
        </pc:spChg>
        <pc:picChg chg="mod">
          <ac:chgData name="Phan Van Rieu (Hugo)" userId="032e726b-b6b7-45df-b0ca-e82fb010a48a" providerId="ADAL" clId="{52948C29-0059-4238-9DE9-ECC39E3973F7}" dt="2024-04-17T14:27:53.812" v="12" actId="1076"/>
          <ac:picMkLst>
            <pc:docMk/>
            <pc:sldMk cId="2948640966" sldId="321"/>
            <ac:picMk id="4" creationId="{5531BA64-4814-5304-10ED-CB19194DA25E}"/>
          </ac:picMkLst>
        </pc:picChg>
        <pc:picChg chg="add del mod">
          <ac:chgData name="Phan Van Rieu (Hugo)" userId="032e726b-b6b7-45df-b0ca-e82fb010a48a" providerId="ADAL" clId="{52948C29-0059-4238-9DE9-ECC39E3973F7}" dt="2024-04-17T14:29:22.380" v="14" actId="478"/>
          <ac:picMkLst>
            <pc:docMk/>
            <pc:sldMk cId="2948640966" sldId="321"/>
            <ac:picMk id="5" creationId="{77BC1302-515D-4215-90F4-8319242CA2E3}"/>
          </ac:picMkLst>
        </pc:picChg>
        <pc:picChg chg="mod">
          <ac:chgData name="Phan Van Rieu (Hugo)" userId="032e726b-b6b7-45df-b0ca-e82fb010a48a" providerId="ADAL" clId="{52948C29-0059-4238-9DE9-ECC39E3973F7}" dt="2024-04-17T14:27:51.473" v="11" actId="14100"/>
          <ac:picMkLst>
            <pc:docMk/>
            <pc:sldMk cId="2948640966" sldId="321"/>
            <ac:picMk id="7" creationId="{29F05421-86EE-9FD8-D5C1-FC44122ABF3D}"/>
          </ac:picMkLst>
        </pc:picChg>
        <pc:picChg chg="add del mod">
          <ac:chgData name="Phan Van Rieu (Hugo)" userId="032e726b-b6b7-45df-b0ca-e82fb010a48a" providerId="ADAL" clId="{52948C29-0059-4238-9DE9-ECC39E3973F7}" dt="2024-04-19T15:13:46.435" v="254" actId="478"/>
          <ac:picMkLst>
            <pc:docMk/>
            <pc:sldMk cId="2948640966" sldId="321"/>
            <ac:picMk id="8" creationId="{27F03F86-F356-4160-B4B6-A1D0D4095643}"/>
          </ac:picMkLst>
        </pc:picChg>
        <pc:picChg chg="add del mod">
          <ac:chgData name="Phan Van Rieu (Hugo)" userId="032e726b-b6b7-45df-b0ca-e82fb010a48a" providerId="ADAL" clId="{52948C29-0059-4238-9DE9-ECC39E3973F7}" dt="2024-04-19T15:12:22.049" v="245" actId="478"/>
          <ac:picMkLst>
            <pc:docMk/>
            <pc:sldMk cId="2948640966" sldId="321"/>
            <ac:picMk id="9" creationId="{CCE60DC2-8DB7-4EB4-A46C-AE88946E299F}"/>
          </ac:picMkLst>
        </pc:picChg>
        <pc:picChg chg="add del mod">
          <ac:chgData name="Phan Van Rieu (Hugo)" userId="032e726b-b6b7-45df-b0ca-e82fb010a48a" providerId="ADAL" clId="{52948C29-0059-4238-9DE9-ECC39E3973F7}" dt="2024-04-19T15:13:48.818" v="255" actId="478"/>
          <ac:picMkLst>
            <pc:docMk/>
            <pc:sldMk cId="2948640966" sldId="321"/>
            <ac:picMk id="10" creationId="{BECC173B-F665-45B3-89CB-2EF2B0749AA7}"/>
          </ac:picMkLst>
        </pc:picChg>
      </pc:sldChg>
      <pc:sldChg chg="modSp mod">
        <pc:chgData name="Phan Van Rieu (Hugo)" userId="032e726b-b6b7-45df-b0ca-e82fb010a48a" providerId="ADAL" clId="{52948C29-0059-4238-9DE9-ECC39E3973F7}" dt="2024-04-19T15:15:43.448" v="264" actId="1076"/>
        <pc:sldMkLst>
          <pc:docMk/>
          <pc:sldMk cId="3274071634" sldId="322"/>
        </pc:sldMkLst>
        <pc:picChg chg="mod">
          <ac:chgData name="Phan Van Rieu (Hugo)" userId="032e726b-b6b7-45df-b0ca-e82fb010a48a" providerId="ADAL" clId="{52948C29-0059-4238-9DE9-ECC39E3973F7}" dt="2024-04-19T15:15:43.448" v="264" actId="1076"/>
          <ac:picMkLst>
            <pc:docMk/>
            <pc:sldMk cId="3274071634" sldId="322"/>
            <ac:picMk id="3" creationId="{81F3194F-FA00-9F25-1A62-AA25132D649E}"/>
          </ac:picMkLst>
        </pc:picChg>
      </pc:sldChg>
      <pc:sldChg chg="modSp mod">
        <pc:chgData name="Phan Van Rieu (Hugo)" userId="032e726b-b6b7-45df-b0ca-e82fb010a48a" providerId="ADAL" clId="{52948C29-0059-4238-9DE9-ECC39E3973F7}" dt="2024-04-19T15:23:19.783" v="297" actId="1076"/>
        <pc:sldMkLst>
          <pc:docMk/>
          <pc:sldMk cId="1663365074" sldId="323"/>
        </pc:sldMkLst>
        <pc:spChg chg="mod">
          <ac:chgData name="Phan Van Rieu (Hugo)" userId="032e726b-b6b7-45df-b0ca-e82fb010a48a" providerId="ADAL" clId="{52948C29-0059-4238-9DE9-ECC39E3973F7}" dt="2024-04-19T15:23:19.783" v="297" actId="1076"/>
          <ac:spMkLst>
            <pc:docMk/>
            <pc:sldMk cId="1663365074" sldId="323"/>
            <ac:spMk id="5" creationId="{46D8DABE-92BC-237A-4B1D-3DE3B3E85D10}"/>
          </ac:spMkLst>
        </pc:spChg>
        <pc:picChg chg="mod">
          <ac:chgData name="Phan Van Rieu (Hugo)" userId="032e726b-b6b7-45df-b0ca-e82fb010a48a" providerId="ADAL" clId="{52948C29-0059-4238-9DE9-ECC39E3973F7}" dt="2024-04-19T15:22:28.084" v="296" actId="1076"/>
          <ac:picMkLst>
            <pc:docMk/>
            <pc:sldMk cId="1663365074" sldId="323"/>
            <ac:picMk id="6" creationId="{A8B3EE59-7E53-9689-8809-B646155BA39A}"/>
          </ac:picMkLst>
        </pc:picChg>
      </pc:sldChg>
      <pc:sldChg chg="modSp mod">
        <pc:chgData name="Phan Van Rieu (Hugo)" userId="032e726b-b6b7-45df-b0ca-e82fb010a48a" providerId="ADAL" clId="{52948C29-0059-4238-9DE9-ECC39E3973F7}" dt="2024-04-19T15:23:45.633" v="314" actId="20577"/>
        <pc:sldMkLst>
          <pc:docMk/>
          <pc:sldMk cId="804929242" sldId="328"/>
        </pc:sldMkLst>
        <pc:spChg chg="mod">
          <ac:chgData name="Phan Van Rieu (Hugo)" userId="032e726b-b6b7-45df-b0ca-e82fb010a48a" providerId="ADAL" clId="{52948C29-0059-4238-9DE9-ECC39E3973F7}" dt="2024-04-19T15:23:45.633" v="314" actId="20577"/>
          <ac:spMkLst>
            <pc:docMk/>
            <pc:sldMk cId="804929242" sldId="328"/>
            <ac:spMk id="2" creationId="{07FC9C67-0467-5EC9-85E9-CDE36EBB9E1C}"/>
          </ac:spMkLst>
        </pc:spChg>
      </pc:sldChg>
      <pc:sldChg chg="modSp mod">
        <pc:chgData name="Phan Van Rieu (Hugo)" userId="032e726b-b6b7-45df-b0ca-e82fb010a48a" providerId="ADAL" clId="{52948C29-0059-4238-9DE9-ECC39E3973F7}" dt="2024-04-20T02:02:24.055" v="366" actId="1076"/>
        <pc:sldMkLst>
          <pc:docMk/>
          <pc:sldMk cId="4091223360" sldId="329"/>
        </pc:sldMkLst>
        <pc:picChg chg="mod">
          <ac:chgData name="Phan Van Rieu (Hugo)" userId="032e726b-b6b7-45df-b0ca-e82fb010a48a" providerId="ADAL" clId="{52948C29-0059-4238-9DE9-ECC39E3973F7}" dt="2024-04-20T02:02:24.055" v="366" actId="1076"/>
          <ac:picMkLst>
            <pc:docMk/>
            <pc:sldMk cId="4091223360" sldId="329"/>
            <ac:picMk id="8" creationId="{8234E047-D1D6-95D2-1879-782EAD631FBE}"/>
          </ac:picMkLst>
        </pc:picChg>
        <pc:picChg chg="mod">
          <ac:chgData name="Phan Van Rieu (Hugo)" userId="032e726b-b6b7-45df-b0ca-e82fb010a48a" providerId="ADAL" clId="{52948C29-0059-4238-9DE9-ECC39E3973F7}" dt="2024-04-20T02:02:22.519" v="365" actId="14100"/>
          <ac:picMkLst>
            <pc:docMk/>
            <pc:sldMk cId="4091223360" sldId="329"/>
            <ac:picMk id="12" creationId="{8B6CE7A6-C1E2-9460-FB8B-6F6589523B43}"/>
          </ac:picMkLst>
        </pc:picChg>
      </pc:sldChg>
      <pc:sldChg chg="modSp mod">
        <pc:chgData name="Phan Van Rieu (Hugo)" userId="032e726b-b6b7-45df-b0ca-e82fb010a48a" providerId="ADAL" clId="{52948C29-0059-4238-9DE9-ECC39E3973F7}" dt="2024-04-17T14:34:37.726" v="35" actId="14100"/>
        <pc:sldMkLst>
          <pc:docMk/>
          <pc:sldMk cId="3981077926" sldId="346"/>
        </pc:sldMkLst>
        <pc:picChg chg="mod">
          <ac:chgData name="Phan Van Rieu (Hugo)" userId="032e726b-b6b7-45df-b0ca-e82fb010a48a" providerId="ADAL" clId="{52948C29-0059-4238-9DE9-ECC39E3973F7}" dt="2024-04-17T14:34:37.726" v="35" actId="14100"/>
          <ac:picMkLst>
            <pc:docMk/>
            <pc:sldMk cId="3981077926" sldId="346"/>
            <ac:picMk id="3" creationId="{00000000-0000-0000-0000-000000000000}"/>
          </ac:picMkLst>
        </pc:picChg>
      </pc:sldChg>
      <pc:sldChg chg="addSp delSp modSp mod delAnim modAnim">
        <pc:chgData name="Phan Van Rieu (Hugo)" userId="032e726b-b6b7-45df-b0ca-e82fb010a48a" providerId="ADAL" clId="{52948C29-0059-4238-9DE9-ECC39E3973F7}" dt="2024-04-20T02:13:09.152" v="379" actId="478"/>
        <pc:sldMkLst>
          <pc:docMk/>
          <pc:sldMk cId="3421192610" sldId="350"/>
        </pc:sldMkLst>
        <pc:spChg chg="del mod">
          <ac:chgData name="Phan Van Rieu (Hugo)" userId="032e726b-b6b7-45df-b0ca-e82fb010a48a" providerId="ADAL" clId="{52948C29-0059-4238-9DE9-ECC39E3973F7}" dt="2024-04-17T14:32:08.704" v="24" actId="478"/>
          <ac:spMkLst>
            <pc:docMk/>
            <pc:sldMk cId="3421192610" sldId="350"/>
            <ac:spMk id="4" creationId="{30C443E3-1B90-77BB-980D-CE328DE2735C}"/>
          </ac:spMkLst>
        </pc:spChg>
        <pc:picChg chg="mod">
          <ac:chgData name="Phan Van Rieu (Hugo)" userId="032e726b-b6b7-45df-b0ca-e82fb010a48a" providerId="ADAL" clId="{52948C29-0059-4238-9DE9-ECC39E3973F7}" dt="2024-04-17T14:32:10.432" v="25" actId="1076"/>
          <ac:picMkLst>
            <pc:docMk/>
            <pc:sldMk cId="3421192610" sldId="350"/>
            <ac:picMk id="2" creationId="{8EA6F73B-FBF9-0AB9-F5FD-E68DC1A5744F}"/>
          </ac:picMkLst>
        </pc:picChg>
        <pc:picChg chg="mod">
          <ac:chgData name="Phan Van Rieu (Hugo)" userId="032e726b-b6b7-45df-b0ca-e82fb010a48a" providerId="ADAL" clId="{52948C29-0059-4238-9DE9-ECC39E3973F7}" dt="2024-04-17T14:31:46.119" v="17" actId="1076"/>
          <ac:picMkLst>
            <pc:docMk/>
            <pc:sldMk cId="3421192610" sldId="350"/>
            <ac:picMk id="3" creationId="{2CBF2B88-4071-0E28-6AA4-E2D8C364882D}"/>
          </ac:picMkLst>
        </pc:picChg>
        <pc:picChg chg="add mod">
          <ac:chgData name="Phan Van Rieu (Hugo)" userId="032e726b-b6b7-45df-b0ca-e82fb010a48a" providerId="ADAL" clId="{52948C29-0059-4238-9DE9-ECC39E3973F7}" dt="2024-04-17T14:32:16.175" v="27" actId="1076"/>
          <ac:picMkLst>
            <pc:docMk/>
            <pc:sldMk cId="3421192610" sldId="350"/>
            <ac:picMk id="8" creationId="{FB4A74AE-CAE3-41F9-BD4C-7ED3135EF31F}"/>
          </ac:picMkLst>
        </pc:picChg>
        <pc:picChg chg="add mod">
          <ac:chgData name="Phan Van Rieu (Hugo)" userId="032e726b-b6b7-45df-b0ca-e82fb010a48a" providerId="ADAL" clId="{52948C29-0059-4238-9DE9-ECC39E3973F7}" dt="2024-04-17T14:32:55.202" v="30" actId="1076"/>
          <ac:picMkLst>
            <pc:docMk/>
            <pc:sldMk cId="3421192610" sldId="350"/>
            <ac:picMk id="9" creationId="{E8AE9F5A-2ACB-4E0A-B266-F57F241D4D56}"/>
          </ac:picMkLst>
        </pc:picChg>
        <pc:picChg chg="add mod">
          <ac:chgData name="Phan Van Rieu (Hugo)" userId="032e726b-b6b7-45df-b0ca-e82fb010a48a" providerId="ADAL" clId="{52948C29-0059-4238-9DE9-ECC39E3973F7}" dt="2024-04-17T14:33:09.382" v="32" actId="1076"/>
          <ac:picMkLst>
            <pc:docMk/>
            <pc:sldMk cId="3421192610" sldId="350"/>
            <ac:picMk id="11" creationId="{837596BA-1291-46FC-9E48-BAEC8166FEFD}"/>
          </ac:picMkLst>
        </pc:picChg>
        <pc:picChg chg="add mod">
          <ac:chgData name="Phan Van Rieu (Hugo)" userId="032e726b-b6b7-45df-b0ca-e82fb010a48a" providerId="ADAL" clId="{52948C29-0059-4238-9DE9-ECC39E3973F7}" dt="2024-04-17T14:33:26.871" v="34" actId="1076"/>
          <ac:picMkLst>
            <pc:docMk/>
            <pc:sldMk cId="3421192610" sldId="350"/>
            <ac:picMk id="12" creationId="{894AD624-982B-460A-BCD2-3B046140E911}"/>
          </ac:picMkLst>
        </pc:picChg>
        <pc:picChg chg="add del mod">
          <ac:chgData name="Phan Van Rieu (Hugo)" userId="032e726b-b6b7-45df-b0ca-e82fb010a48a" providerId="ADAL" clId="{52948C29-0059-4238-9DE9-ECC39E3973F7}" dt="2024-04-20T02:13:09.152" v="379" actId="478"/>
          <ac:picMkLst>
            <pc:docMk/>
            <pc:sldMk cId="3421192610" sldId="350"/>
            <ac:picMk id="13" creationId="{0A381F40-3D6C-41F9-A744-7FB62E0E4D39}"/>
          </ac:picMkLst>
        </pc:picChg>
        <pc:picChg chg="add del mod">
          <ac:chgData name="Phan Van Rieu (Hugo)" userId="032e726b-b6b7-45df-b0ca-e82fb010a48a" providerId="ADAL" clId="{52948C29-0059-4238-9DE9-ECC39E3973F7}" dt="2024-04-19T15:26:38.148" v="320" actId="478"/>
          <ac:picMkLst>
            <pc:docMk/>
            <pc:sldMk cId="3421192610" sldId="350"/>
            <ac:picMk id="13" creationId="{73390C81-C5FA-4CE2-A1C3-0E96A79C8C67}"/>
          </ac:picMkLst>
        </pc:picChg>
        <pc:picChg chg="add del mod">
          <ac:chgData name="Phan Van Rieu (Hugo)" userId="032e726b-b6b7-45df-b0ca-e82fb010a48a" providerId="ADAL" clId="{52948C29-0059-4238-9DE9-ECC39E3973F7}" dt="2024-04-20T02:13:07.322" v="378" actId="478"/>
          <ac:picMkLst>
            <pc:docMk/>
            <pc:sldMk cId="3421192610" sldId="350"/>
            <ac:picMk id="15" creationId="{534414D5-DF8A-4636-BBF2-7138BD5A11E4}"/>
          </ac:picMkLst>
        </pc:picChg>
        <pc:picChg chg="add del mod">
          <ac:chgData name="Phan Van Rieu (Hugo)" userId="032e726b-b6b7-45df-b0ca-e82fb010a48a" providerId="ADAL" clId="{52948C29-0059-4238-9DE9-ECC39E3973F7}" dt="2024-04-19T15:26:40.275" v="321" actId="478"/>
          <ac:picMkLst>
            <pc:docMk/>
            <pc:sldMk cId="3421192610" sldId="350"/>
            <ac:picMk id="15" creationId="{62AB60DA-C84E-42F0-99BA-33B6748876F9}"/>
          </ac:picMkLst>
        </pc:picChg>
      </pc:sldChg>
      <pc:sldChg chg="modSp mod">
        <pc:chgData name="Phan Van Rieu (Hugo)" userId="032e726b-b6b7-45df-b0ca-e82fb010a48a" providerId="ADAL" clId="{52948C29-0059-4238-9DE9-ECC39E3973F7}" dt="2024-04-20T02:13:32.862" v="384" actId="14100"/>
        <pc:sldMkLst>
          <pc:docMk/>
          <pc:sldMk cId="4184350354" sldId="351"/>
        </pc:sldMkLst>
        <pc:picChg chg="mod">
          <ac:chgData name="Phan Van Rieu (Hugo)" userId="032e726b-b6b7-45df-b0ca-e82fb010a48a" providerId="ADAL" clId="{52948C29-0059-4238-9DE9-ECC39E3973F7}" dt="2024-04-20T02:13:32.862" v="384" actId="14100"/>
          <ac:picMkLst>
            <pc:docMk/>
            <pc:sldMk cId="4184350354" sldId="351"/>
            <ac:picMk id="5" creationId="{7A54D6CD-31A5-598F-0F71-0805AB504221}"/>
          </ac:picMkLst>
        </pc:picChg>
        <pc:picChg chg="mod">
          <ac:chgData name="Phan Van Rieu (Hugo)" userId="032e726b-b6b7-45df-b0ca-e82fb010a48a" providerId="ADAL" clId="{52948C29-0059-4238-9DE9-ECC39E3973F7}" dt="2024-04-20T02:13:27.839" v="383" actId="1076"/>
          <ac:picMkLst>
            <pc:docMk/>
            <pc:sldMk cId="4184350354" sldId="351"/>
            <ac:picMk id="9" creationId="{2524E1D0-7F76-17A6-DE19-57436E479EA8}"/>
          </ac:picMkLst>
        </pc:picChg>
      </pc:sldChg>
      <pc:sldChg chg="addSp delSp modSp mod delAnim modAnim">
        <pc:chgData name="Phan Van Rieu (Hugo)" userId="032e726b-b6b7-45df-b0ca-e82fb010a48a" providerId="ADAL" clId="{52948C29-0059-4238-9DE9-ECC39E3973F7}" dt="2024-04-20T02:14:53.979" v="438" actId="20577"/>
        <pc:sldMkLst>
          <pc:docMk/>
          <pc:sldMk cId="307544217" sldId="352"/>
        </pc:sldMkLst>
        <pc:spChg chg="mod">
          <ac:chgData name="Phan Van Rieu (Hugo)" userId="032e726b-b6b7-45df-b0ca-e82fb010a48a" providerId="ADAL" clId="{52948C29-0059-4238-9DE9-ECC39E3973F7}" dt="2024-04-20T02:13:47.529" v="387" actId="1076"/>
          <ac:spMkLst>
            <pc:docMk/>
            <pc:sldMk cId="307544217" sldId="352"/>
            <ac:spMk id="5" creationId="{55AC7372-9150-F215-D4A7-6CE203705829}"/>
          </ac:spMkLst>
        </pc:spChg>
        <pc:spChg chg="del mod">
          <ac:chgData name="Phan Van Rieu (Hugo)" userId="032e726b-b6b7-45df-b0ca-e82fb010a48a" providerId="ADAL" clId="{52948C29-0059-4238-9DE9-ECC39E3973F7}" dt="2024-04-20T02:14:05.917" v="390" actId="478"/>
          <ac:spMkLst>
            <pc:docMk/>
            <pc:sldMk cId="307544217" sldId="352"/>
            <ac:spMk id="6" creationId="{8E2DBAE2-C8E0-DDAD-89B7-D009C24220E2}"/>
          </ac:spMkLst>
        </pc:spChg>
        <pc:spChg chg="add mod">
          <ac:chgData name="Phan Van Rieu (Hugo)" userId="032e726b-b6b7-45df-b0ca-e82fb010a48a" providerId="ADAL" clId="{52948C29-0059-4238-9DE9-ECC39E3973F7}" dt="2024-04-20T02:14:53.979" v="438" actId="20577"/>
          <ac:spMkLst>
            <pc:docMk/>
            <pc:sldMk cId="307544217" sldId="352"/>
            <ac:spMk id="7" creationId="{E9008453-5F98-436F-91EF-2BC69AC63EA0}"/>
          </ac:spMkLst>
        </pc:spChg>
        <pc:picChg chg="mod">
          <ac:chgData name="Phan Van Rieu (Hugo)" userId="032e726b-b6b7-45df-b0ca-e82fb010a48a" providerId="ADAL" clId="{52948C29-0059-4238-9DE9-ECC39E3973F7}" dt="2024-04-20T02:13:49.634" v="388" actId="14100"/>
          <ac:picMkLst>
            <pc:docMk/>
            <pc:sldMk cId="307544217" sldId="352"/>
            <ac:picMk id="2" creationId="{395D0345-F851-8445-2534-5DE4A047B41C}"/>
          </ac:picMkLst>
        </pc:picChg>
        <pc:picChg chg="mod">
          <ac:chgData name="Phan Van Rieu (Hugo)" userId="032e726b-b6b7-45df-b0ca-e82fb010a48a" providerId="ADAL" clId="{52948C29-0059-4238-9DE9-ECC39E3973F7}" dt="2024-04-20T02:13:44.681" v="386" actId="1076"/>
          <ac:picMkLst>
            <pc:docMk/>
            <pc:sldMk cId="307544217" sldId="352"/>
            <ac:picMk id="4" creationId="{DD88A911-6650-244C-2D92-8A73F48B86D4}"/>
          </ac:picMkLst>
        </pc:picChg>
      </pc:sldChg>
      <pc:sldChg chg="addSp delSp modSp mod modAnim">
        <pc:chgData name="Phan Van Rieu (Hugo)" userId="032e726b-b6b7-45df-b0ca-e82fb010a48a" providerId="ADAL" clId="{52948C29-0059-4238-9DE9-ECC39E3973F7}" dt="2024-04-19T15:28:00.054" v="325"/>
        <pc:sldMkLst>
          <pc:docMk/>
          <pc:sldMk cId="2204940981" sldId="354"/>
        </pc:sldMkLst>
        <pc:spChg chg="add del mod">
          <ac:chgData name="Phan Van Rieu (Hugo)" userId="032e726b-b6b7-45df-b0ca-e82fb010a48a" providerId="ADAL" clId="{52948C29-0059-4238-9DE9-ECC39E3973F7}" dt="2024-04-19T15:28:00.054" v="325"/>
          <ac:spMkLst>
            <pc:docMk/>
            <pc:sldMk cId="2204940981" sldId="354"/>
            <ac:spMk id="14" creationId="{33419307-E915-411C-8AE7-F01234720D85}"/>
          </ac:spMkLst>
        </pc:spChg>
      </pc:sldChg>
      <pc:sldChg chg="addSp modSp new mod modAnim">
        <pc:chgData name="Phan Van Rieu (Hugo)" userId="032e726b-b6b7-45df-b0ca-e82fb010a48a" providerId="ADAL" clId="{52948C29-0059-4238-9DE9-ECC39E3973F7}" dt="2024-04-17T14:42:13.777" v="92" actId="1076"/>
        <pc:sldMkLst>
          <pc:docMk/>
          <pc:sldMk cId="1980977244" sldId="375"/>
        </pc:sldMkLst>
        <pc:spChg chg="add mod">
          <ac:chgData name="Phan Van Rieu (Hugo)" userId="032e726b-b6b7-45df-b0ca-e82fb010a48a" providerId="ADAL" clId="{52948C29-0059-4238-9DE9-ECC39E3973F7}" dt="2024-04-17T14:36:31.184" v="55" actId="403"/>
          <ac:spMkLst>
            <pc:docMk/>
            <pc:sldMk cId="1980977244" sldId="375"/>
            <ac:spMk id="2" creationId="{79EAE18E-7406-430F-92F9-74E0B2331EED}"/>
          </ac:spMkLst>
        </pc:spChg>
        <pc:picChg chg="add mod">
          <ac:chgData name="Phan Van Rieu (Hugo)" userId="032e726b-b6b7-45df-b0ca-e82fb010a48a" providerId="ADAL" clId="{52948C29-0059-4238-9DE9-ECC39E3973F7}" dt="2024-04-17T14:39:47.375" v="60" actId="1076"/>
          <ac:picMkLst>
            <pc:docMk/>
            <pc:sldMk cId="1980977244" sldId="375"/>
            <ac:picMk id="3" creationId="{CB0B8BCF-1922-4B9A-9FC8-7E831787CB68}"/>
          </ac:picMkLst>
        </pc:picChg>
        <pc:picChg chg="add mod">
          <ac:chgData name="Phan Van Rieu (Hugo)" userId="032e726b-b6b7-45df-b0ca-e82fb010a48a" providerId="ADAL" clId="{52948C29-0059-4238-9DE9-ECC39E3973F7}" dt="2024-04-17T14:40:09.981" v="66" actId="14100"/>
          <ac:picMkLst>
            <pc:docMk/>
            <pc:sldMk cId="1980977244" sldId="375"/>
            <ac:picMk id="4" creationId="{7C825A99-E32D-4C79-BD3A-1704975D2BBE}"/>
          </ac:picMkLst>
        </pc:picChg>
        <pc:picChg chg="add mod">
          <ac:chgData name="Phan Van Rieu (Hugo)" userId="032e726b-b6b7-45df-b0ca-e82fb010a48a" providerId="ADAL" clId="{52948C29-0059-4238-9DE9-ECC39E3973F7}" dt="2024-04-17T14:40:28.428" v="71" actId="1076"/>
          <ac:picMkLst>
            <pc:docMk/>
            <pc:sldMk cId="1980977244" sldId="375"/>
            <ac:picMk id="5" creationId="{7CE80688-97E6-4DAC-9684-E1EB9D452926}"/>
          </ac:picMkLst>
        </pc:picChg>
        <pc:picChg chg="add mod">
          <ac:chgData name="Phan Van Rieu (Hugo)" userId="032e726b-b6b7-45df-b0ca-e82fb010a48a" providerId="ADAL" clId="{52948C29-0059-4238-9DE9-ECC39E3973F7}" dt="2024-04-17T14:40:55.245" v="81" actId="1076"/>
          <ac:picMkLst>
            <pc:docMk/>
            <pc:sldMk cId="1980977244" sldId="375"/>
            <ac:picMk id="6" creationId="{AB04216F-6ACA-4E2D-A211-7656752ABE81}"/>
          </ac:picMkLst>
        </pc:picChg>
        <pc:picChg chg="add mod">
          <ac:chgData name="Phan Van Rieu (Hugo)" userId="032e726b-b6b7-45df-b0ca-e82fb010a48a" providerId="ADAL" clId="{52948C29-0059-4238-9DE9-ECC39E3973F7}" dt="2024-04-17T14:41:08.637" v="83" actId="1076"/>
          <ac:picMkLst>
            <pc:docMk/>
            <pc:sldMk cId="1980977244" sldId="375"/>
            <ac:picMk id="7" creationId="{2003D5F3-297F-4E74-A7DF-21DA94C57C1D}"/>
          </ac:picMkLst>
        </pc:picChg>
        <pc:picChg chg="add mod">
          <ac:chgData name="Phan Van Rieu (Hugo)" userId="032e726b-b6b7-45df-b0ca-e82fb010a48a" providerId="ADAL" clId="{52948C29-0059-4238-9DE9-ECC39E3973F7}" dt="2024-04-17T14:41:25.181" v="88" actId="1076"/>
          <ac:picMkLst>
            <pc:docMk/>
            <pc:sldMk cId="1980977244" sldId="375"/>
            <ac:picMk id="8" creationId="{A58E33AC-CA1E-42DE-B950-E22E9F834437}"/>
          </ac:picMkLst>
        </pc:picChg>
        <pc:picChg chg="add mod">
          <ac:chgData name="Phan Van Rieu (Hugo)" userId="032e726b-b6b7-45df-b0ca-e82fb010a48a" providerId="ADAL" clId="{52948C29-0059-4238-9DE9-ECC39E3973F7}" dt="2024-04-17T14:42:13.777" v="92" actId="1076"/>
          <ac:picMkLst>
            <pc:docMk/>
            <pc:sldMk cId="1980977244" sldId="375"/>
            <ac:picMk id="9" creationId="{11D7E874-B9CC-4EF0-B79D-164166C3A0AE}"/>
          </ac:picMkLst>
        </pc:picChg>
        <pc:picChg chg="add mod">
          <ac:chgData name="Phan Van Rieu (Hugo)" userId="032e726b-b6b7-45df-b0ca-e82fb010a48a" providerId="ADAL" clId="{52948C29-0059-4238-9DE9-ECC39E3973F7}" dt="2024-04-17T14:42:13.777" v="92" actId="1076"/>
          <ac:picMkLst>
            <pc:docMk/>
            <pc:sldMk cId="1980977244" sldId="375"/>
            <ac:picMk id="10" creationId="{F671DA75-BBE2-4DCC-B714-838A17415BF8}"/>
          </ac:picMkLst>
        </pc:picChg>
      </pc:sldChg>
      <pc:sldChg chg="addSp modSp new del mod">
        <pc:chgData name="Phan Van Rieu (Hugo)" userId="032e726b-b6b7-45df-b0ca-e82fb010a48a" providerId="ADAL" clId="{52948C29-0059-4238-9DE9-ECC39E3973F7}" dt="2024-04-19T15:19:18.947" v="295" actId="47"/>
        <pc:sldMkLst>
          <pc:docMk/>
          <pc:sldMk cId="364060758" sldId="376"/>
        </pc:sldMkLst>
        <pc:picChg chg="add mod">
          <ac:chgData name="Phan Van Rieu (Hugo)" userId="032e726b-b6b7-45df-b0ca-e82fb010a48a" providerId="ADAL" clId="{52948C29-0059-4238-9DE9-ECC39E3973F7}" dt="2024-04-19T15:19:07.440" v="294" actId="1076"/>
          <ac:picMkLst>
            <pc:docMk/>
            <pc:sldMk cId="364060758" sldId="376"/>
            <ac:picMk id="3" creationId="{6CE335B2-FB44-467C-919B-45B3123D4AC1}"/>
          </ac:picMkLst>
        </pc:picChg>
        <pc:picChg chg="add mod">
          <ac:chgData name="Phan Van Rieu (Hugo)" userId="032e726b-b6b7-45df-b0ca-e82fb010a48a" providerId="ADAL" clId="{52948C29-0059-4238-9DE9-ECC39E3973F7}" dt="2024-04-19T15:19:05.243" v="293" actId="1076"/>
          <ac:picMkLst>
            <pc:docMk/>
            <pc:sldMk cId="364060758" sldId="376"/>
            <ac:picMk id="5" creationId="{F6188BE5-CEA4-4FE4-8F47-1A4BE48D0048}"/>
          </ac:picMkLst>
        </pc:picChg>
        <pc:picChg chg="add mod">
          <ac:chgData name="Phan Van Rieu (Hugo)" userId="032e726b-b6b7-45df-b0ca-e82fb010a48a" providerId="ADAL" clId="{52948C29-0059-4238-9DE9-ECC39E3973F7}" dt="2024-04-19T15:19:02.942" v="292" actId="14861"/>
          <ac:picMkLst>
            <pc:docMk/>
            <pc:sldMk cId="364060758" sldId="376"/>
            <ac:picMk id="7" creationId="{7C7B1B9D-5DBC-4684-B814-695E9A4DE904}"/>
          </ac:picMkLst>
        </pc:picChg>
      </pc:sldChg>
      <pc:sldChg chg="addSp delSp modSp new del mod">
        <pc:chgData name="Phan Van Rieu (Hugo)" userId="032e726b-b6b7-45df-b0ca-e82fb010a48a" providerId="ADAL" clId="{52948C29-0059-4238-9DE9-ECC39E3973F7}" dt="2024-04-17T14:49:17.500" v="131" actId="47"/>
        <pc:sldMkLst>
          <pc:docMk/>
          <pc:sldMk cId="863333079" sldId="376"/>
        </pc:sldMkLst>
        <pc:spChg chg="add del mod">
          <ac:chgData name="Phan Van Rieu (Hugo)" userId="032e726b-b6b7-45df-b0ca-e82fb010a48a" providerId="ADAL" clId="{52948C29-0059-4238-9DE9-ECC39E3973F7}" dt="2024-04-17T14:48:34.743" v="124" actId="478"/>
          <ac:spMkLst>
            <pc:docMk/>
            <pc:sldMk cId="863333079" sldId="376"/>
            <ac:spMk id="9" creationId="{C9D4B362-AB8D-40F5-B14B-E1571C5E8463}"/>
          </ac:spMkLst>
        </pc:spChg>
        <pc:picChg chg="add del mod">
          <ac:chgData name="Phan Van Rieu (Hugo)" userId="032e726b-b6b7-45df-b0ca-e82fb010a48a" providerId="ADAL" clId="{52948C29-0059-4238-9DE9-ECC39E3973F7}" dt="2024-04-17T14:47:30.354" v="107" actId="478"/>
          <ac:picMkLst>
            <pc:docMk/>
            <pc:sldMk cId="863333079" sldId="376"/>
            <ac:picMk id="3" creationId="{E720DBCE-E7C9-4CB5-8F75-2CB8C55B2C5D}"/>
          </ac:picMkLst>
        </pc:picChg>
        <pc:picChg chg="add del mod">
          <ac:chgData name="Phan Van Rieu (Hugo)" userId="032e726b-b6b7-45df-b0ca-e82fb010a48a" providerId="ADAL" clId="{52948C29-0059-4238-9DE9-ECC39E3973F7}" dt="2024-04-17T14:46:46.648" v="106" actId="478"/>
          <ac:picMkLst>
            <pc:docMk/>
            <pc:sldMk cId="863333079" sldId="376"/>
            <ac:picMk id="5" creationId="{C552D11E-BA9F-4948-A6BE-E3E60746D954}"/>
          </ac:picMkLst>
        </pc:picChg>
        <pc:picChg chg="add del mod">
          <ac:chgData name="Phan Van Rieu (Hugo)" userId="032e726b-b6b7-45df-b0ca-e82fb010a48a" providerId="ADAL" clId="{52948C29-0059-4238-9DE9-ECC39E3973F7}" dt="2024-04-17T14:47:44.782" v="114" actId="478"/>
          <ac:picMkLst>
            <pc:docMk/>
            <pc:sldMk cId="863333079" sldId="376"/>
            <ac:picMk id="7" creationId="{85E9FDE8-5174-445C-AB3A-82260D8AE8E1}"/>
          </ac:picMkLst>
        </pc:picChg>
        <pc:picChg chg="add del mod">
          <ac:chgData name="Phan Van Rieu (Hugo)" userId="032e726b-b6b7-45df-b0ca-e82fb010a48a" providerId="ADAL" clId="{52948C29-0059-4238-9DE9-ECC39E3973F7}" dt="2024-04-17T14:49:15.128" v="130" actId="478"/>
          <ac:picMkLst>
            <pc:docMk/>
            <pc:sldMk cId="863333079" sldId="376"/>
            <ac:picMk id="11" creationId="{6BE43049-FB8D-474A-A1B1-BBD44D88F209}"/>
          </ac:picMkLst>
        </pc:picChg>
      </pc:sldChg>
      <pc:sldChg chg="addSp modSp new del mod modAnim">
        <pc:chgData name="Phan Van Rieu (Hugo)" userId="032e726b-b6b7-45df-b0ca-e82fb010a48a" providerId="ADAL" clId="{52948C29-0059-4238-9DE9-ECC39E3973F7}" dt="2024-04-19T15:15:39.227" v="263" actId="47"/>
        <pc:sldMkLst>
          <pc:docMk/>
          <pc:sldMk cId="1102846311" sldId="376"/>
        </pc:sldMkLst>
        <pc:picChg chg="add mod">
          <ac:chgData name="Phan Van Rieu (Hugo)" userId="032e726b-b6b7-45df-b0ca-e82fb010a48a" providerId="ADAL" clId="{52948C29-0059-4238-9DE9-ECC39E3973F7}" dt="2024-04-19T15:14:06.730" v="259" actId="1076"/>
          <ac:picMkLst>
            <pc:docMk/>
            <pc:sldMk cId="1102846311" sldId="376"/>
            <ac:picMk id="2" creationId="{267C9548-C7E8-4CC2-8228-4A9EBA50A0B2}"/>
          </ac:picMkLst>
        </pc:picChg>
        <pc:picChg chg="add mod">
          <ac:chgData name="Phan Van Rieu (Hugo)" userId="032e726b-b6b7-45df-b0ca-e82fb010a48a" providerId="ADAL" clId="{52948C29-0059-4238-9DE9-ECC39E3973F7}" dt="2024-04-19T15:14:16.327" v="261" actId="1076"/>
          <ac:picMkLst>
            <pc:docMk/>
            <pc:sldMk cId="1102846311" sldId="376"/>
            <ac:picMk id="3" creationId="{972EB632-C332-4C79-AE80-B8D9C19B6105}"/>
          </ac:picMkLst>
        </pc:picChg>
      </pc:sldChg>
      <pc:sldChg chg="addSp modSp new add del mod modAnim">
        <pc:chgData name="Phan Van Rieu (Hugo)" userId="032e726b-b6b7-45df-b0ca-e82fb010a48a" providerId="ADAL" clId="{52948C29-0059-4238-9DE9-ECC39E3973F7}" dt="2024-04-20T02:02:33.306" v="368" actId="47"/>
        <pc:sldMkLst>
          <pc:docMk/>
          <pc:sldMk cId="1336181009" sldId="376"/>
        </pc:sldMkLst>
        <pc:picChg chg="add mod">
          <ac:chgData name="Phan Van Rieu (Hugo)" userId="032e726b-b6b7-45df-b0ca-e82fb010a48a" providerId="ADAL" clId="{52948C29-0059-4238-9DE9-ECC39E3973F7}" dt="2024-04-20T01:56:26.138" v="346" actId="1076"/>
          <ac:picMkLst>
            <pc:docMk/>
            <pc:sldMk cId="1336181009" sldId="376"/>
            <ac:picMk id="2" creationId="{61B012D8-FDDA-4D87-9C35-EF5B07ED4DC1}"/>
          </ac:picMkLst>
        </pc:picChg>
        <pc:picChg chg="add mod">
          <ac:chgData name="Phan Van Rieu (Hugo)" userId="032e726b-b6b7-45df-b0ca-e82fb010a48a" providerId="ADAL" clId="{52948C29-0059-4238-9DE9-ECC39E3973F7}" dt="2024-04-20T01:56:15.306" v="345" actId="1076"/>
          <ac:picMkLst>
            <pc:docMk/>
            <pc:sldMk cId="1336181009" sldId="376"/>
            <ac:picMk id="3" creationId="{381A6FE1-1B4B-4ABA-94A3-664404124B0E}"/>
          </ac:picMkLst>
        </pc:picChg>
        <pc:picChg chg="add mod">
          <ac:chgData name="Phan Van Rieu (Hugo)" userId="032e726b-b6b7-45df-b0ca-e82fb010a48a" providerId="ADAL" clId="{52948C29-0059-4238-9DE9-ECC39E3973F7}" dt="2024-04-20T01:57:54.423" v="353" actId="1076"/>
          <ac:picMkLst>
            <pc:docMk/>
            <pc:sldMk cId="1336181009" sldId="376"/>
            <ac:picMk id="4" creationId="{9276A509-7B1B-40D1-926E-476EA7F1EBD4}"/>
          </ac:picMkLst>
        </pc:picChg>
        <pc:picChg chg="add mod">
          <ac:chgData name="Phan Van Rieu (Hugo)" userId="032e726b-b6b7-45df-b0ca-e82fb010a48a" providerId="ADAL" clId="{52948C29-0059-4238-9DE9-ECC39E3973F7}" dt="2024-04-20T01:58:22.431" v="355" actId="1076"/>
          <ac:picMkLst>
            <pc:docMk/>
            <pc:sldMk cId="1336181009" sldId="376"/>
            <ac:picMk id="5" creationId="{7E20C782-61C8-49A2-84A0-51333FBF6732}"/>
          </ac:picMkLst>
        </pc:picChg>
      </pc:sldChg>
      <pc:sldChg chg="addSp delSp modSp new del mod">
        <pc:chgData name="Phan Van Rieu (Hugo)" userId="032e726b-b6b7-45df-b0ca-e82fb010a48a" providerId="ADAL" clId="{52948C29-0059-4238-9DE9-ECC39E3973F7}" dt="2024-04-20T01:53:04.574" v="339" actId="47"/>
        <pc:sldMkLst>
          <pc:docMk/>
          <pc:sldMk cId="2107593926" sldId="376"/>
        </pc:sldMkLst>
        <pc:picChg chg="add del mod">
          <ac:chgData name="Phan Van Rieu (Hugo)" userId="032e726b-b6b7-45df-b0ca-e82fb010a48a" providerId="ADAL" clId="{52948C29-0059-4238-9DE9-ECC39E3973F7}" dt="2024-04-20T01:53:02.738" v="338" actId="478"/>
          <ac:picMkLst>
            <pc:docMk/>
            <pc:sldMk cId="2107593926" sldId="376"/>
            <ac:picMk id="3" creationId="{B1D14E10-2652-4B2E-BE53-353EFF0A9BBA}"/>
          </ac:picMkLst>
        </pc:picChg>
      </pc:sldChg>
      <pc:sldChg chg="modSp add del mod">
        <pc:chgData name="Phan Van Rieu (Hugo)" userId="032e726b-b6b7-45df-b0ca-e82fb010a48a" providerId="ADAL" clId="{52948C29-0059-4238-9DE9-ECC39E3973F7}" dt="2024-04-20T02:03:04.018" v="372"/>
        <pc:sldMkLst>
          <pc:docMk/>
          <pc:sldMk cId="3853604491" sldId="376"/>
        </pc:sldMkLst>
        <pc:picChg chg="mod">
          <ac:chgData name="Phan Van Rieu (Hugo)" userId="032e726b-b6b7-45df-b0ca-e82fb010a48a" providerId="ADAL" clId="{52948C29-0059-4238-9DE9-ECC39E3973F7}" dt="2024-04-20T02:03:02.704" v="371" actId="1076"/>
          <ac:picMkLst>
            <pc:docMk/>
            <pc:sldMk cId="3853604491" sldId="376"/>
            <ac:picMk id="10" creationId="{34C14586-5318-1DFE-074B-DAFE4E7EDED6}"/>
          </ac:picMkLst>
        </pc:picChg>
      </pc:sldChg>
      <pc:sldChg chg="add del">
        <pc:chgData name="Phan Van Rieu (Hugo)" userId="032e726b-b6b7-45df-b0ca-e82fb010a48a" providerId="ADAL" clId="{52948C29-0059-4238-9DE9-ECC39E3973F7}" dt="2024-04-20T02:03:04.018" v="372"/>
        <pc:sldMkLst>
          <pc:docMk/>
          <pc:sldMk cId="1760609309" sldId="377"/>
        </pc:sldMkLst>
      </pc:sldChg>
      <pc:sldChg chg="add del">
        <pc:chgData name="Phan Van Rieu (Hugo)" userId="032e726b-b6b7-45df-b0ca-e82fb010a48a" providerId="ADAL" clId="{52948C29-0059-4238-9DE9-ECC39E3973F7}" dt="2024-04-20T02:03:04.018" v="372"/>
        <pc:sldMkLst>
          <pc:docMk/>
          <pc:sldMk cId="4181004305" sldId="378"/>
        </pc:sldMkLst>
      </pc:sldChg>
      <pc:sldChg chg="add del">
        <pc:chgData name="Phan Van Rieu (Hugo)" userId="032e726b-b6b7-45df-b0ca-e82fb010a48a" providerId="ADAL" clId="{52948C29-0059-4238-9DE9-ECC39E3973F7}" dt="2024-04-20T02:03:04.018" v="372"/>
        <pc:sldMkLst>
          <pc:docMk/>
          <pc:sldMk cId="3805365709" sldId="379"/>
        </pc:sldMkLst>
      </pc:sldChg>
      <pc:sldMasterChg chg="modSp mod">
        <pc:chgData name="Phan Van Rieu (Hugo)" userId="032e726b-b6b7-45df-b0ca-e82fb010a48a" providerId="ADAL" clId="{52948C29-0059-4238-9DE9-ECC39E3973F7}" dt="2024-04-20T02:18:57.270" v="450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52948C29-0059-4238-9DE9-ECC39E3973F7}" dt="2024-04-20T02:18:54.077" v="448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52948C29-0059-4238-9DE9-ECC39E3973F7}" dt="2024-04-20T02:18:57.270" v="450" actId="20577"/>
          <ac:spMkLst>
            <pc:docMk/>
            <pc:sldMasterMk cId="1318186830" sldId="2147483648"/>
            <ac:spMk id="11" creationId="{00000000-0000-0000-0000-000000000000}"/>
          </ac:spMkLst>
        </pc:spChg>
      </pc:sldMasterChg>
    </pc:docChg>
  </pc:docChgLst>
  <pc:docChgLst>
    <pc:chgData name="Guest User" userId="S::urn:spo:anon#05835a37f4750773880f95875ae544a8e5947374c80e1ad31507b23b1111f0c0::" providerId="AD" clId="Web-{79B97FBF-F476-7004-0B9C-2FFE4B26BEC0}"/>
    <pc:docChg chg="modSld">
      <pc:chgData name="Guest User" userId="S::urn:spo:anon#05835a37f4750773880f95875ae544a8e5947374c80e1ad31507b23b1111f0c0::" providerId="AD" clId="Web-{79B97FBF-F476-7004-0B9C-2FFE4B26BEC0}" dt="2024-03-23T03:57:15.082" v="3"/>
      <pc:docMkLst>
        <pc:docMk/>
      </pc:docMkLst>
      <pc:sldChg chg="delSp delAnim">
        <pc:chgData name="Guest User" userId="S::urn:spo:anon#05835a37f4750773880f95875ae544a8e5947374c80e1ad31507b23b1111f0c0::" providerId="AD" clId="Web-{79B97FBF-F476-7004-0B9C-2FFE4B26BEC0}" dt="2024-03-23T03:57:00.409" v="0"/>
        <pc:sldMkLst>
          <pc:docMk/>
          <pc:sldMk cId="1288536848" sldId="365"/>
        </pc:sldMkLst>
        <pc:picChg chg="del">
          <ac:chgData name="Guest User" userId="S::urn:spo:anon#05835a37f4750773880f95875ae544a8e5947374c80e1ad31507b23b1111f0c0::" providerId="AD" clId="Web-{79B97FBF-F476-7004-0B9C-2FFE4B26BEC0}" dt="2024-03-23T03:57:00.409" v="0"/>
          <ac:picMkLst>
            <pc:docMk/>
            <pc:sldMk cId="1288536848" sldId="365"/>
            <ac:picMk id="2097195" creationId="{00000000-0000-0000-0000-000000000000}"/>
          </ac:picMkLst>
        </pc:picChg>
      </pc:sldChg>
      <pc:sldChg chg="delSp delAnim">
        <pc:chgData name="Guest User" userId="S::urn:spo:anon#05835a37f4750773880f95875ae544a8e5947374c80e1ad31507b23b1111f0c0::" providerId="AD" clId="Web-{79B97FBF-F476-7004-0B9C-2FFE4B26BEC0}" dt="2024-03-23T03:57:05.456" v="1"/>
        <pc:sldMkLst>
          <pc:docMk/>
          <pc:sldMk cId="3532597895" sldId="366"/>
        </pc:sldMkLst>
        <pc:picChg chg="del">
          <ac:chgData name="Guest User" userId="S::urn:spo:anon#05835a37f4750773880f95875ae544a8e5947374c80e1ad31507b23b1111f0c0::" providerId="AD" clId="Web-{79B97FBF-F476-7004-0B9C-2FFE4B26BEC0}" dt="2024-03-23T03:57:05.456" v="1"/>
          <ac:picMkLst>
            <pc:docMk/>
            <pc:sldMk cId="3532597895" sldId="366"/>
            <ac:picMk id="2097195" creationId="{00000000-0000-0000-0000-000000000000}"/>
          </ac:picMkLst>
        </pc:picChg>
      </pc:sldChg>
      <pc:sldChg chg="delSp delAnim">
        <pc:chgData name="Guest User" userId="S::urn:spo:anon#05835a37f4750773880f95875ae544a8e5947374c80e1ad31507b23b1111f0c0::" providerId="AD" clId="Web-{79B97FBF-F476-7004-0B9C-2FFE4B26BEC0}" dt="2024-03-23T03:57:10.488" v="2"/>
        <pc:sldMkLst>
          <pc:docMk/>
          <pc:sldMk cId="1006335373" sldId="367"/>
        </pc:sldMkLst>
        <pc:picChg chg="del">
          <ac:chgData name="Guest User" userId="S::urn:spo:anon#05835a37f4750773880f95875ae544a8e5947374c80e1ad31507b23b1111f0c0::" providerId="AD" clId="Web-{79B97FBF-F476-7004-0B9C-2FFE4B26BEC0}" dt="2024-03-23T03:57:10.488" v="2"/>
          <ac:picMkLst>
            <pc:docMk/>
            <pc:sldMk cId="1006335373" sldId="367"/>
            <ac:picMk id="2097195" creationId="{00000000-0000-0000-0000-000000000000}"/>
          </ac:picMkLst>
        </pc:picChg>
      </pc:sldChg>
      <pc:sldChg chg="delSp delAnim">
        <pc:chgData name="Guest User" userId="S::urn:spo:anon#05835a37f4750773880f95875ae544a8e5947374c80e1ad31507b23b1111f0c0::" providerId="AD" clId="Web-{79B97FBF-F476-7004-0B9C-2FFE4B26BEC0}" dt="2024-03-23T03:57:15.082" v="3"/>
        <pc:sldMkLst>
          <pc:docMk/>
          <pc:sldMk cId="4289147327" sldId="368"/>
        </pc:sldMkLst>
        <pc:picChg chg="del">
          <ac:chgData name="Guest User" userId="S::urn:spo:anon#05835a37f4750773880f95875ae544a8e5947374c80e1ad31507b23b1111f0c0::" providerId="AD" clId="Web-{79B97FBF-F476-7004-0B9C-2FFE4B26BEC0}" dt="2024-03-23T03:57:15.082" v="3"/>
          <ac:picMkLst>
            <pc:docMk/>
            <pc:sldMk cId="4289147327" sldId="368"/>
            <ac:picMk id="2097195" creationId="{00000000-0000-0000-0000-000000000000}"/>
          </ac:picMkLst>
        </pc:picChg>
      </pc:sldChg>
    </pc:docChg>
  </pc:docChgLst>
  <pc:docChgLst>
    <pc:chgData name="Guest User" userId="S::urn:spo:anon#05835a37f4750773880f95875ae544a8e5947374c80e1ad31507b23b1111f0c0::" providerId="AD" clId="Web-{2AAF8755-0367-497D-29F8-7AE57D4DFE54}"/>
    <pc:docChg chg="delSld modSld">
      <pc:chgData name="Guest User" userId="S::urn:spo:anon#05835a37f4750773880f95875ae544a8e5947374c80e1ad31507b23b1111f0c0::" providerId="AD" clId="Web-{2AAF8755-0367-497D-29F8-7AE57D4DFE54}" dt="2024-03-23T03:55:46.006" v="8"/>
      <pc:docMkLst>
        <pc:docMk/>
      </pc:docMkLst>
      <pc:sldChg chg="del">
        <pc:chgData name="Guest User" userId="S::urn:spo:anon#05835a37f4750773880f95875ae544a8e5947374c80e1ad31507b23b1111f0c0::" providerId="AD" clId="Web-{2AAF8755-0367-497D-29F8-7AE57D4DFE54}" dt="2024-03-23T03:54:26.973" v="0"/>
        <pc:sldMkLst>
          <pc:docMk/>
          <pc:sldMk cId="2925181439" sldId="356"/>
        </pc:sldMkLst>
      </pc:sldChg>
      <pc:sldChg chg="del">
        <pc:chgData name="Guest User" userId="S::urn:spo:anon#05835a37f4750773880f95875ae544a8e5947374c80e1ad31507b23b1111f0c0::" providerId="AD" clId="Web-{2AAF8755-0367-497D-29F8-7AE57D4DFE54}" dt="2024-03-23T03:54:31.661" v="1"/>
        <pc:sldMkLst>
          <pc:docMk/>
          <pc:sldMk cId="3931338982" sldId="357"/>
        </pc:sldMkLst>
      </pc:sldChg>
      <pc:sldChg chg="del">
        <pc:chgData name="Guest User" userId="S::urn:spo:anon#05835a37f4750773880f95875ae544a8e5947374c80e1ad31507b23b1111f0c0::" providerId="AD" clId="Web-{2AAF8755-0367-497D-29F8-7AE57D4DFE54}" dt="2024-03-23T03:54:36.083" v="2"/>
        <pc:sldMkLst>
          <pc:docMk/>
          <pc:sldMk cId="2714461242" sldId="358"/>
        </pc:sldMkLst>
      </pc:sldChg>
      <pc:sldChg chg="del">
        <pc:chgData name="Guest User" userId="S::urn:spo:anon#05835a37f4750773880f95875ae544a8e5947374c80e1ad31507b23b1111f0c0::" providerId="AD" clId="Web-{2AAF8755-0367-497D-29F8-7AE57D4DFE54}" dt="2024-03-23T03:54:41.661" v="3"/>
        <pc:sldMkLst>
          <pc:docMk/>
          <pc:sldMk cId="1823580971" sldId="359"/>
        </pc:sldMkLst>
      </pc:sldChg>
      <pc:sldChg chg="del">
        <pc:chgData name="Guest User" userId="S::urn:spo:anon#05835a37f4750773880f95875ae544a8e5947374c80e1ad31507b23b1111f0c0::" providerId="AD" clId="Web-{2AAF8755-0367-497D-29F8-7AE57D4DFE54}" dt="2024-03-23T03:55:14.787" v="4"/>
        <pc:sldMkLst>
          <pc:docMk/>
          <pc:sldMk cId="1915520075" sldId="360"/>
        </pc:sldMkLst>
      </pc:sldChg>
      <pc:sldChg chg="delSp delAnim">
        <pc:chgData name="Guest User" userId="S::urn:spo:anon#05835a37f4750773880f95875ae544a8e5947374c80e1ad31507b23b1111f0c0::" providerId="AD" clId="Web-{2AAF8755-0367-497D-29F8-7AE57D4DFE54}" dt="2024-03-23T03:55:46.006" v="8"/>
        <pc:sldMkLst>
          <pc:docMk/>
          <pc:sldMk cId="3906874573" sldId="361"/>
        </pc:sldMkLst>
        <pc:picChg chg="del">
          <ac:chgData name="Guest User" userId="S::urn:spo:anon#05835a37f4750773880f95875ae544a8e5947374c80e1ad31507b23b1111f0c0::" providerId="AD" clId="Web-{2AAF8755-0367-497D-29F8-7AE57D4DFE54}" dt="2024-03-23T03:55:46.006" v="8"/>
          <ac:picMkLst>
            <pc:docMk/>
            <pc:sldMk cId="3906874573" sldId="361"/>
            <ac:picMk id="2097195" creationId="{00000000-0000-0000-0000-000000000000}"/>
          </ac:picMkLst>
        </pc:picChg>
      </pc:sldChg>
      <pc:sldChg chg="del">
        <pc:chgData name="Guest User" userId="S::urn:spo:anon#05835a37f4750773880f95875ae544a8e5947374c80e1ad31507b23b1111f0c0::" providerId="AD" clId="Web-{2AAF8755-0367-497D-29F8-7AE57D4DFE54}" dt="2024-03-23T03:55:26.943" v="5"/>
        <pc:sldMkLst>
          <pc:docMk/>
          <pc:sldMk cId="243937344" sldId="362"/>
        </pc:sldMkLst>
      </pc:sldChg>
      <pc:sldChg chg="del">
        <pc:chgData name="Guest User" userId="S::urn:spo:anon#05835a37f4750773880f95875ae544a8e5947374c80e1ad31507b23b1111f0c0::" providerId="AD" clId="Web-{2AAF8755-0367-497D-29F8-7AE57D4DFE54}" dt="2024-03-23T03:55:34.803" v="6"/>
        <pc:sldMkLst>
          <pc:docMk/>
          <pc:sldMk cId="3534097581" sldId="363"/>
        </pc:sldMkLst>
      </pc:sldChg>
      <pc:sldChg chg="delSp delAnim">
        <pc:chgData name="Guest User" userId="S::urn:spo:anon#05835a37f4750773880f95875ae544a8e5947374c80e1ad31507b23b1111f0c0::" providerId="AD" clId="Web-{2AAF8755-0367-497D-29F8-7AE57D4DFE54}" dt="2024-03-23T03:55:41.193" v="7"/>
        <pc:sldMkLst>
          <pc:docMk/>
          <pc:sldMk cId="1870370444" sldId="364"/>
        </pc:sldMkLst>
        <pc:picChg chg="del">
          <ac:chgData name="Guest User" userId="S::urn:spo:anon#05835a37f4750773880f95875ae544a8e5947374c80e1ad31507b23b1111f0c0::" providerId="AD" clId="Web-{2AAF8755-0367-497D-29F8-7AE57D4DFE54}" dt="2024-03-23T03:55:41.193" v="7"/>
          <ac:picMkLst>
            <pc:docMk/>
            <pc:sldMk cId="1870370444" sldId="364"/>
            <ac:picMk id="2097195" creationId="{00000000-0000-0000-0000-000000000000}"/>
          </ac:picMkLst>
        </pc:picChg>
      </pc:sldChg>
    </pc:docChg>
  </pc:docChgLst>
  <pc:docChgLst>
    <pc:chgData name="Phan Van Rieu (Hugo)" userId="032e726b-b6b7-45df-b0ca-e82fb010a48a" providerId="ADAL" clId="{9FF9ABBB-E0C5-4C2D-95D3-D206D1CE7E4A}"/>
    <pc:docChg chg="modSld">
      <pc:chgData name="Phan Van Rieu (Hugo)" userId="032e726b-b6b7-45df-b0ca-e82fb010a48a" providerId="ADAL" clId="{9FF9ABBB-E0C5-4C2D-95D3-D206D1CE7E4A}" dt="2024-06-02T02:09:31.517" v="1" actId="20577"/>
      <pc:docMkLst>
        <pc:docMk/>
      </pc:docMkLst>
      <pc:sldChg chg="modSp mod">
        <pc:chgData name="Phan Van Rieu (Hugo)" userId="032e726b-b6b7-45df-b0ca-e82fb010a48a" providerId="ADAL" clId="{9FF9ABBB-E0C5-4C2D-95D3-D206D1CE7E4A}" dt="2024-06-02T02:09:31.517" v="1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9FF9ABBB-E0C5-4C2D-95D3-D206D1CE7E4A}" dt="2024-06-02T02:09:31.517" v="1" actId="20577"/>
          <ac:spMkLst>
            <pc:docMk/>
            <pc:sldMk cId="3553067512" sldId="306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2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5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5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C2FD869-E400-AA63-4486-22C78DE5F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64EF067-628C-30D9-F654-4978DE609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1:</a:t>
            </a:r>
            <a:r>
              <a:rPr lang="en-US" baseline="0" dirty="0">
                <a:solidFill>
                  <a:schemeClr val="bg1"/>
                </a:solidFill>
              </a:rPr>
              <a:t> School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2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1: </a:t>
            </a:r>
            <a:r>
              <a:rPr lang="en-US" sz="4000" b="1" dirty="0">
                <a:solidFill>
                  <a:srgbClr val="FF0000"/>
                </a:solidFill>
              </a:rPr>
              <a:t>SCHOOL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571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thics.mp3">
            <a:hlinkClick r:id="" action="ppaction://media"/>
            <a:extLst>
              <a:ext uri="{FF2B5EF4-FFF2-40B4-BE49-F238E27FC236}">
                <a16:creationId xmlns:a16="http://schemas.microsoft.com/office/drawing/2014/main" id="{D4BE6E18-5CF3-94FA-222C-BB50689EF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628" y="3439551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53428" y="132208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16" y="428559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D919F-562E-887D-C315-D98CCBA8B10A}"/>
              </a:ext>
            </a:extLst>
          </p:cNvPr>
          <p:cNvSpPr txBox="1"/>
          <p:nvPr/>
        </p:nvSpPr>
        <p:spPr>
          <a:xfrm>
            <a:off x="7932839" y="3715706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ˈe</a:t>
            </a:r>
            <a:r>
              <a:rPr lang="el-GR" sz="2400" dirty="0">
                <a:solidFill>
                  <a:srgbClr val="FF0000"/>
                </a:solidFill>
              </a:rPr>
              <a:t>θ</a:t>
            </a:r>
            <a:r>
              <a:rPr lang="en-US" sz="2400" dirty="0" err="1">
                <a:solidFill>
                  <a:srgbClr val="FF0000"/>
                </a:solidFill>
              </a:rPr>
              <a:t>ɪks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đức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child and child sweeping the floor&#10;&#10;Description automatically generated">
            <a:extLst>
              <a:ext uri="{FF2B5EF4-FFF2-40B4-BE49-F238E27FC236}">
                <a16:creationId xmlns:a16="http://schemas.microsoft.com/office/drawing/2014/main" id="{28758978-D845-7FF7-3D83-FB3BA4E32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36" y="1725851"/>
            <a:ext cx="4596762" cy="3985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80420-ECCB-6296-85DC-4286D65B2BEE}"/>
              </a:ext>
            </a:extLst>
          </p:cNvPr>
          <p:cNvSpPr txBox="1"/>
          <p:nvPr/>
        </p:nvSpPr>
        <p:spPr>
          <a:xfrm>
            <a:off x="8180036" y="2413337"/>
            <a:ext cx="2064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3299124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49289" y="1339510"/>
              <a:ext cx="4835362" cy="4745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geography,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history,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science,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I.T.,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Vietnamese,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ethics.</a:t>
              </a:r>
              <a:r>
                <a:rPr lang="en-VN" sz="3600" b="1" dirty="0">
                  <a:solidFill>
                    <a:schemeClr val="bg1"/>
                  </a:solidFill>
                  <a:effectLst/>
                </a:rPr>
                <a:t> 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1 TRACK 02.mp3">
            <a:hlinkClick r:id="" action="ppaction://media"/>
            <a:extLst>
              <a:ext uri="{FF2B5EF4-FFF2-40B4-BE49-F238E27FC236}">
                <a16:creationId xmlns:a16="http://schemas.microsoft.com/office/drawing/2014/main" id="{2AD9953B-8CF8-1A7C-F109-710484994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4982" y="434286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74549" y="52259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106121" y="4860938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aɪ</a:t>
            </a:r>
            <a:r>
              <a:rPr lang="en-US" sz="2400" dirty="0">
                <a:solidFill>
                  <a:srgbClr val="FF0000"/>
                </a:solidFill>
              </a:rPr>
              <a:t> ˈ</a:t>
            </a:r>
            <a:r>
              <a:rPr lang="en-US" sz="2400" dirty="0" err="1">
                <a:solidFill>
                  <a:srgbClr val="FF0000"/>
                </a:solidFill>
              </a:rPr>
              <a:t>ti</a:t>
            </a:r>
            <a:r>
              <a:rPr lang="en-US" sz="2400" dirty="0">
                <a:solidFill>
                  <a:srgbClr val="FF0000"/>
                </a:solidFill>
              </a:rPr>
              <a:t>ː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Tin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940362" y="5276436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saɪəns</a:t>
            </a:r>
            <a:r>
              <a:rPr lang="en-US" sz="2400" dirty="0"/>
              <a:t>/</a:t>
            </a:r>
          </a:p>
          <a:p>
            <a:r>
              <a:rPr lang="en-US" sz="2400" dirty="0" err="1"/>
              <a:t>môn</a:t>
            </a:r>
            <a:r>
              <a:rPr lang="en-US" sz="2400" dirty="0"/>
              <a:t> Khoa học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756298" y="4860937"/>
            <a:ext cx="250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hɪstri</a:t>
            </a:r>
            <a:r>
              <a:rPr lang="en-US" sz="2400" dirty="0"/>
              <a:t>/</a:t>
            </a:r>
          </a:p>
          <a:p>
            <a:pPr algn="ctr"/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845753" y="5276437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viːetnəˈmiːz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7246" y="5216352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dʒiˈɑːɡrəfi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311382" y="4915704"/>
            <a:ext cx="1880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ˈe</a:t>
            </a:r>
            <a:r>
              <a:rPr lang="el-GR" sz="2400" dirty="0">
                <a:solidFill>
                  <a:srgbClr val="FF0000"/>
                </a:solidFill>
              </a:rPr>
              <a:t>θ</a:t>
            </a:r>
            <a:r>
              <a:rPr lang="en-US" sz="2400" dirty="0" err="1">
                <a:solidFill>
                  <a:srgbClr val="FF0000"/>
                </a:solidFill>
              </a:rPr>
              <a:t>ɪks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đức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FDE3F-8BF0-D487-2B95-537E10774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2" y="528317"/>
            <a:ext cx="4457700" cy="44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241862-7BD1-2C1E-DF51-F7C877747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46" y="1326912"/>
            <a:ext cx="12204383" cy="33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ography.mp3">
            <a:hlinkClick r:id="" action="ppaction://media"/>
            <a:extLst>
              <a:ext uri="{FF2B5EF4-FFF2-40B4-BE49-F238E27FC236}">
                <a16:creationId xmlns:a16="http://schemas.microsoft.com/office/drawing/2014/main" id="{29F05421-86EE-9FD8-D5C1-FC44122AB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7059" y="2586595"/>
            <a:ext cx="1136264" cy="11362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56288" y="165676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36" y="583514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F13BA-1F80-F354-64CA-361F0F6D3833}"/>
              </a:ext>
            </a:extLst>
          </p:cNvPr>
          <p:cNvSpPr txBox="1"/>
          <p:nvPr/>
        </p:nvSpPr>
        <p:spPr>
          <a:xfrm>
            <a:off x="8102671" y="3890860"/>
            <a:ext cx="202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dʒiˈɑːɡrəfi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A globe and compass on a table&#10;&#10;Description automatically generated">
            <a:extLst>
              <a:ext uri="{FF2B5EF4-FFF2-40B4-BE49-F238E27FC236}">
                <a16:creationId xmlns:a16="http://schemas.microsoft.com/office/drawing/2014/main" id="{5531BA64-4814-5304-10ED-CB19194DA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98" y="1727524"/>
            <a:ext cx="3945926" cy="3894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7354761" y="2586595"/>
            <a:ext cx="3523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story.mp3">
            <a:hlinkClick r:id="" action="ppaction://media"/>
            <a:extLst>
              <a:ext uri="{FF2B5EF4-FFF2-40B4-BE49-F238E27FC236}">
                <a16:creationId xmlns:a16="http://schemas.microsoft.com/office/drawing/2014/main" id="{EBEFA51C-B92E-548D-1254-A5D24A0F7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0123" y="3102806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9837" y="205169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12" y="591636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248DC-9EBE-28BA-E2B3-FAB0243CD279}"/>
              </a:ext>
            </a:extLst>
          </p:cNvPr>
          <p:cNvSpPr txBox="1"/>
          <p:nvPr/>
        </p:nvSpPr>
        <p:spPr>
          <a:xfrm>
            <a:off x="7908006" y="3905055"/>
            <a:ext cx="250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hɪstri</a:t>
            </a:r>
            <a:r>
              <a:rPr lang="en-US" sz="2400" dirty="0"/>
              <a:t>/</a:t>
            </a:r>
          </a:p>
          <a:p>
            <a:pPr algn="ctr"/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drawing of a person and a ship&#10;&#10;Description automatically generated">
            <a:extLst>
              <a:ext uri="{FF2B5EF4-FFF2-40B4-BE49-F238E27FC236}">
                <a16:creationId xmlns:a16="http://schemas.microsoft.com/office/drawing/2014/main" id="{81F3194F-FA00-9F25-1A62-AA25132D6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10" y="1666485"/>
            <a:ext cx="3734581" cy="3685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B52CA-4AD8-D37C-ACF2-E542B38C542A}"/>
              </a:ext>
            </a:extLst>
          </p:cNvPr>
          <p:cNvSpPr txBox="1"/>
          <p:nvPr/>
        </p:nvSpPr>
        <p:spPr>
          <a:xfrm>
            <a:off x="7961906" y="2421026"/>
            <a:ext cx="2398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2740716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ience.mp3">
            <a:hlinkClick r:id="" action="ppaction://media"/>
            <a:extLst>
              <a:ext uri="{FF2B5EF4-FFF2-40B4-BE49-F238E27FC236}">
                <a16:creationId xmlns:a16="http://schemas.microsoft.com/office/drawing/2014/main" id="{68B11884-289C-920F-A1F5-EB7D81CD8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9043" y="3196874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2672" y="193451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6" y="584561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8DABE-92BC-237A-4B1D-3DE3B3E85D10}"/>
              </a:ext>
            </a:extLst>
          </p:cNvPr>
          <p:cNvSpPr txBox="1"/>
          <p:nvPr/>
        </p:nvSpPr>
        <p:spPr>
          <a:xfrm>
            <a:off x="7354761" y="3635034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/ˈ</a:t>
            </a:r>
            <a:r>
              <a:rPr lang="en-US" sz="2400" dirty="0" err="1"/>
              <a:t>saɪəns</a:t>
            </a:r>
            <a:r>
              <a:rPr lang="en-US" sz="2400" dirty="0"/>
              <a:t>/</a:t>
            </a:r>
          </a:p>
          <a:p>
            <a:r>
              <a:rPr lang="en-US" sz="2400" dirty="0" err="1"/>
              <a:t>môn</a:t>
            </a:r>
            <a:r>
              <a:rPr lang="en-US" sz="2400" dirty="0"/>
              <a:t> khoa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pic>
        <p:nvPicPr>
          <p:cNvPr id="6" name="Picture 5" descr="A bird and a light bulb&#10;&#10;Description automatically generated">
            <a:extLst>
              <a:ext uri="{FF2B5EF4-FFF2-40B4-BE49-F238E27FC236}">
                <a16:creationId xmlns:a16="http://schemas.microsoft.com/office/drawing/2014/main" id="{A8B3EE59-7E53-9689-8809-B646155BA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65" y="1752658"/>
            <a:ext cx="3514457" cy="3468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B1CC2-9893-88F4-C78B-0C67A8F0473F}"/>
              </a:ext>
            </a:extLst>
          </p:cNvPr>
          <p:cNvSpPr txBox="1"/>
          <p:nvPr/>
        </p:nvSpPr>
        <p:spPr>
          <a:xfrm>
            <a:off x="7354761" y="2184728"/>
            <a:ext cx="25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663365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.T.mp3">
            <a:hlinkClick r:id="" action="ppaction://media"/>
            <a:extLst>
              <a:ext uri="{FF2B5EF4-FFF2-40B4-BE49-F238E27FC236}">
                <a16:creationId xmlns:a16="http://schemas.microsoft.com/office/drawing/2014/main" id="{3D972EBF-3DB8-28B5-35D1-BE28C9E54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7931" y="3566407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21050" y="164811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44" y="591636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78B7F-A1DD-9F9C-61DB-3E0C37DF5FF0}"/>
              </a:ext>
            </a:extLst>
          </p:cNvPr>
          <p:cNvSpPr txBox="1"/>
          <p:nvPr/>
        </p:nvSpPr>
        <p:spPr>
          <a:xfrm>
            <a:off x="7826620" y="3852178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aɪ</a:t>
            </a:r>
            <a:r>
              <a:rPr lang="en-US" sz="2400" dirty="0">
                <a:solidFill>
                  <a:srgbClr val="FF0000"/>
                </a:solidFill>
              </a:rPr>
              <a:t> ˈ</a:t>
            </a:r>
            <a:r>
              <a:rPr lang="en-US" sz="2400" dirty="0" err="1">
                <a:solidFill>
                  <a:srgbClr val="FF0000"/>
                </a:solidFill>
              </a:rPr>
              <a:t>ti</a:t>
            </a:r>
            <a:r>
              <a:rPr lang="en-US" sz="2400" dirty="0">
                <a:solidFill>
                  <a:srgbClr val="FF0000"/>
                </a:solidFill>
              </a:rPr>
              <a:t>ː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Tin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computer and keyboard with a mouse and mouse&#10;&#10;Description automatically generated">
            <a:extLst>
              <a:ext uri="{FF2B5EF4-FFF2-40B4-BE49-F238E27FC236}">
                <a16:creationId xmlns:a16="http://schemas.microsoft.com/office/drawing/2014/main" id="{FB94FFDB-C760-A01C-2E31-080A65235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12" y="1947178"/>
            <a:ext cx="3904805" cy="3828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56C1B-EDAA-79E6-C809-781C379B287B}"/>
              </a:ext>
            </a:extLst>
          </p:cNvPr>
          <p:cNvSpPr txBox="1"/>
          <p:nvPr/>
        </p:nvSpPr>
        <p:spPr>
          <a:xfrm>
            <a:off x="8217259" y="2497990"/>
            <a:ext cx="1064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I.T.</a:t>
            </a:r>
          </a:p>
        </p:txBody>
      </p:sp>
    </p:spTree>
    <p:extLst>
      <p:ext uri="{BB962C8B-B14F-4D97-AF65-F5344CB8AC3E}">
        <p14:creationId xmlns:p14="http://schemas.microsoft.com/office/powerpoint/2010/main" val="30763265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ietnamese.mp3">
            <a:hlinkClick r:id="" action="ppaction://media"/>
            <a:extLst>
              <a:ext uri="{FF2B5EF4-FFF2-40B4-BE49-F238E27FC236}">
                <a16:creationId xmlns:a16="http://schemas.microsoft.com/office/drawing/2014/main" id="{A21695FD-BF5A-B5ED-878C-4A7610A84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3003" y="3225009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9885" y="145986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9D82A68C-595B-E73E-B5BD-93D7402EC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6" y="584561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150E7-EEAF-C1C5-BDA7-B6330209338D}"/>
              </a:ext>
            </a:extLst>
          </p:cNvPr>
          <p:cNvSpPr txBox="1"/>
          <p:nvPr/>
        </p:nvSpPr>
        <p:spPr>
          <a:xfrm>
            <a:off x="8131087" y="3884418"/>
            <a:ext cx="2335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ˌ</a:t>
            </a:r>
            <a:r>
              <a:rPr lang="en-US" sz="2400" dirty="0" err="1">
                <a:solidFill>
                  <a:srgbClr val="FF0000"/>
                </a:solidFill>
              </a:rPr>
              <a:t>viːetnəˈmiːz</a:t>
            </a:r>
            <a:r>
              <a:rPr lang="en-US" sz="2400" dirty="0">
                <a:solidFill>
                  <a:srgbClr val="FF0000"/>
                </a:solidFill>
                <a:latin typeface="Lucida Sans Unicode" panose="020B0602030504020204" pitchFamily="34" charset="0"/>
              </a:rPr>
              <a:t>/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môn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Tiếng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Việt</a:t>
            </a:r>
            <a:endParaRPr lang="en-US" sz="2400" dirty="0">
              <a:solidFill>
                <a:srgbClr val="FF0000"/>
              </a:solidFill>
            </a:endParaRPr>
          </a:p>
          <a:p>
            <a:pPr lvl="0" algn="ctr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1CA2CA34-3912-6831-3640-65DA564F87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"/>
          <a:stretch/>
        </p:blipFill>
        <p:spPr>
          <a:xfrm>
            <a:off x="1937322" y="1772529"/>
            <a:ext cx="4158678" cy="4032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64BED-B690-6C66-71A8-028AE91E55DC}"/>
              </a:ext>
            </a:extLst>
          </p:cNvPr>
          <p:cNvSpPr txBox="1"/>
          <p:nvPr/>
        </p:nvSpPr>
        <p:spPr>
          <a:xfrm>
            <a:off x="7354761" y="2184728"/>
            <a:ext cx="3978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/>
              <a:t>Vietnamese</a:t>
            </a:r>
          </a:p>
        </p:txBody>
      </p:sp>
    </p:spTree>
    <p:extLst>
      <p:ext uri="{BB962C8B-B14F-4D97-AF65-F5344CB8AC3E}">
        <p14:creationId xmlns:p14="http://schemas.microsoft.com/office/powerpoint/2010/main" val="38934407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248</Words>
  <Application>Microsoft Macintosh PowerPoint</Application>
  <PresentationFormat>Widescreen</PresentationFormat>
  <Paragraphs>61</Paragraphs>
  <Slides>11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44</cp:revision>
  <dcterms:created xsi:type="dcterms:W3CDTF">2023-01-31T08:21:18Z</dcterms:created>
  <dcterms:modified xsi:type="dcterms:W3CDTF">2025-09-07T10:08:36Z</dcterms:modified>
</cp:coreProperties>
</file>