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478" r:id="rId4"/>
    <p:sldId id="479" r:id="rId5"/>
    <p:sldId id="480" r:id="rId6"/>
    <p:sldId id="481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4635" autoAdjust="0"/>
  </p:normalViewPr>
  <p:slideViewPr>
    <p:cSldViewPr snapToGrid="0">
      <p:cViewPr varScale="1">
        <p:scale>
          <a:sx n="110" d="100"/>
          <a:sy n="110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2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3: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0" y="-6217"/>
            <a:ext cx="202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</a:t>
            </a:r>
          </a:p>
          <a:p>
            <a:r>
              <a:rPr lang="en-US" dirty="0">
                <a:solidFill>
                  <a:schemeClr val="bg1"/>
                </a:solidFill>
              </a:rPr>
              <a:t>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40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Hình ảnh 28">
            <a:extLst>
              <a:ext uri="{FF2B5EF4-FFF2-40B4-BE49-F238E27FC236}">
                <a16:creationId xmlns:a16="http://schemas.microsoft.com/office/drawing/2014/main" id="{F5A970D9-B828-DA3F-D574-BDE8756C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873" y="1529192"/>
            <a:ext cx="2535027" cy="2179649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D5235F2-C3CA-B61A-1E88-722E2822D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40" y="2219065"/>
            <a:ext cx="2710593" cy="2329892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B423107B-948E-B009-55DC-DCD915F86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003" y="2934430"/>
            <a:ext cx="2561997" cy="2198049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B02504C-126A-8836-03EE-662E2A6D5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89" y="3789174"/>
            <a:ext cx="2383439" cy="20261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431364" y="663973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8" y="5169180"/>
            <a:ext cx="5283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0070C0"/>
                </a:solidFill>
              </a:rPr>
              <a:t>fly a kite</a:t>
            </a:r>
          </a:p>
        </p:txBody>
      </p:sp>
      <p:pic>
        <p:nvPicPr>
          <p:cNvPr id="8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50" y="1007826"/>
            <a:ext cx="1935263" cy="1935263"/>
          </a:xfrm>
          <a:prstGeom prst="rect">
            <a:avLst/>
          </a:prstGeom>
        </p:spPr>
      </p:pic>
      <p:pic>
        <p:nvPicPr>
          <p:cNvPr id="9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5162" y="3278697"/>
            <a:ext cx="914400" cy="914400"/>
          </a:xfrm>
          <a:prstGeom prst="rect">
            <a:avLst/>
          </a:prstGeom>
        </p:spPr>
      </p:pic>
      <p:pic>
        <p:nvPicPr>
          <p:cNvPr id="10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39764" y="2384839"/>
            <a:ext cx="914400" cy="914400"/>
          </a:xfrm>
          <a:prstGeom prst="rect">
            <a:avLst/>
          </a:prstGeom>
        </p:spPr>
      </p:pic>
      <p:pic>
        <p:nvPicPr>
          <p:cNvPr id="11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5520" y="1717427"/>
            <a:ext cx="957956" cy="957956"/>
          </a:xfrm>
          <a:prstGeom prst="rect">
            <a:avLst/>
          </a:prstGeom>
        </p:spPr>
      </p:pic>
      <p:pic>
        <p:nvPicPr>
          <p:cNvPr id="12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83940" y="1165594"/>
            <a:ext cx="951802" cy="951802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407200" y="3885313"/>
            <a:ext cx="2561997" cy="19467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3393997" y="2965296"/>
            <a:ext cx="2797986" cy="21492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6434195" y="2407295"/>
            <a:ext cx="2749718" cy="206350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9136617" y="1806236"/>
            <a:ext cx="2674980" cy="1785731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764037" y="680726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26D89-FE36-0596-02CF-CE35459A99D9}"/>
              </a:ext>
            </a:extLst>
          </p:cNvPr>
          <p:cNvSpPr txBox="1"/>
          <p:nvPr/>
        </p:nvSpPr>
        <p:spPr>
          <a:xfrm>
            <a:off x="1371467" y="4548957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390092-46A1-365B-45B4-38832E703EFE}"/>
              </a:ext>
            </a:extLst>
          </p:cNvPr>
          <p:cNvSpPr txBox="1"/>
          <p:nvPr/>
        </p:nvSpPr>
        <p:spPr>
          <a:xfrm>
            <a:off x="4558352" y="3709801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70080-7C12-438B-EE97-0C0A8D1D8A84}"/>
              </a:ext>
            </a:extLst>
          </p:cNvPr>
          <p:cNvSpPr txBox="1"/>
          <p:nvPr/>
        </p:nvSpPr>
        <p:spPr>
          <a:xfrm>
            <a:off x="7634760" y="3105834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BADBA-BD2A-36D8-4B28-02B4F9EAFF50}"/>
              </a:ext>
            </a:extLst>
          </p:cNvPr>
          <p:cNvSpPr txBox="1"/>
          <p:nvPr/>
        </p:nvSpPr>
        <p:spPr>
          <a:xfrm>
            <a:off x="10243282" y="2338313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19428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5" grpId="1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Hình ảnh 25">
            <a:extLst>
              <a:ext uri="{FF2B5EF4-FFF2-40B4-BE49-F238E27FC236}">
                <a16:creationId xmlns:a16="http://schemas.microsoft.com/office/drawing/2014/main" id="{CD4FE5FC-F33D-D0E4-5E67-5464EDCF5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69" y="1943802"/>
            <a:ext cx="2535027" cy="2179649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CA6EC66B-786F-0F15-E716-96AF775C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476023"/>
            <a:ext cx="2710593" cy="2329892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4BB9C9EA-1083-0BB1-BDAF-DE9631C8D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008" y="3251812"/>
            <a:ext cx="2561997" cy="205446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FE3F59F-01D8-122A-BC6E-4356AAAE9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70" y="3877111"/>
            <a:ext cx="2336976" cy="19866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6852" y="913874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8" y="5169180"/>
            <a:ext cx="5283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0070C0"/>
                </a:solidFill>
              </a:rPr>
              <a:t>have a picnic </a:t>
            </a:r>
          </a:p>
        </p:txBody>
      </p:sp>
      <p:pic>
        <p:nvPicPr>
          <p:cNvPr id="8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50" y="1007826"/>
            <a:ext cx="1935263" cy="1935263"/>
          </a:xfrm>
          <a:prstGeom prst="rect">
            <a:avLst/>
          </a:prstGeom>
        </p:spPr>
      </p:pic>
      <p:pic>
        <p:nvPicPr>
          <p:cNvPr id="9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5162" y="3278697"/>
            <a:ext cx="914400" cy="914400"/>
          </a:xfrm>
          <a:prstGeom prst="rect">
            <a:avLst/>
          </a:prstGeom>
        </p:spPr>
      </p:pic>
      <p:pic>
        <p:nvPicPr>
          <p:cNvPr id="10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1548" y="2634740"/>
            <a:ext cx="914400" cy="914400"/>
          </a:xfrm>
          <a:prstGeom prst="rect">
            <a:avLst/>
          </a:prstGeom>
        </p:spPr>
      </p:pic>
      <p:pic>
        <p:nvPicPr>
          <p:cNvPr id="11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7190" y="2006821"/>
            <a:ext cx="957956" cy="957956"/>
          </a:xfrm>
          <a:prstGeom prst="rect">
            <a:avLst/>
          </a:prstGeom>
        </p:spPr>
      </p:pic>
      <p:pic>
        <p:nvPicPr>
          <p:cNvPr id="12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9153" y="1312555"/>
            <a:ext cx="951802" cy="951802"/>
          </a:xfrm>
          <a:prstGeom prst="rect">
            <a:avLst/>
          </a:prstGeom>
        </p:spPr>
      </p:pic>
      <p:sp>
        <p:nvSpPr>
          <p:cNvPr id="19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764037" y="680726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42345" y="3976786"/>
            <a:ext cx="3056028" cy="1927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717284" y="3372138"/>
            <a:ext cx="3246483" cy="18733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5403548" y="2738735"/>
            <a:ext cx="3246483" cy="187338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8148925" y="2059345"/>
            <a:ext cx="3246483" cy="2057198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5307C-C2AF-D641-590D-D7C88B863F1A}"/>
              </a:ext>
            </a:extLst>
          </p:cNvPr>
          <p:cNvSpPr txBox="1"/>
          <p:nvPr/>
        </p:nvSpPr>
        <p:spPr>
          <a:xfrm>
            <a:off x="1140087" y="4595342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51B69-F985-EA53-66C3-611DB8EDB941}"/>
              </a:ext>
            </a:extLst>
          </p:cNvPr>
          <p:cNvSpPr txBox="1"/>
          <p:nvPr/>
        </p:nvSpPr>
        <p:spPr>
          <a:xfrm>
            <a:off x="4073173" y="3932733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CC22C-1ADA-426E-5D06-B778F044BF04}"/>
              </a:ext>
            </a:extLst>
          </p:cNvPr>
          <p:cNvSpPr txBox="1"/>
          <p:nvPr/>
        </p:nvSpPr>
        <p:spPr>
          <a:xfrm>
            <a:off x="6699502" y="3482434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363EBE-EF44-3754-4BFB-F14E0640B087}"/>
              </a:ext>
            </a:extLst>
          </p:cNvPr>
          <p:cNvSpPr txBox="1"/>
          <p:nvPr/>
        </p:nvSpPr>
        <p:spPr>
          <a:xfrm>
            <a:off x="9515692" y="2485799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4633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3BEBE41-8124-E28E-AF29-4BE80087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69" y="1943802"/>
            <a:ext cx="2535027" cy="2179649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3BB37CCA-A6D0-D05E-BCFD-03AFE8896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33" y="2446349"/>
            <a:ext cx="2710593" cy="232989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9F9B2683-69FF-182A-AFFC-715CE7449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008" y="3251812"/>
            <a:ext cx="2561997" cy="205446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12F0AF6C-2D8B-DD09-1793-7D43335BB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70" y="3877111"/>
            <a:ext cx="2336976" cy="19866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6852" y="913874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754716" y="4919008"/>
            <a:ext cx="5283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0070C0"/>
                </a:solidFill>
              </a:rPr>
              <a:t>do arts and crafts</a:t>
            </a:r>
          </a:p>
        </p:txBody>
      </p:sp>
      <p:pic>
        <p:nvPicPr>
          <p:cNvPr id="8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50" y="1007826"/>
            <a:ext cx="1935263" cy="1935263"/>
          </a:xfrm>
          <a:prstGeom prst="rect">
            <a:avLst/>
          </a:prstGeom>
        </p:spPr>
      </p:pic>
      <p:pic>
        <p:nvPicPr>
          <p:cNvPr id="9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5162" y="3278697"/>
            <a:ext cx="914400" cy="914400"/>
          </a:xfrm>
          <a:prstGeom prst="rect">
            <a:avLst/>
          </a:prstGeom>
        </p:spPr>
      </p:pic>
      <p:pic>
        <p:nvPicPr>
          <p:cNvPr id="10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1548" y="2634740"/>
            <a:ext cx="914400" cy="914400"/>
          </a:xfrm>
          <a:prstGeom prst="rect">
            <a:avLst/>
          </a:prstGeom>
        </p:spPr>
      </p:pic>
      <p:pic>
        <p:nvPicPr>
          <p:cNvPr id="11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2164" y="1831077"/>
            <a:ext cx="957956" cy="957956"/>
          </a:xfrm>
          <a:prstGeom prst="rect">
            <a:avLst/>
          </a:prstGeom>
        </p:spPr>
      </p:pic>
      <p:pic>
        <p:nvPicPr>
          <p:cNvPr id="12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9153" y="1312555"/>
            <a:ext cx="951802" cy="951802"/>
          </a:xfrm>
          <a:prstGeom prst="rect">
            <a:avLst/>
          </a:prstGeom>
        </p:spPr>
      </p:pic>
      <p:sp>
        <p:nvSpPr>
          <p:cNvPr id="19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764037" y="680726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94961" y="3928570"/>
            <a:ext cx="3108651" cy="20458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823802" y="3273981"/>
            <a:ext cx="3124039" cy="198664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5659192" y="2482496"/>
            <a:ext cx="3124039" cy="2256227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8244504" y="2088499"/>
            <a:ext cx="2951356" cy="2006881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5B08A-B3CC-AB28-9541-A7CFFD042B6D}"/>
              </a:ext>
            </a:extLst>
          </p:cNvPr>
          <p:cNvSpPr txBox="1"/>
          <p:nvPr/>
        </p:nvSpPr>
        <p:spPr>
          <a:xfrm>
            <a:off x="1400656" y="4561887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41120-DF90-495A-95E1-A674F3F3CCB9}"/>
              </a:ext>
            </a:extLst>
          </p:cNvPr>
          <p:cNvSpPr txBox="1"/>
          <p:nvPr/>
        </p:nvSpPr>
        <p:spPr>
          <a:xfrm>
            <a:off x="4096760" y="3843046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224C4-6C60-8EEA-374E-1463A4637A3A}"/>
              </a:ext>
            </a:extLst>
          </p:cNvPr>
          <p:cNvSpPr txBox="1"/>
          <p:nvPr/>
        </p:nvSpPr>
        <p:spPr>
          <a:xfrm>
            <a:off x="7012012" y="3351601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DAB15-99AD-B951-CC64-F41980C8C25A}"/>
              </a:ext>
            </a:extLst>
          </p:cNvPr>
          <p:cNvSpPr txBox="1"/>
          <p:nvPr/>
        </p:nvSpPr>
        <p:spPr>
          <a:xfrm>
            <a:off x="9396562" y="2718355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43171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Hình ảnh 25">
            <a:extLst>
              <a:ext uri="{FF2B5EF4-FFF2-40B4-BE49-F238E27FC236}">
                <a16:creationId xmlns:a16="http://schemas.microsoft.com/office/drawing/2014/main" id="{EDB8B804-363D-0E83-0F8F-7B06E2199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69" y="1943802"/>
            <a:ext cx="2535027" cy="2179649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889F591E-DD6B-F28C-A4F5-BD7B43304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33" y="2446349"/>
            <a:ext cx="2710593" cy="2329892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599ECF4-BEC3-BEE3-2B65-04D00EC7A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008" y="3251812"/>
            <a:ext cx="2561997" cy="205446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6A376BE-E3CC-C777-8D8F-443D21A94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70" y="3877111"/>
            <a:ext cx="2336976" cy="19866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6852" y="913874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5925614" y="5206995"/>
            <a:ext cx="6247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0070C0"/>
                </a:solidFill>
              </a:rPr>
              <a:t>make a snowman</a:t>
            </a:r>
          </a:p>
        </p:txBody>
      </p:sp>
      <p:pic>
        <p:nvPicPr>
          <p:cNvPr id="8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50" y="1007826"/>
            <a:ext cx="1935263" cy="1935263"/>
          </a:xfrm>
          <a:prstGeom prst="rect">
            <a:avLst/>
          </a:prstGeom>
        </p:spPr>
      </p:pic>
      <p:pic>
        <p:nvPicPr>
          <p:cNvPr id="9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5162" y="3278697"/>
            <a:ext cx="914400" cy="914400"/>
          </a:xfrm>
          <a:prstGeom prst="rect">
            <a:avLst/>
          </a:prstGeom>
        </p:spPr>
      </p:pic>
      <p:pic>
        <p:nvPicPr>
          <p:cNvPr id="10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1548" y="2634740"/>
            <a:ext cx="914400" cy="914400"/>
          </a:xfrm>
          <a:prstGeom prst="rect">
            <a:avLst/>
          </a:prstGeom>
        </p:spPr>
      </p:pic>
      <p:pic>
        <p:nvPicPr>
          <p:cNvPr id="11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2164" y="1831077"/>
            <a:ext cx="957956" cy="957956"/>
          </a:xfrm>
          <a:prstGeom prst="rect">
            <a:avLst/>
          </a:prstGeom>
        </p:spPr>
      </p:pic>
      <p:pic>
        <p:nvPicPr>
          <p:cNvPr id="12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9153" y="1312555"/>
            <a:ext cx="951802" cy="951802"/>
          </a:xfrm>
          <a:prstGeom prst="rect">
            <a:avLst/>
          </a:prstGeom>
        </p:spPr>
      </p:pic>
      <p:sp>
        <p:nvSpPr>
          <p:cNvPr id="19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764037" y="680726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-58840" y="3914912"/>
            <a:ext cx="3164841" cy="20125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3164841" cy="201251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5581872" y="2525621"/>
            <a:ext cx="3164841" cy="210779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8121645" y="2060371"/>
            <a:ext cx="3164841" cy="201251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57FCA-91EE-CC8D-FB33-51EE8694647F}"/>
              </a:ext>
            </a:extLst>
          </p:cNvPr>
          <p:cNvSpPr txBox="1"/>
          <p:nvPr/>
        </p:nvSpPr>
        <p:spPr>
          <a:xfrm>
            <a:off x="1239616" y="4493470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6E07F-2FCF-C3B8-B64C-7BC4CDD69C8E}"/>
              </a:ext>
            </a:extLst>
          </p:cNvPr>
          <p:cNvSpPr txBox="1"/>
          <p:nvPr/>
        </p:nvSpPr>
        <p:spPr>
          <a:xfrm>
            <a:off x="4106067" y="3709801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852A8-6E76-D149-A008-D89294F9B91D}"/>
              </a:ext>
            </a:extLst>
          </p:cNvPr>
          <p:cNvSpPr txBox="1"/>
          <p:nvPr/>
        </p:nvSpPr>
        <p:spPr>
          <a:xfrm>
            <a:off x="6963041" y="3138213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490D47-3209-7B1E-3E1C-6365F35179DE}"/>
              </a:ext>
            </a:extLst>
          </p:cNvPr>
          <p:cNvSpPr txBox="1"/>
          <p:nvPr/>
        </p:nvSpPr>
        <p:spPr>
          <a:xfrm>
            <a:off x="9482132" y="2693367"/>
            <a:ext cx="101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63762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84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40</cp:revision>
  <dcterms:created xsi:type="dcterms:W3CDTF">2023-01-31T08:21:18Z</dcterms:created>
  <dcterms:modified xsi:type="dcterms:W3CDTF">2025-11-26T01:20:37Z</dcterms:modified>
</cp:coreProperties>
</file>