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54620" autoAdjust="0"/>
  </p:normalViewPr>
  <p:slideViewPr>
    <p:cSldViewPr snapToGrid="0">
      <p:cViewPr varScale="1">
        <p:scale>
          <a:sx n="60" d="100"/>
          <a:sy n="60" d="100"/>
        </p:scale>
        <p:origin x="2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36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68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6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93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42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a19421708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ca19421708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173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76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7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77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3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1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9/7/25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1:</a:t>
            </a:r>
            <a:r>
              <a:rPr lang="en-US" baseline="0" dirty="0">
                <a:solidFill>
                  <a:srgbClr val="FF0000"/>
                </a:solidFill>
              </a:rPr>
              <a:t> Animals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audio" Target="../media/audio1.wav"/><Relationship Id="rId21" Type="http://schemas.openxmlformats.org/officeDocument/2006/relationships/image" Target="../media/image10.png"/><Relationship Id="rId7" Type="http://schemas.openxmlformats.org/officeDocument/2006/relationships/image" Target="../media/image9.gif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notesSlide" Target="../notesSlides/notesSlide6.xml"/><Relationship Id="rId16" Type="http://schemas.openxmlformats.org/officeDocument/2006/relationships/slide" Target="slide12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gif"/><Relationship Id="rId11" Type="http://schemas.openxmlformats.org/officeDocument/2006/relationships/slide" Target="slide7.xml"/><Relationship Id="rId5" Type="http://schemas.microsoft.com/office/2007/relationships/hdphoto" Target="../media/hdphoto1.wdp"/><Relationship Id="rId15" Type="http://schemas.openxmlformats.org/officeDocument/2006/relationships/slide" Target="slide11.xml"/><Relationship Id="rId10" Type="http://schemas.openxmlformats.org/officeDocument/2006/relationships/image" Target="../media/image13.jpeg"/><Relationship Id="rId19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microsoft.com/office/2007/relationships/hdphoto" Target="../media/hdphoto2.wdp"/><Relationship Id="rId1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614480" y="3235013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</a:rPr>
              <a:t>Unit 1: </a:t>
            </a:r>
            <a:r>
              <a:rPr lang="en-US" sz="2800" b="1" dirty="0">
                <a:solidFill>
                  <a:srgbClr val="FF0000"/>
                </a:solidFill>
              </a:rPr>
              <a:t>Animals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869261" y="379644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00B050"/>
                </a:solidFill>
              </a:rPr>
              <a:t>Lesson 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6</a:t>
            </a:r>
            <a:endParaRPr lang="en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ttle boy holding blank board 433097 Vector Art at Vecteez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5" y="0"/>
            <a:ext cx="6466116" cy="63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858552" y="1408378"/>
            <a:ext cx="3740395" cy="6633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a dog.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500282" y="102364"/>
            <a:ext cx="4034118" cy="1535344"/>
          </a:xfrm>
          <a:prstGeom prst="cloudCallout">
            <a:avLst>
              <a:gd name="adj1" fmla="val -52389"/>
              <a:gd name="adj2" fmla="val 46151"/>
            </a:avLst>
          </a:prstGeom>
          <a:solidFill>
            <a:srgbClr val="E64AC8"/>
          </a:solidFill>
          <a:ln>
            <a:solidFill>
              <a:srgbClr val="E64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It’s a ….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735" b="50122" l="50814" r="74322"/>
                    </a14:imgEffect>
                  </a14:imgLayer>
                </a14:imgProps>
              </a:ext>
            </a:extLst>
          </a:blip>
          <a:srcRect l="50579" t="19134" r="24373" b="50835"/>
          <a:stretch/>
        </p:blipFill>
        <p:spPr>
          <a:xfrm>
            <a:off x="4233768" y="2899954"/>
            <a:ext cx="2805415" cy="2499876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B879A179-5373-6ADD-7B1B-2877ECB00A0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1086" y="5866227"/>
            <a:ext cx="988037" cy="9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243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ttle boy holding blank board 433097 Vector Art at Vecteez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5" y="0"/>
            <a:ext cx="6466116" cy="63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901851" y="1408378"/>
            <a:ext cx="3944630" cy="6633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a cat.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500282" y="102364"/>
            <a:ext cx="4034118" cy="1535344"/>
          </a:xfrm>
          <a:prstGeom prst="cloudCallout">
            <a:avLst>
              <a:gd name="adj1" fmla="val -52389"/>
              <a:gd name="adj2" fmla="val 46151"/>
            </a:avLst>
          </a:prstGeom>
          <a:solidFill>
            <a:srgbClr val="E64AC8"/>
          </a:solidFill>
          <a:ln>
            <a:solidFill>
              <a:srgbClr val="E64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It’s a ….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06" b="73236" l="25497" r="49729"/>
                    </a14:imgEffect>
                  </a14:imgLayer>
                </a14:imgProps>
              </a:ext>
            </a:extLst>
          </a:blip>
          <a:srcRect l="25035" t="41490" r="49917" b="28479"/>
          <a:stretch/>
        </p:blipFill>
        <p:spPr>
          <a:xfrm>
            <a:off x="3989372" y="3190141"/>
            <a:ext cx="2819169" cy="2512132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60AC6377-A45F-B929-D35F-E7B926FDE9E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1086" y="5866227"/>
            <a:ext cx="988037" cy="9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985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ttle boy holding blank board 433097 Vector Art at Vecteez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5" y="0"/>
            <a:ext cx="6466116" cy="63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815079" y="1408378"/>
            <a:ext cx="3783868" cy="6633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a cow.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500282" y="102364"/>
            <a:ext cx="4034118" cy="1535344"/>
          </a:xfrm>
          <a:prstGeom prst="cloudCallout">
            <a:avLst>
              <a:gd name="adj1" fmla="val -52389"/>
              <a:gd name="adj2" fmla="val 46151"/>
            </a:avLst>
          </a:prstGeom>
          <a:solidFill>
            <a:srgbClr val="E64AC8"/>
          </a:solidFill>
          <a:ln>
            <a:solidFill>
              <a:srgbClr val="E64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It’s a …..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039" b="73723" l="74141" r="97288"/>
                    </a14:imgEffect>
                  </a14:imgLayer>
                </a14:imgProps>
              </a:ext>
            </a:extLst>
          </a:blip>
          <a:srcRect l="73643" t="43159" r="1309" b="26810"/>
          <a:stretch/>
        </p:blipFill>
        <p:spPr>
          <a:xfrm>
            <a:off x="4112714" y="2874046"/>
            <a:ext cx="2836725" cy="2527776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C4EC12FD-90BA-27DD-4F00-0F8374F7FEF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1086" y="5866227"/>
            <a:ext cx="988037" cy="9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890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ttle boy holding blank board 433097 Vector Art at Vecteez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5" y="0"/>
            <a:ext cx="6466116" cy="63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71582" y="1637708"/>
            <a:ext cx="4121524" cy="6633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a duck.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500282" y="102364"/>
            <a:ext cx="4034118" cy="1535344"/>
          </a:xfrm>
          <a:prstGeom prst="cloudCallout">
            <a:avLst>
              <a:gd name="adj1" fmla="val -52389"/>
              <a:gd name="adj2" fmla="val 46151"/>
            </a:avLst>
          </a:prstGeom>
          <a:solidFill>
            <a:srgbClr val="E64AC8"/>
          </a:solidFill>
          <a:ln>
            <a:solidFill>
              <a:srgbClr val="E64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It’s a …..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557" b="92214" l="2712" r="27125"/>
                    </a14:imgEffect>
                  </a14:imgLayer>
                </a14:imgProps>
              </a:ext>
            </a:extLst>
          </a:blip>
          <a:srcRect l="2219" t="61511" r="72733" b="8458"/>
          <a:stretch/>
        </p:blipFill>
        <p:spPr>
          <a:xfrm>
            <a:off x="4226608" y="3148149"/>
            <a:ext cx="2636974" cy="2349780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ED42F1E6-D48A-39EF-B364-F3D95179B65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1086" y="5866227"/>
            <a:ext cx="988037" cy="9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146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ttle boy holding blank board 433097 Vector Art at Vecteez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5" y="266897"/>
            <a:ext cx="6466116" cy="63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444806" y="1637708"/>
            <a:ext cx="4154141" cy="6633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a pig.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500282" y="102364"/>
            <a:ext cx="4034118" cy="1535344"/>
          </a:xfrm>
          <a:prstGeom prst="cloudCallout">
            <a:avLst>
              <a:gd name="adj1" fmla="val -52389"/>
              <a:gd name="adj2" fmla="val 46151"/>
            </a:avLst>
          </a:prstGeom>
          <a:solidFill>
            <a:srgbClr val="E64AC8"/>
          </a:solidFill>
          <a:ln>
            <a:solidFill>
              <a:srgbClr val="E64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It’s a …..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314" b="92701" l="47378" r="73599"/>
                    </a14:imgEffect>
                  </a14:imgLayer>
                </a14:imgProps>
              </a:ext>
            </a:extLst>
          </a:blip>
          <a:srcRect l="48595" t="62512" r="26357" b="7457"/>
          <a:stretch/>
        </p:blipFill>
        <p:spPr>
          <a:xfrm>
            <a:off x="4064892" y="3271099"/>
            <a:ext cx="2912309" cy="2595128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BB658908-A08A-26DB-9B12-40476C95A9B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1086" y="5866227"/>
            <a:ext cx="988037" cy="9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116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469" y="629456"/>
            <a:ext cx="4005981" cy="56250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87713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 dirty="0">
                <a:solidFill>
                  <a:srgbClr val="0070C0"/>
                </a:solidFill>
              </a:rPr>
              <a:t>snake, monkey, horse, camel, hippo, rhino.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This is a monkey. - These are monkeys.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That's a snake. - Those are snakes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1485366" y="1000334"/>
            <a:ext cx="2688335" cy="15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2128868" y="1102850"/>
            <a:ext cx="2688335" cy="15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33134" y="4072801"/>
            <a:ext cx="3267065" cy="251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13433" y="4072801"/>
            <a:ext cx="3267065" cy="25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640800" y="2104369"/>
            <a:ext cx="8763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Game: Finding the way home.</a:t>
            </a:r>
          </a:p>
        </p:txBody>
      </p:sp>
      <p:pic>
        <p:nvPicPr>
          <p:cNvPr id="7" name="Picture 2" descr="Action verbs in present continuous | Baamboozl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5488" y="2859037"/>
            <a:ext cx="3117630" cy="36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ree walking person animated gif - Clip Art Librar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7059" y="3699246"/>
            <a:ext cx="2187225" cy="295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C84AA8E1-4947-3DFC-6D4A-2CAA4D9BB9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044" y="6087307"/>
            <a:ext cx="1658256" cy="871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4B9B9F-16A4-F1A5-7B4F-C4158C982C6B}"/>
              </a:ext>
            </a:extLst>
          </p:cNvPr>
          <p:cNvSpPr txBox="1"/>
          <p:nvPr/>
        </p:nvSpPr>
        <p:spPr>
          <a:xfrm>
            <a:off x="281611" y="1069546"/>
            <a:ext cx="1270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Click on the characters and choose the number to see the questions</a:t>
            </a:r>
          </a:p>
        </p:txBody>
      </p:sp>
    </p:spTree>
    <p:extLst>
      <p:ext uri="{BB962C8B-B14F-4D97-AF65-F5344CB8AC3E}">
        <p14:creationId xmlns:p14="http://schemas.microsoft.com/office/powerpoint/2010/main" val="40474998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12852 0.00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52 0.00069 L 0.30078 0.078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078 0.07824 L 0.47683 -0.0185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83 -0.01852 L 0.65143 0.1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144 0.10925 L 1.01055 0.0428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-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10768 -0.061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68 -0.06134 L 0.2862 -0.0231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2 -0.02315 L 0.50664 -0.0650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64 -0.06504 L 0.69935 -0.011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935 -0.0118 L 1.00365 -0.13333 " pathEditMode="relative" rAng="0" ptsTypes="AA">
                                      <p:cBhvr>
                                        <p:cTn id="52" dur="1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6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 descr="Cartoon Comics Drawing, painted road, watercolor Painting, angle png |  PNGEg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71" y="3286525"/>
            <a:ext cx="12191999" cy="491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Comics Drawing, painted road, watercolor Painting, angle png |  PNGEg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2031"/>
            <a:ext cx="12191999" cy="491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ction verbs in present continuous | Baamboozl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75974" y="438734"/>
            <a:ext cx="2216776" cy="260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walking person animated gif - Clip Art Librar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8425" y="4822372"/>
            <a:ext cx="1627783" cy="219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0840" y="1874788"/>
            <a:ext cx="1138728" cy="7577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4064" y="2386438"/>
            <a:ext cx="1142687" cy="760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9317" y="1820615"/>
            <a:ext cx="1142687" cy="7604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8128" y="2280508"/>
            <a:ext cx="1142687" cy="760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4440" y="5499734"/>
            <a:ext cx="1264371" cy="8413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5939" y="5920174"/>
            <a:ext cx="1264371" cy="8413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4095" y="5448196"/>
            <a:ext cx="1264371" cy="8413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3360" y="5920174"/>
            <a:ext cx="1264371" cy="841381"/>
          </a:xfrm>
          <a:prstGeom prst="rect">
            <a:avLst/>
          </a:prstGeom>
        </p:spPr>
      </p:pic>
      <p:pic>
        <p:nvPicPr>
          <p:cNvPr id="25" name="Picture 6" descr="Cartoon Finish Sign Stock Illustration 102775106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8"/>
          <a:stretch/>
        </p:blipFill>
        <p:spPr bwMode="auto">
          <a:xfrm flipH="1">
            <a:off x="13074630" y="8200380"/>
            <a:ext cx="856595" cy="121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>
            <a:hlinkClick r:id="rId11" action="ppaction://hlinksldjump"/>
          </p:cNvPr>
          <p:cNvSpPr/>
          <p:nvPr/>
        </p:nvSpPr>
        <p:spPr>
          <a:xfrm>
            <a:off x="2210227" y="2024079"/>
            <a:ext cx="520500" cy="3743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9" name="Rounded Rectangle 58">
            <a:hlinkClick r:id="" action="ppaction://noaction"/>
          </p:cNvPr>
          <p:cNvSpPr/>
          <p:nvPr/>
        </p:nvSpPr>
        <p:spPr>
          <a:xfrm>
            <a:off x="4672179" y="2589820"/>
            <a:ext cx="520500" cy="36972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 action="ppaction://hlinksldjump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ounded Rectangle 59">
            <a:hlinkClick r:id="rId13" action="ppaction://hlinksldjump"/>
          </p:cNvPr>
          <p:cNvSpPr/>
          <p:nvPr/>
        </p:nvSpPr>
        <p:spPr>
          <a:xfrm>
            <a:off x="6947329" y="2015095"/>
            <a:ext cx="480413" cy="3449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1" name="Rounded Rectangle 60">
            <a:hlinkClick r:id="rId14" action="ppaction://hlinksldjump"/>
          </p:cNvPr>
          <p:cNvSpPr/>
          <p:nvPr/>
        </p:nvSpPr>
        <p:spPr>
          <a:xfrm>
            <a:off x="9053383" y="2398467"/>
            <a:ext cx="512648" cy="44717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4" action="ppaction://hlinksldjump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ounded Rectangle 61">
            <a:hlinkClick r:id="rId15" action="ppaction://hlinksldjump"/>
          </p:cNvPr>
          <p:cNvSpPr/>
          <p:nvPr/>
        </p:nvSpPr>
        <p:spPr>
          <a:xfrm>
            <a:off x="2146980" y="5754849"/>
            <a:ext cx="519953" cy="35217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63" name="Rounded Rectangle 62">
            <a:hlinkClick r:id="rId16" action="ppaction://hlinksldjump"/>
          </p:cNvPr>
          <p:cNvSpPr/>
          <p:nvPr/>
        </p:nvSpPr>
        <p:spPr>
          <a:xfrm>
            <a:off x="4672179" y="6195473"/>
            <a:ext cx="519953" cy="29128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4" name="Rounded Rectangle 63">
            <a:hlinkClick r:id="rId17" action="ppaction://hlinksldjump"/>
          </p:cNvPr>
          <p:cNvSpPr/>
          <p:nvPr/>
        </p:nvSpPr>
        <p:spPr>
          <a:xfrm>
            <a:off x="7187535" y="5684065"/>
            <a:ext cx="556812" cy="33926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7" action="ppaction://hlinksldjump"/>
              </a:rPr>
              <a:t>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ounded Rectangle 64">
            <a:hlinkClick r:id="rId18" action="ppaction://hlinksldjump"/>
          </p:cNvPr>
          <p:cNvSpPr/>
          <p:nvPr/>
        </p:nvSpPr>
        <p:spPr>
          <a:xfrm>
            <a:off x="9685568" y="6107022"/>
            <a:ext cx="569780" cy="37973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pic>
        <p:nvPicPr>
          <p:cNvPr id="1036" name="Picture 12" descr="Pin on Casas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93026" y="808182"/>
            <a:ext cx="1680005" cy="182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Pin on Casas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87394" y="4631505"/>
            <a:ext cx="1680005" cy="182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20" action="ppaction://hlinksldjump"/>
            <a:extLst>
              <a:ext uri="{FF2B5EF4-FFF2-40B4-BE49-F238E27FC236}">
                <a16:creationId xmlns:a16="http://schemas.microsoft.com/office/drawing/2014/main" id="{8C15AC3B-C37B-377C-501D-DC4F55545E0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43" y="2990968"/>
            <a:ext cx="165825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604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12852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52 0.00069 L 0.30078 0.07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078 0.07824 L 0.47683 -0.018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83 -0.01852 L 0.65143 0.1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144 0.10925 L 1.01055 0.042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-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10768 -0.061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68 -0.06134 L 0.2862 -0.023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2 -0.02315 L 0.50664 -0.0650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64 -0.06504 L 0.69935 -0.01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935 -0.0118 L 1.00365 -0.13333 " pathEditMode="relative" rAng="0" ptsTypes="AA">
                                      <p:cBhvr>
                                        <p:cTn id="43" dur="16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6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ittle boy holding blank board 433097 Vector Art at Vecteez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5" y="0"/>
            <a:ext cx="6466116" cy="63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24" l="238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2692" y="2528966"/>
            <a:ext cx="3788243" cy="33372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724632" y="1637708"/>
            <a:ext cx="4670473" cy="6633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a goat.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500282" y="102364"/>
            <a:ext cx="4034118" cy="1535344"/>
          </a:xfrm>
          <a:prstGeom prst="cloudCallout">
            <a:avLst>
              <a:gd name="adj1" fmla="val -52389"/>
              <a:gd name="adj2" fmla="val 46151"/>
            </a:avLst>
          </a:prstGeom>
          <a:solidFill>
            <a:srgbClr val="E64AC8"/>
          </a:solidFill>
          <a:ln>
            <a:solidFill>
              <a:srgbClr val="E64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It’s a …..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1086" y="5866227"/>
            <a:ext cx="988037" cy="9880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3672" y="3322955"/>
            <a:ext cx="2795587" cy="212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753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ittle boy holding blank board 433097 Vector Art at Vecteez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5" y="0"/>
            <a:ext cx="6466116" cy="63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933349" y="1549448"/>
            <a:ext cx="5043497" cy="6633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a bird.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4500282" y="102364"/>
            <a:ext cx="4034118" cy="1535344"/>
          </a:xfrm>
          <a:prstGeom prst="cloudCallout">
            <a:avLst>
              <a:gd name="adj1" fmla="val -52389"/>
              <a:gd name="adj2" fmla="val 46151"/>
            </a:avLst>
          </a:prstGeom>
          <a:solidFill>
            <a:srgbClr val="E64AC8"/>
          </a:solidFill>
          <a:ln>
            <a:solidFill>
              <a:srgbClr val="E64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It’s a …..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20" b="33577" l="73779" r="99458"/>
                    </a14:imgEffect>
                  </a14:imgLayer>
                </a14:imgProps>
              </a:ext>
            </a:extLst>
          </a:blip>
          <a:srcRect l="75818" b="66770"/>
          <a:stretch/>
        </p:blipFill>
        <p:spPr>
          <a:xfrm>
            <a:off x="4088675" y="2690959"/>
            <a:ext cx="3108960" cy="3175268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849DAEC-13AA-D9A5-A7EC-FE0FC80894C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1086" y="5866227"/>
            <a:ext cx="988037" cy="9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571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ttle boy holding blank board 433097 Vector Art at Vecteez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5" y="0"/>
            <a:ext cx="6466116" cy="63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091957" y="1464186"/>
            <a:ext cx="3839089" cy="6633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a mouse.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500282" y="102364"/>
            <a:ext cx="4034118" cy="1535344"/>
          </a:xfrm>
          <a:prstGeom prst="cloudCallout">
            <a:avLst>
              <a:gd name="adj1" fmla="val -52389"/>
              <a:gd name="adj2" fmla="val 46151"/>
            </a:avLst>
          </a:prstGeom>
          <a:solidFill>
            <a:srgbClr val="E64AC8"/>
          </a:solidFill>
          <a:ln>
            <a:solidFill>
              <a:srgbClr val="E64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C000">
                    <a:lumMod val="20000"/>
                    <a:lumOff val="80000"/>
                  </a:srgbClr>
                </a:solidFill>
                <a:latin typeface="Calibri" panose="020F0502020204030204"/>
              </a:rPr>
              <a:t>It’s a ….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355" b="43066" l="1447" r="24955"/>
                    </a14:imgEffect>
                  </a14:imgLayer>
                </a14:imgProps>
              </a:ext>
            </a:extLst>
          </a:blip>
          <a:srcRect l="483" t="12794" r="74469" b="57175"/>
          <a:stretch/>
        </p:blipFill>
        <p:spPr>
          <a:xfrm>
            <a:off x="3990306" y="2743714"/>
            <a:ext cx="3107221" cy="2768812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BFEA6F24-5782-91EF-712B-5616470FE33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1086" y="5866227"/>
            <a:ext cx="988037" cy="9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284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184</Words>
  <Application>Microsoft Macintosh PowerPoint</Application>
  <PresentationFormat>Widescreen</PresentationFormat>
  <Paragraphs>57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15</cp:revision>
  <dcterms:created xsi:type="dcterms:W3CDTF">2023-01-31T08:21:18Z</dcterms:created>
  <dcterms:modified xsi:type="dcterms:W3CDTF">2025-09-07T10:07:17Z</dcterms:modified>
</cp:coreProperties>
</file>