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265" r:id="rId3"/>
    <p:sldId id="305" r:id="rId4"/>
    <p:sldId id="319" r:id="rId5"/>
    <p:sldId id="476" r:id="rId6"/>
    <p:sldId id="468" r:id="rId7"/>
    <p:sldId id="284" r:id="rId8"/>
    <p:sldId id="380" r:id="rId9"/>
    <p:sldId id="477" r:id="rId10"/>
    <p:sldId id="46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0" autoAdjust="0"/>
    <p:restoredTop sz="95345" autoAdjust="0"/>
  </p:normalViewPr>
  <p:slideViewPr>
    <p:cSldViewPr snapToGrid="0">
      <p:cViewPr varScale="1">
        <p:scale>
          <a:sx n="111" d="100"/>
          <a:sy n="111" d="100"/>
        </p:scale>
        <p:origin x="2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993EB553-8C31-4B08-B6C4-E0CDC3D9004F}"/>
    <pc:docChg chg="addSld delSld modSld">
      <pc:chgData name="Phan Van Rieu (Hugo)" userId="032e726b-b6b7-45df-b0ca-e82fb010a48a" providerId="ADAL" clId="{993EB553-8C31-4B08-B6C4-E0CDC3D9004F}" dt="2024-07-23T22:48:06.702" v="45" actId="20577"/>
      <pc:docMkLst>
        <pc:docMk/>
      </pc:docMkLst>
      <pc:sldChg chg="modSp mod">
        <pc:chgData name="Phan Van Rieu (Hugo)" userId="032e726b-b6b7-45df-b0ca-e82fb010a48a" providerId="ADAL" clId="{993EB553-8C31-4B08-B6C4-E0CDC3D9004F}" dt="2024-07-23T22:46:10.731" v="2" actId="14861"/>
        <pc:sldMkLst>
          <pc:docMk/>
          <pc:sldMk cId="3325633340" sldId="265"/>
        </pc:sldMkLst>
        <pc:picChg chg="mod">
          <ac:chgData name="Phan Van Rieu (Hugo)" userId="032e726b-b6b7-45df-b0ca-e82fb010a48a" providerId="ADAL" clId="{993EB553-8C31-4B08-B6C4-E0CDC3D9004F}" dt="2024-07-23T22:46:10.731" v="2" actId="14861"/>
          <ac:picMkLst>
            <pc:docMk/>
            <pc:sldMk cId="3325633340" sldId="265"/>
            <ac:picMk id="5" creationId="{252B47BD-72B8-9495-5758-5F7F9138E9B8}"/>
          </ac:picMkLst>
        </pc:picChg>
      </pc:sldChg>
      <pc:sldChg chg="modSp add mod">
        <pc:chgData name="Phan Van Rieu (Hugo)" userId="032e726b-b6b7-45df-b0ca-e82fb010a48a" providerId="ADAL" clId="{993EB553-8C31-4B08-B6C4-E0CDC3D9004F}" dt="2024-07-23T22:47:26.355" v="25" actId="20577"/>
        <pc:sldMkLst>
          <pc:docMk/>
          <pc:sldMk cId="267183873" sldId="284"/>
        </pc:sldMkLst>
        <pc:spChg chg="mod">
          <ac:chgData name="Phan Van Rieu (Hugo)" userId="032e726b-b6b7-45df-b0ca-e82fb010a48a" providerId="ADAL" clId="{993EB553-8C31-4B08-B6C4-E0CDC3D9004F}" dt="2024-07-23T22:47:26.355" v="25" actId="20577"/>
          <ac:spMkLst>
            <pc:docMk/>
            <pc:sldMk cId="267183873" sldId="284"/>
            <ac:spMk id="3" creationId="{00000000-0000-0000-0000-000000000000}"/>
          </ac:spMkLst>
        </pc:spChg>
      </pc:sldChg>
      <pc:sldChg chg="del">
        <pc:chgData name="Phan Van Rieu (Hugo)" userId="032e726b-b6b7-45df-b0ca-e82fb010a48a" providerId="ADAL" clId="{993EB553-8C31-4B08-B6C4-E0CDC3D9004F}" dt="2024-07-23T22:47:16.742" v="6" actId="2696"/>
        <pc:sldMkLst>
          <pc:docMk/>
          <pc:sldMk cId="1310337227" sldId="284"/>
        </pc:sldMkLst>
      </pc:sldChg>
      <pc:sldChg chg="modSp mod">
        <pc:chgData name="Phan Van Rieu (Hugo)" userId="032e726b-b6b7-45df-b0ca-e82fb010a48a" providerId="ADAL" clId="{993EB553-8C31-4B08-B6C4-E0CDC3D9004F}" dt="2024-07-23T22:47:48" v="43" actId="1076"/>
        <pc:sldMkLst>
          <pc:docMk/>
          <pc:sldMk cId="30642878" sldId="285"/>
        </pc:sldMkLst>
        <pc:spChg chg="mod">
          <ac:chgData name="Phan Van Rieu (Hugo)" userId="032e726b-b6b7-45df-b0ca-e82fb010a48a" providerId="ADAL" clId="{993EB553-8C31-4B08-B6C4-E0CDC3D9004F}" dt="2024-07-23T22:47:48" v="43" actId="1076"/>
          <ac:spMkLst>
            <pc:docMk/>
            <pc:sldMk cId="30642878" sldId="28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993EB553-8C31-4B08-B6C4-E0CDC3D9004F}" dt="2024-07-23T22:46:03.521" v="0" actId="1076"/>
        <pc:sldMkLst>
          <pc:docMk/>
          <pc:sldMk cId="2858404817" sldId="303"/>
        </pc:sldMkLst>
        <pc:spChg chg="mod">
          <ac:chgData name="Phan Van Rieu (Hugo)" userId="032e726b-b6b7-45df-b0ca-e82fb010a48a" providerId="ADAL" clId="{993EB553-8C31-4B08-B6C4-E0CDC3D9004F}" dt="2024-07-23T22:46:03.521" v="0" actId="1076"/>
          <ac:spMkLst>
            <pc:docMk/>
            <pc:sldMk cId="2858404817" sldId="303"/>
            <ac:spMk id="5" creationId="{F4E7E4D6-283F-76EC-D1D8-E1E8510B24AC}"/>
          </ac:spMkLst>
        </pc:spChg>
      </pc:sldChg>
      <pc:sldChg chg="del">
        <pc:chgData name="Phan Van Rieu (Hugo)" userId="032e726b-b6b7-45df-b0ca-e82fb010a48a" providerId="ADAL" clId="{993EB553-8C31-4B08-B6C4-E0CDC3D9004F}" dt="2024-07-23T22:46:56.937" v="3" actId="2696"/>
        <pc:sldMkLst>
          <pc:docMk/>
          <pc:sldMk cId="1349317174" sldId="327"/>
        </pc:sldMkLst>
      </pc:sldChg>
      <pc:sldChg chg="add del">
        <pc:chgData name="Phan Van Rieu (Hugo)" userId="032e726b-b6b7-45df-b0ca-e82fb010a48a" providerId="ADAL" clId="{993EB553-8C31-4B08-B6C4-E0CDC3D9004F}" dt="2024-07-23T22:47:05.361" v="5" actId="47"/>
        <pc:sldMkLst>
          <pc:docMk/>
          <pc:sldMk cId="3649887568" sldId="327"/>
        </pc:sldMkLst>
      </pc:sldChg>
      <pc:sldChg chg="modSp mod">
        <pc:chgData name="Phan Van Rieu (Hugo)" userId="032e726b-b6b7-45df-b0ca-e82fb010a48a" providerId="ADAL" clId="{993EB553-8C31-4B08-B6C4-E0CDC3D9004F}" dt="2024-07-23T22:47:56.935" v="44" actId="1076"/>
        <pc:sldMkLst>
          <pc:docMk/>
          <pc:sldMk cId="3938348465" sldId="474"/>
        </pc:sldMkLst>
        <pc:spChg chg="mod">
          <ac:chgData name="Phan Van Rieu (Hugo)" userId="032e726b-b6b7-45df-b0ca-e82fb010a48a" providerId="ADAL" clId="{993EB553-8C31-4B08-B6C4-E0CDC3D9004F}" dt="2024-07-23T22:47:56.935" v="44" actId="1076"/>
          <ac:spMkLst>
            <pc:docMk/>
            <pc:sldMk cId="3938348465" sldId="474"/>
            <ac:spMk id="8" creationId="{B29E3E40-0BD0-B82E-581E-FB3484D5D393}"/>
          </ac:spMkLst>
        </pc:spChg>
      </pc:sldChg>
      <pc:sldChg chg="modSp">
        <pc:chgData name="Phan Van Rieu (Hugo)" userId="032e726b-b6b7-45df-b0ca-e82fb010a48a" providerId="ADAL" clId="{993EB553-8C31-4B08-B6C4-E0CDC3D9004F}" dt="2024-07-23T22:48:06.702" v="45" actId="20577"/>
        <pc:sldMkLst>
          <pc:docMk/>
          <pc:sldMk cId="1419091942" sldId="475"/>
        </pc:sldMkLst>
        <pc:spChg chg="mod">
          <ac:chgData name="Phan Van Rieu (Hugo)" userId="032e726b-b6b7-45df-b0ca-e82fb010a48a" providerId="ADAL" clId="{993EB553-8C31-4B08-B6C4-E0CDC3D9004F}" dt="2024-07-23T22:48:06.702" v="45" actId="20577"/>
          <ac:spMkLst>
            <pc:docMk/>
            <pc:sldMk cId="1419091942" sldId="475"/>
            <ac:spMk id="12" creationId="{36301B55-F33E-800A-46CE-AA138DEB83D6}"/>
          </ac:spMkLst>
        </pc:spChg>
      </pc:sldChg>
      <pc:sldMasterChg chg="delSldLayout">
        <pc:chgData name="Phan Van Rieu (Hugo)" userId="032e726b-b6b7-45df-b0ca-e82fb010a48a" providerId="ADAL" clId="{993EB553-8C31-4B08-B6C4-E0CDC3D9004F}" dt="2024-07-23T22:47:16.742" v="6" actId="2696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993EB553-8C31-4B08-B6C4-E0CDC3D9004F}" dt="2024-07-23T22:47:16.742" v="6" actId="2696"/>
          <pc:sldLayoutMkLst>
            <pc:docMk/>
            <pc:sldMasterMk cId="1318186830" sldId="2147483648"/>
            <pc:sldLayoutMk cId="413952883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8: THE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813682" y="-22412"/>
            <a:ext cx="237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Review 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314262" y="3186375"/>
            <a:ext cx="476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8: THE WEATHER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647865" y="3796994"/>
            <a:ext cx="210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Review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658894" y="4407613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119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C6BCF-3798-9DB6-7A12-BF1FBE9C2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562"/>
            <a:ext cx="12192000" cy="34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586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1999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B47BD-72B8-9495-5758-5F7F9138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49" y="452120"/>
            <a:ext cx="4253848" cy="5953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63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and practice the target language and skills in unit 8.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8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8</a:t>
            </a:r>
            <a:endParaRPr lang="en-VN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0548" y="4051348"/>
            <a:ext cx="282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20E356-DFBD-BD54-8B68-F3878A45E3CD}"/>
              </a:ext>
            </a:extLst>
          </p:cNvPr>
          <p:cNvSpPr/>
          <p:nvPr/>
        </p:nvSpPr>
        <p:spPr>
          <a:xfrm>
            <a:off x="5161280" y="5325291"/>
            <a:ext cx="703072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There will be some sunshine </a:t>
            </a:r>
            <a:r>
              <a:rPr lang="en-US" sz="2800" b="1" dirty="0"/>
              <a:t>tomorrow </a:t>
            </a:r>
            <a:r>
              <a:rPr lang="en-US" sz="2800" b="1" dirty="0">
                <a:solidFill>
                  <a:srgbClr val="FFFF00"/>
                </a:solidFill>
              </a:rPr>
              <a:t>morning</a:t>
            </a:r>
            <a:r>
              <a:rPr lang="en-US" sz="2800" dirty="0"/>
              <a:t>, so I’m going to the water park.</a:t>
            </a:r>
            <a:endParaRPr lang="vi-VN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B611F-307D-E5EB-BF2F-21A70DD0F3FC}"/>
              </a:ext>
            </a:extLst>
          </p:cNvPr>
          <p:cNvSpPr/>
          <p:nvPr/>
        </p:nvSpPr>
        <p:spPr>
          <a:xfrm>
            <a:off x="5161280" y="2540000"/>
            <a:ext cx="7030720" cy="117456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It’s going to rain </a:t>
            </a:r>
            <a:r>
              <a:rPr lang="en-US" sz="2800" b="1" dirty="0">
                <a:solidFill>
                  <a:srgbClr val="FFFF00"/>
                </a:solidFill>
              </a:rPr>
              <a:t>tonight</a:t>
            </a:r>
            <a:r>
              <a:rPr lang="en-US" sz="2800" dirty="0"/>
              <a:t>. I’m going to stay at home and watch movies with my family</a:t>
            </a:r>
            <a:endParaRPr lang="vi-VN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37F72E-0A5B-F5F1-36E7-09BE8FF6BA39}"/>
              </a:ext>
            </a:extLst>
          </p:cNvPr>
          <p:cNvSpPr/>
          <p:nvPr/>
        </p:nvSpPr>
        <p:spPr>
          <a:xfrm>
            <a:off x="5161280" y="3782060"/>
            <a:ext cx="7030720" cy="1397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This weekend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is Lucy’s birthday, we’re going to visit the zoo and have a picnic there. I hope the weather is cool and clear.</a:t>
            </a:r>
            <a:endParaRPr lang="vi-VN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87D29E-DCF3-35AB-68E4-2F3B3A2CBCF5}"/>
              </a:ext>
            </a:extLst>
          </p:cNvPr>
          <p:cNvSpPr/>
          <p:nvPr/>
        </p:nvSpPr>
        <p:spPr>
          <a:xfrm>
            <a:off x="5161280" y="1075509"/>
            <a:ext cx="7030720" cy="1397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visit the beach </a:t>
            </a:r>
            <a:r>
              <a:rPr lang="en-US" sz="2800" b="1" dirty="0">
                <a:solidFill>
                  <a:srgbClr val="FFFF00"/>
                </a:solidFill>
              </a:rPr>
              <a:t>next week</a:t>
            </a:r>
            <a:r>
              <a:rPr lang="en-US" sz="2800" dirty="0"/>
              <a:t>, I hope the weather is sunny and breezy because I want to go swimming and make sandcastles.</a:t>
            </a:r>
            <a:endParaRPr lang="vi-VN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F60B28-95B9-9430-BE53-C9CECD623F72}"/>
              </a:ext>
            </a:extLst>
          </p:cNvPr>
          <p:cNvSpPr/>
          <p:nvPr/>
        </p:nvSpPr>
        <p:spPr>
          <a:xfrm>
            <a:off x="264160" y="1625600"/>
            <a:ext cx="90424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1A197E-59FC-9462-4845-58DFCC83F527}"/>
              </a:ext>
            </a:extLst>
          </p:cNvPr>
          <p:cNvSpPr/>
          <p:nvPr/>
        </p:nvSpPr>
        <p:spPr>
          <a:xfrm>
            <a:off x="264160" y="2800170"/>
            <a:ext cx="90424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E57DDA-CC65-E81E-C140-64F0ED9C6091}"/>
              </a:ext>
            </a:extLst>
          </p:cNvPr>
          <p:cNvSpPr/>
          <p:nvPr/>
        </p:nvSpPr>
        <p:spPr>
          <a:xfrm>
            <a:off x="264160" y="3989615"/>
            <a:ext cx="90424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B71FFD-85A0-8524-82FB-10BB9263763E}"/>
              </a:ext>
            </a:extLst>
          </p:cNvPr>
          <p:cNvSpPr/>
          <p:nvPr/>
        </p:nvSpPr>
        <p:spPr>
          <a:xfrm>
            <a:off x="264160" y="5179060"/>
            <a:ext cx="90424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1BE5C-01B5-1A4E-2A52-5A14E8117F1D}"/>
              </a:ext>
            </a:extLst>
          </p:cNvPr>
          <p:cNvSpPr txBox="1"/>
          <p:nvPr/>
        </p:nvSpPr>
        <p:spPr>
          <a:xfrm>
            <a:off x="0" y="395208"/>
            <a:ext cx="1707502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B31157-222A-33E5-630F-3EFC04BD9059}"/>
              </a:ext>
            </a:extLst>
          </p:cNvPr>
          <p:cNvSpPr txBox="1"/>
          <p:nvPr/>
        </p:nvSpPr>
        <p:spPr>
          <a:xfrm>
            <a:off x="2540000" y="395208"/>
            <a:ext cx="7487920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Read and match the timeline in order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1437D0-7CBD-D946-7808-AAA861CD3AAF}"/>
              </a:ext>
            </a:extLst>
          </p:cNvPr>
          <p:cNvCxnSpPr>
            <a:stCxn id="7" idx="6"/>
            <a:endCxn id="3" idx="1"/>
          </p:cNvCxnSpPr>
          <p:nvPr/>
        </p:nvCxnSpPr>
        <p:spPr>
          <a:xfrm>
            <a:off x="1168400" y="2082800"/>
            <a:ext cx="3992880" cy="10444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BAF8D-1D9E-C992-E14F-B8EBD8F0FFC2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168400" y="3387455"/>
            <a:ext cx="3992880" cy="23950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0A6B4B-F5F6-E37F-3059-80E8F6CCA9E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168400" y="4480560"/>
            <a:ext cx="3992880" cy="137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6A140-CC80-571F-E53D-212681925EB9}"/>
              </a:ext>
            </a:extLst>
          </p:cNvPr>
          <p:cNvCxnSpPr>
            <a:cxnSpLocks/>
            <a:stCxn id="11" idx="6"/>
            <a:endCxn id="6" idx="1"/>
          </p:cNvCxnSpPr>
          <p:nvPr/>
        </p:nvCxnSpPr>
        <p:spPr>
          <a:xfrm flipV="1">
            <a:off x="1168400" y="1774009"/>
            <a:ext cx="3992880" cy="38622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F3009-9E0A-1F57-FA97-8B8EEED5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10"/>
            <a:ext cx="12192000" cy="4244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2F94E9-3A0D-413C-DC49-EBA763DF3BED}"/>
              </a:ext>
            </a:extLst>
          </p:cNvPr>
          <p:cNvSpPr txBox="1"/>
          <p:nvPr/>
        </p:nvSpPr>
        <p:spPr>
          <a:xfrm>
            <a:off x="767080" y="1713399"/>
            <a:ext cx="11242040" cy="323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br>
              <a:rPr lang="en-US" sz="2800" i="0" dirty="0">
                <a:solidFill>
                  <a:srgbClr val="FF0000"/>
                </a:solidFill>
                <a:effectLst/>
                <a:latin typeface="FuturaStd-Book"/>
              </a:rPr>
            </a:br>
            <a:r>
              <a:rPr lang="en-US" sz="3200" i="0" dirty="0">
                <a:solidFill>
                  <a:srgbClr val="FF0000"/>
                </a:solidFill>
                <a:effectLst/>
                <a:latin typeface="FuturaStd-Book"/>
              </a:rPr>
              <a:t>It's humid today. I'm going swimming. There will be a thunderstorm tonight, so I'm going to stay at home. I'm going to the park tomorrow morning. I hope the weather is clear and breezy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71" y="462987"/>
            <a:ext cx="8362962" cy="593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6547" y="2652497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08233-AAE4-4602-8950-0AB4D38A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99"/>
            <a:ext cx="6458851" cy="847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13C0-E4ED-4A60-C9BD-CC218384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5" y="1769735"/>
            <a:ext cx="7887801" cy="2600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ADC318-3695-D79D-3671-80132DE3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27" y="4573623"/>
            <a:ext cx="7374099" cy="16003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78422C-8C4D-71DB-A8F2-E2F1C1741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000" y="296301"/>
            <a:ext cx="2095792" cy="42773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016CF9-FCC8-7F71-E772-C23635DD0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3101" y="4573623"/>
            <a:ext cx="3038899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08233-AAE4-4602-8950-0AB4D38A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638"/>
            <a:ext cx="5466080" cy="71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13C0-E4ED-4A60-C9BD-CC218384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5" y="1769735"/>
            <a:ext cx="5342385" cy="17614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ADC318-3695-D79D-3671-80132DE3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7" y="3566116"/>
            <a:ext cx="4740093" cy="1028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A1B04A-4FBD-94FA-8E2B-861B17AF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080" y="406511"/>
            <a:ext cx="6673345" cy="60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9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206</Words>
  <Application>Microsoft Macintosh PowerPoint</Application>
  <PresentationFormat>Widescreen</PresentationFormat>
  <Paragraphs>32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FuturaStd-Book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89</cp:revision>
  <dcterms:created xsi:type="dcterms:W3CDTF">2023-01-31T08:21:18Z</dcterms:created>
  <dcterms:modified xsi:type="dcterms:W3CDTF">2025-05-13T04:01:29Z</dcterms:modified>
</cp:coreProperties>
</file>