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3" r:id="rId2"/>
    <p:sldId id="265" r:id="rId3"/>
    <p:sldId id="305" r:id="rId4"/>
    <p:sldId id="306" r:id="rId5"/>
    <p:sldId id="269" r:id="rId6"/>
    <p:sldId id="273" r:id="rId7"/>
    <p:sldId id="274" r:id="rId8"/>
    <p:sldId id="278" r:id="rId9"/>
    <p:sldId id="275" r:id="rId10"/>
    <p:sldId id="277" r:id="rId11"/>
    <p:sldId id="276" r:id="rId12"/>
    <p:sldId id="279" r:id="rId13"/>
    <p:sldId id="280" r:id="rId14"/>
    <p:sldId id="281" r:id="rId15"/>
    <p:sldId id="30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0" autoAdjust="0"/>
    <p:restoredTop sz="95345" autoAdjust="0"/>
  </p:normalViewPr>
  <p:slideViewPr>
    <p:cSldViewPr snapToGrid="0">
      <p:cViewPr varScale="1">
        <p:scale>
          <a:sx n="111" d="100"/>
          <a:sy n="111" d="100"/>
        </p:scale>
        <p:origin x="24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993EB553-8C31-4B08-B6C4-E0CDC3D9004F}"/>
    <pc:docChg chg="addSld delSld modSld">
      <pc:chgData name="Phan Van Rieu (Hugo)" userId="032e726b-b6b7-45df-b0ca-e82fb010a48a" providerId="ADAL" clId="{993EB553-8C31-4B08-B6C4-E0CDC3D9004F}" dt="2024-07-23T22:48:06.702" v="45" actId="20577"/>
      <pc:docMkLst>
        <pc:docMk/>
      </pc:docMkLst>
      <pc:sldChg chg="modSp mod">
        <pc:chgData name="Phan Van Rieu (Hugo)" userId="032e726b-b6b7-45df-b0ca-e82fb010a48a" providerId="ADAL" clId="{993EB553-8C31-4B08-B6C4-E0CDC3D9004F}" dt="2024-07-23T22:46:10.731" v="2" actId="14861"/>
        <pc:sldMkLst>
          <pc:docMk/>
          <pc:sldMk cId="3325633340" sldId="265"/>
        </pc:sldMkLst>
        <pc:picChg chg="mod">
          <ac:chgData name="Phan Van Rieu (Hugo)" userId="032e726b-b6b7-45df-b0ca-e82fb010a48a" providerId="ADAL" clId="{993EB553-8C31-4B08-B6C4-E0CDC3D9004F}" dt="2024-07-23T22:46:10.731" v="2" actId="14861"/>
          <ac:picMkLst>
            <pc:docMk/>
            <pc:sldMk cId="3325633340" sldId="265"/>
            <ac:picMk id="5" creationId="{252B47BD-72B8-9495-5758-5F7F9138E9B8}"/>
          </ac:picMkLst>
        </pc:picChg>
      </pc:sldChg>
      <pc:sldChg chg="modSp add mod">
        <pc:chgData name="Phan Van Rieu (Hugo)" userId="032e726b-b6b7-45df-b0ca-e82fb010a48a" providerId="ADAL" clId="{993EB553-8C31-4B08-B6C4-E0CDC3D9004F}" dt="2024-07-23T22:47:26.355" v="25" actId="20577"/>
        <pc:sldMkLst>
          <pc:docMk/>
          <pc:sldMk cId="267183873" sldId="284"/>
        </pc:sldMkLst>
        <pc:spChg chg="mod">
          <ac:chgData name="Phan Van Rieu (Hugo)" userId="032e726b-b6b7-45df-b0ca-e82fb010a48a" providerId="ADAL" clId="{993EB553-8C31-4B08-B6C4-E0CDC3D9004F}" dt="2024-07-23T22:47:26.355" v="25" actId="20577"/>
          <ac:spMkLst>
            <pc:docMk/>
            <pc:sldMk cId="267183873" sldId="284"/>
            <ac:spMk id="3" creationId="{00000000-0000-0000-0000-000000000000}"/>
          </ac:spMkLst>
        </pc:spChg>
      </pc:sldChg>
      <pc:sldChg chg="del">
        <pc:chgData name="Phan Van Rieu (Hugo)" userId="032e726b-b6b7-45df-b0ca-e82fb010a48a" providerId="ADAL" clId="{993EB553-8C31-4B08-B6C4-E0CDC3D9004F}" dt="2024-07-23T22:47:16.742" v="6" actId="2696"/>
        <pc:sldMkLst>
          <pc:docMk/>
          <pc:sldMk cId="1310337227" sldId="284"/>
        </pc:sldMkLst>
      </pc:sldChg>
      <pc:sldChg chg="modSp mod">
        <pc:chgData name="Phan Van Rieu (Hugo)" userId="032e726b-b6b7-45df-b0ca-e82fb010a48a" providerId="ADAL" clId="{993EB553-8C31-4B08-B6C4-E0CDC3D9004F}" dt="2024-07-23T22:47:48" v="43" actId="1076"/>
        <pc:sldMkLst>
          <pc:docMk/>
          <pc:sldMk cId="30642878" sldId="285"/>
        </pc:sldMkLst>
        <pc:spChg chg="mod">
          <ac:chgData name="Phan Van Rieu (Hugo)" userId="032e726b-b6b7-45df-b0ca-e82fb010a48a" providerId="ADAL" clId="{993EB553-8C31-4B08-B6C4-E0CDC3D9004F}" dt="2024-07-23T22:47:48" v="43" actId="1076"/>
          <ac:spMkLst>
            <pc:docMk/>
            <pc:sldMk cId="30642878" sldId="285"/>
            <ac:spMk id="3" creationId="{00000000-0000-0000-0000-000000000000}"/>
          </ac:spMkLst>
        </pc:spChg>
      </pc:sldChg>
      <pc:sldChg chg="modSp mod">
        <pc:chgData name="Phan Van Rieu (Hugo)" userId="032e726b-b6b7-45df-b0ca-e82fb010a48a" providerId="ADAL" clId="{993EB553-8C31-4B08-B6C4-E0CDC3D9004F}" dt="2024-07-23T22:46:03.521" v="0" actId="1076"/>
        <pc:sldMkLst>
          <pc:docMk/>
          <pc:sldMk cId="2858404817" sldId="303"/>
        </pc:sldMkLst>
        <pc:spChg chg="mod">
          <ac:chgData name="Phan Van Rieu (Hugo)" userId="032e726b-b6b7-45df-b0ca-e82fb010a48a" providerId="ADAL" clId="{993EB553-8C31-4B08-B6C4-E0CDC3D9004F}" dt="2024-07-23T22:46:03.521" v="0" actId="1076"/>
          <ac:spMkLst>
            <pc:docMk/>
            <pc:sldMk cId="2858404817" sldId="303"/>
            <ac:spMk id="5" creationId="{F4E7E4D6-283F-76EC-D1D8-E1E8510B24AC}"/>
          </ac:spMkLst>
        </pc:spChg>
      </pc:sldChg>
      <pc:sldChg chg="del">
        <pc:chgData name="Phan Van Rieu (Hugo)" userId="032e726b-b6b7-45df-b0ca-e82fb010a48a" providerId="ADAL" clId="{993EB553-8C31-4B08-B6C4-E0CDC3D9004F}" dt="2024-07-23T22:46:56.937" v="3" actId="2696"/>
        <pc:sldMkLst>
          <pc:docMk/>
          <pc:sldMk cId="1349317174" sldId="327"/>
        </pc:sldMkLst>
      </pc:sldChg>
      <pc:sldChg chg="add del">
        <pc:chgData name="Phan Van Rieu (Hugo)" userId="032e726b-b6b7-45df-b0ca-e82fb010a48a" providerId="ADAL" clId="{993EB553-8C31-4B08-B6C4-E0CDC3D9004F}" dt="2024-07-23T22:47:05.361" v="5" actId="47"/>
        <pc:sldMkLst>
          <pc:docMk/>
          <pc:sldMk cId="3649887568" sldId="327"/>
        </pc:sldMkLst>
      </pc:sldChg>
      <pc:sldChg chg="modSp mod">
        <pc:chgData name="Phan Van Rieu (Hugo)" userId="032e726b-b6b7-45df-b0ca-e82fb010a48a" providerId="ADAL" clId="{993EB553-8C31-4B08-B6C4-E0CDC3D9004F}" dt="2024-07-23T22:47:56.935" v="44" actId="1076"/>
        <pc:sldMkLst>
          <pc:docMk/>
          <pc:sldMk cId="3938348465" sldId="474"/>
        </pc:sldMkLst>
        <pc:spChg chg="mod">
          <ac:chgData name="Phan Van Rieu (Hugo)" userId="032e726b-b6b7-45df-b0ca-e82fb010a48a" providerId="ADAL" clId="{993EB553-8C31-4B08-B6C4-E0CDC3D9004F}" dt="2024-07-23T22:47:56.935" v="44" actId="1076"/>
          <ac:spMkLst>
            <pc:docMk/>
            <pc:sldMk cId="3938348465" sldId="474"/>
            <ac:spMk id="8" creationId="{B29E3E40-0BD0-B82E-581E-FB3484D5D393}"/>
          </ac:spMkLst>
        </pc:spChg>
      </pc:sldChg>
      <pc:sldChg chg="modSp">
        <pc:chgData name="Phan Van Rieu (Hugo)" userId="032e726b-b6b7-45df-b0ca-e82fb010a48a" providerId="ADAL" clId="{993EB553-8C31-4B08-B6C4-E0CDC3D9004F}" dt="2024-07-23T22:48:06.702" v="45" actId="20577"/>
        <pc:sldMkLst>
          <pc:docMk/>
          <pc:sldMk cId="1419091942" sldId="475"/>
        </pc:sldMkLst>
        <pc:spChg chg="mod">
          <ac:chgData name="Phan Van Rieu (Hugo)" userId="032e726b-b6b7-45df-b0ca-e82fb010a48a" providerId="ADAL" clId="{993EB553-8C31-4B08-B6C4-E0CDC3D9004F}" dt="2024-07-23T22:48:06.702" v="45" actId="20577"/>
          <ac:spMkLst>
            <pc:docMk/>
            <pc:sldMk cId="1419091942" sldId="475"/>
            <ac:spMk id="12" creationId="{36301B55-F33E-800A-46CE-AA138DEB83D6}"/>
          </ac:spMkLst>
        </pc:spChg>
      </pc:sldChg>
      <pc:sldMasterChg chg="delSldLayout">
        <pc:chgData name="Phan Van Rieu (Hugo)" userId="032e726b-b6b7-45df-b0ca-e82fb010a48a" providerId="ADAL" clId="{993EB553-8C31-4B08-B6C4-E0CDC3D9004F}" dt="2024-07-23T22:47:16.742" v="6" actId="2696"/>
        <pc:sldMasterMkLst>
          <pc:docMk/>
          <pc:sldMasterMk cId="1318186830" sldId="2147483648"/>
        </pc:sldMasterMkLst>
        <pc:sldLayoutChg chg="del">
          <pc:chgData name="Phan Van Rieu (Hugo)" userId="032e726b-b6b7-45df-b0ca-e82fb010a48a" providerId="ADAL" clId="{993EB553-8C31-4B08-B6C4-E0CDC3D9004F}" dt="2024-07-23T22:47:16.742" v="6" actId="2696"/>
          <pc:sldLayoutMkLst>
            <pc:docMk/>
            <pc:sldMasterMk cId="1318186830" sldId="2147483648"/>
            <pc:sldLayoutMk cId="413952883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8: THE WEATHER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813682" y="-22412"/>
            <a:ext cx="237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Review 2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slide" Target="slide5.xml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Layout" Target="../slideLayouts/slideLayout3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image" Target="../media/image10.png"/><Relationship Id="rId2" Type="http://schemas.openxmlformats.org/officeDocument/2006/relationships/audio" Target="../media/media1.wav"/><Relationship Id="rId16" Type="http://schemas.openxmlformats.org/officeDocument/2006/relationships/image" Target="../media/image9.gif"/><Relationship Id="rId1" Type="http://schemas.microsoft.com/office/2007/relationships/media" Target="../media/media1.wav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image" Target="../media/image8.gif"/><Relationship Id="rId10" Type="http://schemas.openxmlformats.org/officeDocument/2006/relationships/slide" Target="slide11.xml"/><Relationship Id="rId4" Type="http://schemas.openxmlformats.org/officeDocument/2006/relationships/image" Target="../media/image6.png"/><Relationship Id="rId9" Type="http://schemas.openxmlformats.org/officeDocument/2006/relationships/slide" Target="slide10.xml"/><Relationship Id="rId1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12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314262" y="3186375"/>
            <a:ext cx="4769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</a:t>
            </a:r>
            <a:r>
              <a:rPr lang="en-US" sz="4000" b="1" dirty="0">
                <a:solidFill>
                  <a:srgbClr val="FF0000"/>
                </a:solidFill>
              </a:rPr>
              <a:t>8: THE WEATHER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647865" y="3796994"/>
            <a:ext cx="2102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Review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658894" y="4407613"/>
            <a:ext cx="2091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119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22126" y="790351"/>
            <a:ext cx="10526728" cy="1604597"/>
          </a:xfrm>
          <a:prstGeom prst="snip2DiagRect">
            <a:avLst/>
          </a:pr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It’s snowy today </a:t>
            </a:r>
            <a:br>
              <a:rPr lang="en-US" sz="3600" b="1" noProof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noProof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Oh, then I’m going to _________.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99710" y="2539828"/>
            <a:ext cx="4906798" cy="77081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noProof="0" dirty="0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ly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the kite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0105" y="2544017"/>
            <a:ext cx="4906798" cy="77081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  <a:r>
              <a:rPr lang="en-US" sz="3200" noProof="0" dirty="0" err="1">
                <a:solidFill>
                  <a:schemeClr val="bg1"/>
                </a:solidFill>
                <a:latin typeface="Arial" panose="020B0604020202020204" pitchFamily="34" charset="0"/>
              </a:rPr>
              <a:t>ake</a:t>
            </a:r>
            <a:r>
              <a:rPr lang="en-US" sz="3200" noProof="0" dirty="0">
                <a:solidFill>
                  <a:schemeClr val="bg1"/>
                </a:solidFill>
                <a:latin typeface="Arial" panose="020B0604020202020204" pitchFamily="34" charset="0"/>
              </a:rPr>
              <a:t> snowmen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99710" y="3429000"/>
            <a:ext cx="4906798" cy="77081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  <a:r>
              <a:rPr lang="en-US" sz="3200" noProof="0" dirty="0" err="1">
                <a:solidFill>
                  <a:schemeClr val="bg1"/>
                </a:solidFill>
                <a:latin typeface="Arial" panose="020B0604020202020204" pitchFamily="34" charset="0"/>
              </a:rPr>
              <a:t>ake</a:t>
            </a:r>
            <a:r>
              <a:rPr lang="en-US" sz="3200" noProof="0" dirty="0">
                <a:solidFill>
                  <a:schemeClr val="bg1"/>
                </a:solidFill>
                <a:latin typeface="Arial" panose="020B0604020202020204" pitchFamily="34" charset="0"/>
              </a:rPr>
              <a:t> a sandcastle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0105" y="3433189"/>
            <a:ext cx="4906798" cy="77081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noProof="0" dirty="0">
                <a:solidFill>
                  <a:schemeClr val="bg1"/>
                </a:solidFill>
                <a:latin typeface="Arial" panose="020B0604020202020204" pitchFamily="34" charset="0"/>
              </a:rPr>
              <a:t>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o to the beach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86" y="2565303"/>
            <a:ext cx="805722" cy="708059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01972" y="3462364"/>
            <a:ext cx="804536" cy="704088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161" y="3473961"/>
            <a:ext cx="804742" cy="707197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161" y="2616975"/>
            <a:ext cx="804742" cy="643793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8" name="Cloud 17">
            <a:hlinkClick r:id="rId8" action="ppaction://hlinksldjump"/>
          </p:cNvPr>
          <p:cNvSpPr/>
          <p:nvPr/>
        </p:nvSpPr>
        <p:spPr>
          <a:xfrm>
            <a:off x="4656984" y="5292981"/>
            <a:ext cx="2359211" cy="1104900"/>
          </a:xfrm>
          <a:prstGeom prst="cloud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51468" y="7112306"/>
            <a:ext cx="1726928" cy="3693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599262"/>
            <a:ext cx="10526728" cy="1604597"/>
          </a:xfrm>
          <a:prstGeom prst="snip2DiagRect">
            <a:avLst/>
          </a:pr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I’m going to the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beach tomorrow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hope the weather is _________.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348739"/>
            <a:ext cx="4906798" cy="77081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snowy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5301589"/>
            <a:ext cx="567114" cy="349210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352928"/>
            <a:ext cx="4906798" cy="77081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thunderstorm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237911"/>
            <a:ext cx="4906798" cy="77081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noProof="0" dirty="0">
                <a:solidFill>
                  <a:schemeClr val="bg1"/>
                </a:solidFill>
                <a:latin typeface="Arial" panose="020B0604020202020204" pitchFamily="34" charset="0"/>
              </a:rPr>
              <a:t>rainy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242100"/>
            <a:ext cx="4906798" cy="77081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sunny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2374214"/>
            <a:ext cx="805722" cy="708059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3301505"/>
            <a:ext cx="732404" cy="643628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314574"/>
            <a:ext cx="804742" cy="643793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425886"/>
            <a:ext cx="732592" cy="643793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8" name="Cloud 17">
            <a:hlinkClick r:id="rId7" action="ppaction://hlinksldjump"/>
          </p:cNvPr>
          <p:cNvSpPr/>
          <p:nvPr/>
        </p:nvSpPr>
        <p:spPr>
          <a:xfrm>
            <a:off x="4667494" y="5101892"/>
            <a:ext cx="2359211" cy="1104900"/>
          </a:xfrm>
          <a:prstGeom prst="cloud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961558"/>
            <a:ext cx="1726928" cy="3693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22126" y="790351"/>
            <a:ext cx="10526728" cy="1604597"/>
          </a:xfrm>
          <a:prstGeom prst="snip2DiagRect">
            <a:avLst/>
          </a:pr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There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will be some showers, so I’m going to bring ________________.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99710" y="2539828"/>
            <a:ext cx="4906798" cy="77081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noProof="0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hat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93855" y="5492678"/>
            <a:ext cx="567114" cy="349210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0105" y="2544017"/>
            <a:ext cx="4906798" cy="77081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raincoat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99710" y="3429000"/>
            <a:ext cx="4906798" cy="77081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sunglasses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0105" y="3433189"/>
            <a:ext cx="4906798" cy="77081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noProof="0" dirty="0">
                <a:solidFill>
                  <a:schemeClr val="bg1"/>
                </a:solidFill>
                <a:latin typeface="Arial" panose="020B0604020202020204" pitchFamily="34" charset="0"/>
              </a:rPr>
              <a:t>coat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86" y="2565303"/>
            <a:ext cx="805722" cy="708059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01972" y="3462364"/>
            <a:ext cx="804536" cy="704088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161" y="3473961"/>
            <a:ext cx="804742" cy="707197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161" y="2616975"/>
            <a:ext cx="804742" cy="643793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8" name="Cloud 17">
            <a:hlinkClick r:id="rId8" action="ppaction://hlinksldjump"/>
          </p:cNvPr>
          <p:cNvSpPr/>
          <p:nvPr/>
        </p:nvSpPr>
        <p:spPr>
          <a:xfrm>
            <a:off x="4656984" y="5292981"/>
            <a:ext cx="2359211" cy="1104900"/>
          </a:xfrm>
          <a:prstGeom prst="cloud">
            <a:avLst/>
          </a:prstGeom>
          <a:solidFill>
            <a:srgbClr val="FF4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51468" y="7112306"/>
            <a:ext cx="1726928" cy="3693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77696" y="790351"/>
            <a:ext cx="10526728" cy="1604597"/>
          </a:xfrm>
          <a:prstGeom prst="snip2DiagRect">
            <a:avLst/>
          </a:pr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What are you going to do tonight?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8069" y="2541220"/>
            <a:ext cx="5462991" cy="1179442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It’s thunderstorm tonight, so I’m going to stay at home.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04363" y="5492678"/>
            <a:ext cx="567114" cy="349210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09597" y="2544016"/>
            <a:ext cx="4906798" cy="1176645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I’m going to bring my sunglasses.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8068" y="4093359"/>
            <a:ext cx="5462991" cy="77081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noProof="0" dirty="0">
                <a:solidFill>
                  <a:prstClr val="black"/>
                </a:solidFill>
                <a:latin typeface="Arial" panose="020B0604020202020204" pitchFamily="34" charset="0"/>
              </a:rPr>
              <a:t>It’s going to rain tonight.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09597" y="4029158"/>
            <a:ext cx="4906798" cy="910703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hope the weather is warm and dry. 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529" l="5446" r="99010">
                        <a14:foregroundMark x1="5446" y1="53529" x2="5446" y2="53529"/>
                        <a14:foregroundMark x1="86634" y1="16471" x2="99010" y2="35294"/>
                        <a14:foregroundMark x1="88119" y1="10000" x2="88119" y2="10000"/>
                        <a14:foregroundMark x1="41584" y1="93529" x2="41584" y2="9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55922" y="2967496"/>
            <a:ext cx="885137" cy="708059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36523" y="4107685"/>
            <a:ext cx="804536" cy="704088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560" y="4060968"/>
            <a:ext cx="804742" cy="707197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932" y="2783169"/>
            <a:ext cx="804742" cy="707197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7" name="Cloud 16">
            <a:hlinkClick r:id="rId9" action="ppaction://hlinksldjump"/>
          </p:cNvPr>
          <p:cNvSpPr/>
          <p:nvPr/>
        </p:nvSpPr>
        <p:spPr>
          <a:xfrm>
            <a:off x="4746476" y="5292981"/>
            <a:ext cx="2359211" cy="1104900"/>
          </a:xfrm>
          <a:prstGeom prst="cloud">
            <a:avLst/>
          </a:prstGeom>
          <a:solidFill>
            <a:srgbClr val="FF4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40960" y="7112306"/>
            <a:ext cx="1726928" cy="3693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4242097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988820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603355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672835"/>
            <a:ext cx="10526728" cy="1604597"/>
          </a:xfrm>
          <a:prstGeom prst="snip2DiagRect">
            <a:avLst/>
          </a:pr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There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will be some sunshine. 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Oh, then I’m going to bring my _____.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422312"/>
            <a:ext cx="4906798" cy="77081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r</a:t>
            </a:r>
            <a:r>
              <a:rPr lang="en-US" sz="3200" noProof="0" dirty="0" err="1">
                <a:solidFill>
                  <a:prstClr val="black"/>
                </a:solidFill>
                <a:latin typeface="Arial" panose="020B0604020202020204" pitchFamily="34" charset="0"/>
              </a:rPr>
              <a:t>ain</a:t>
            </a:r>
            <a:r>
              <a:rPr lang="en-US" sz="3200" noProof="0" dirty="0">
                <a:solidFill>
                  <a:prstClr val="black"/>
                </a:solidFill>
                <a:latin typeface="Arial" panose="020B0604020202020204" pitchFamily="34" charset="0"/>
              </a:rPr>
              <a:t> boots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5375162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426501"/>
            <a:ext cx="4906798" cy="77081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raincoat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311484"/>
            <a:ext cx="4906798" cy="77081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sunglasses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315673"/>
            <a:ext cx="4906798" cy="77081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glasses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468296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3375078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356445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499459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5175465"/>
            <a:ext cx="2359211" cy="1104900"/>
          </a:xfrm>
          <a:prstGeom prst="cloud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994790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80898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96957" y="358678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96957" y="2619993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2B47BD-72B8-9495-5758-5F7F9138E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449" y="452120"/>
            <a:ext cx="4253848" cy="59537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563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review and practice the target language and skills in unit 8.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unit 8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unit </a:t>
            </a: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8</a:t>
            </a:r>
            <a:endParaRPr lang="en-VN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pPr marL="228600"/>
            <a:endParaRPr lang="en-VN" sz="3600" i="1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471792"/>
            <a:ext cx="8684576" cy="592130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553067512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115654" y="563298"/>
            <a:ext cx="5042125" cy="5036855"/>
            <a:chOff x="5425622" y="113954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113954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48509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416571" y="5445617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857595" y="1861194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355616" y="1861194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3887076" y="1861194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884688" y="34107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382605" y="34107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3880521" y="34107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1" action="ppaction://hlinksldjump"/>
          </p:cNvPr>
          <p:cNvSpPr/>
          <p:nvPr/>
        </p:nvSpPr>
        <p:spPr>
          <a:xfrm>
            <a:off x="885446" y="49568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2" action="ppaction://hlinksldjump"/>
          </p:cNvPr>
          <p:cNvSpPr/>
          <p:nvPr/>
        </p:nvSpPr>
        <p:spPr>
          <a:xfrm>
            <a:off x="2383363" y="49568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3" action="ppaction://hlinksldjump"/>
          </p:cNvPr>
          <p:cNvSpPr/>
          <p:nvPr/>
        </p:nvSpPr>
        <p:spPr>
          <a:xfrm>
            <a:off x="3881279" y="49568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8055" y="680278"/>
            <a:ext cx="50834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Lucky Wheel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75" y="2514041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31082" y="2310573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1.85185E-6 L 2.08333E-7 -0.0240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09" y="1103103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847575"/>
            <a:ext cx="10526728" cy="1604597"/>
          </a:xfrm>
          <a:prstGeom prst="snip2Diag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What’s the weather like?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597052"/>
            <a:ext cx="4906798" cy="77081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200" b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sunny.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467944" y="5300838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601241"/>
            <a:ext cx="4906798" cy="77081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favorite weather is cool.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486224"/>
            <a:ext cx="4906798" cy="77081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like swimming.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490413"/>
            <a:ext cx="4906798" cy="77081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b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favorite season is spring.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2622527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3519588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27" y="3534413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993" y="2622527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2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rgbClr val="FF4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266" y="4355424"/>
            <a:ext cx="1086500" cy="11829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081" y="5716682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37739" y="786162"/>
            <a:ext cx="10526728" cy="1604597"/>
          </a:xfrm>
          <a:prstGeom prst="snip2DiagRect">
            <a:avLst/>
          </a:pr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What’s your favorite season?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15323" y="2535639"/>
            <a:ext cx="4906798" cy="77081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It’s cloudy today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78242" y="5488489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737704" y="5288792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35717" y="2535639"/>
            <a:ext cx="4906799" cy="775005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I like winter.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5323" y="3424811"/>
            <a:ext cx="4906798" cy="77081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2800" noProof="0" dirty="0">
                <a:solidFill>
                  <a:prstClr val="black"/>
                </a:solidFill>
                <a:latin typeface="Arial" panose="020B0604020202020204" pitchFamily="34" charset="0"/>
              </a:rPr>
              <a:t>I enjoy going to the beach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35718" y="3429000"/>
            <a:ext cx="4906798" cy="77081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I don’t like snowy.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99" y="2561114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317585" y="3458175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774" y="3469772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774" y="2612786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2" action="ppaction://hlinksldjump"/>
          </p:cNvPr>
          <p:cNvSpPr/>
          <p:nvPr/>
        </p:nvSpPr>
        <p:spPr>
          <a:xfrm>
            <a:off x="4772597" y="4966938"/>
            <a:ext cx="2359211" cy="1104900"/>
          </a:xfrm>
          <a:prstGeom prst="cloud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4242096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988819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603354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672834"/>
            <a:ext cx="10526728" cy="1604597"/>
          </a:xfrm>
          <a:prstGeom prst="snip2DiagRect">
            <a:avLst/>
          </a:pr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What are you going to do tomorrow?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1337" y="2740420"/>
            <a:ext cx="5405681" cy="1098163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A.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I’m going to visit the mountains tomorrow.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5375161"/>
            <a:ext cx="567114" cy="349210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5175464"/>
            <a:ext cx="891420" cy="548907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4" y="2762116"/>
            <a:ext cx="5450049" cy="1074233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I’m going to bring my umbrella.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1337" y="3956939"/>
            <a:ext cx="5405681" cy="880890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noProof="0" dirty="0">
                <a:solidFill>
                  <a:schemeClr val="bg1"/>
                </a:solidFill>
                <a:latin typeface="Arial" panose="020B0604020202020204" pitchFamily="34" charset="0"/>
              </a:rPr>
              <a:t>There will be some showers.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961128"/>
            <a:ext cx="5450048" cy="880890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It’s warm and dry.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3037302"/>
            <a:ext cx="885137" cy="708059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74094" y="4086465"/>
            <a:ext cx="804536" cy="704088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988453"/>
            <a:ext cx="804742" cy="707197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038" y="2957853"/>
            <a:ext cx="804742" cy="707197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5175464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1978" y="6994789"/>
            <a:ext cx="1726928" cy="3693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A0D7AE-EADF-E503-8C8C-E1034D3873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68" y="4957288"/>
            <a:ext cx="812889" cy="885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F5FCDB-FC86-333F-F9B4-5B47C249C1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09" y="5571823"/>
            <a:ext cx="520391" cy="566575"/>
          </a:xfrm>
          <a:prstGeom prst="rect">
            <a:avLst/>
          </a:prstGeom>
        </p:spPr>
      </p:pic>
      <p:sp>
        <p:nvSpPr>
          <p:cNvPr id="21" name="Cloud 20">
            <a:hlinkClick r:id="rId14" action="ppaction://hlinksldjump"/>
            <a:extLst>
              <a:ext uri="{FF2B5EF4-FFF2-40B4-BE49-F238E27FC236}">
                <a16:creationId xmlns:a16="http://schemas.microsoft.com/office/drawing/2014/main" id="{BF67B824-35E6-74CB-72F7-FED823DF1AF0}"/>
              </a:ext>
            </a:extLst>
          </p:cNvPr>
          <p:cNvSpPr/>
          <p:nvPr/>
        </p:nvSpPr>
        <p:spPr>
          <a:xfrm>
            <a:off x="4699025" y="5143933"/>
            <a:ext cx="2359211" cy="1104900"/>
          </a:xfrm>
          <a:prstGeom prst="cloud">
            <a:avLst/>
          </a:prstGeom>
          <a:solidFill>
            <a:srgbClr val="FF4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69574" y="790351"/>
            <a:ext cx="10526728" cy="1604597"/>
          </a:xfrm>
          <a:prstGeom prst="snip2DiagRect">
            <a:avLst/>
          </a:pr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What’s the weather like in Ho Chi Minh City in the summer?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9574" y="2539828"/>
            <a:ext cx="5184382" cy="95276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I’m going to wear my coat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67552" y="2544016"/>
            <a:ext cx="5184381" cy="948577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I’m going to the water park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574" y="3638897"/>
            <a:ext cx="5184382" cy="95276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It’s sunny and cool.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67552" y="3630742"/>
            <a:ext cx="5184381" cy="952765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hope the weather is warm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34" y="2565303"/>
            <a:ext cx="805722" cy="708059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34" y="3793466"/>
            <a:ext cx="804536" cy="643628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191" y="3761681"/>
            <a:ext cx="804742" cy="707197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341" y="2785207"/>
            <a:ext cx="732592" cy="643793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8" name="Cloud 17">
            <a:hlinkClick r:id="rId7" action="ppaction://hlinksldjump"/>
          </p:cNvPr>
          <p:cNvSpPr/>
          <p:nvPr/>
        </p:nvSpPr>
        <p:spPr>
          <a:xfrm>
            <a:off x="4604432" y="5292981"/>
            <a:ext cx="2359211" cy="1104900"/>
          </a:xfrm>
          <a:prstGeom prst="cloud">
            <a:avLst/>
          </a:prstGeom>
          <a:solidFill>
            <a:srgbClr val="FF4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98916" y="7098859"/>
            <a:ext cx="1726928" cy="3693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411</Words>
  <Application>Microsoft Macintosh PowerPoint</Application>
  <PresentationFormat>Widescreen</PresentationFormat>
  <Paragraphs>96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89</cp:revision>
  <dcterms:created xsi:type="dcterms:W3CDTF">2023-01-31T08:21:18Z</dcterms:created>
  <dcterms:modified xsi:type="dcterms:W3CDTF">2025-05-13T04:00:17Z</dcterms:modified>
</cp:coreProperties>
</file>