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65" r:id="rId3"/>
    <p:sldId id="305" r:id="rId4"/>
    <p:sldId id="345" r:id="rId5"/>
    <p:sldId id="806" r:id="rId6"/>
    <p:sldId id="807" r:id="rId7"/>
    <p:sldId id="808" r:id="rId8"/>
    <p:sldId id="809" r:id="rId9"/>
    <p:sldId id="346" r:id="rId10"/>
    <p:sldId id="347" r:id="rId11"/>
    <p:sldId id="348" r:id="rId12"/>
    <p:sldId id="349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0" autoAdjust="0"/>
    <p:restoredTop sz="95345" autoAdjust="0"/>
  </p:normalViewPr>
  <p:slideViewPr>
    <p:cSldViewPr snapToGrid="0">
      <p:cViewPr varScale="1">
        <p:scale>
          <a:sx n="111" d="100"/>
          <a:sy n="111" d="100"/>
        </p:scale>
        <p:origin x="2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993EB553-8C31-4B08-B6C4-E0CDC3D9004F}"/>
    <pc:docChg chg="addSld delSld modSld">
      <pc:chgData name="Phan Van Rieu (Hugo)" userId="032e726b-b6b7-45df-b0ca-e82fb010a48a" providerId="ADAL" clId="{993EB553-8C31-4B08-B6C4-E0CDC3D9004F}" dt="2024-07-23T22:48:06.702" v="45" actId="20577"/>
      <pc:docMkLst>
        <pc:docMk/>
      </pc:docMkLst>
      <pc:sldChg chg="modSp mod">
        <pc:chgData name="Phan Van Rieu (Hugo)" userId="032e726b-b6b7-45df-b0ca-e82fb010a48a" providerId="ADAL" clId="{993EB553-8C31-4B08-B6C4-E0CDC3D9004F}" dt="2024-07-23T22:46:10.731" v="2" actId="14861"/>
        <pc:sldMkLst>
          <pc:docMk/>
          <pc:sldMk cId="3325633340" sldId="265"/>
        </pc:sldMkLst>
        <pc:picChg chg="mod">
          <ac:chgData name="Phan Van Rieu (Hugo)" userId="032e726b-b6b7-45df-b0ca-e82fb010a48a" providerId="ADAL" clId="{993EB553-8C31-4B08-B6C4-E0CDC3D9004F}" dt="2024-07-23T22:46:10.731" v="2" actId="14861"/>
          <ac:picMkLst>
            <pc:docMk/>
            <pc:sldMk cId="3325633340" sldId="265"/>
            <ac:picMk id="5" creationId="{252B47BD-72B8-9495-5758-5F7F9138E9B8}"/>
          </ac:picMkLst>
        </pc:picChg>
      </pc:sldChg>
      <pc:sldChg chg="modSp add mod">
        <pc:chgData name="Phan Van Rieu (Hugo)" userId="032e726b-b6b7-45df-b0ca-e82fb010a48a" providerId="ADAL" clId="{993EB553-8C31-4B08-B6C4-E0CDC3D9004F}" dt="2024-07-23T22:47:26.355" v="25" actId="20577"/>
        <pc:sldMkLst>
          <pc:docMk/>
          <pc:sldMk cId="267183873" sldId="284"/>
        </pc:sldMkLst>
        <pc:spChg chg="mod">
          <ac:chgData name="Phan Van Rieu (Hugo)" userId="032e726b-b6b7-45df-b0ca-e82fb010a48a" providerId="ADAL" clId="{993EB553-8C31-4B08-B6C4-E0CDC3D9004F}" dt="2024-07-23T22:47:26.355" v="25" actId="20577"/>
          <ac:spMkLst>
            <pc:docMk/>
            <pc:sldMk cId="267183873" sldId="284"/>
            <ac:spMk id="3" creationId="{00000000-0000-0000-0000-000000000000}"/>
          </ac:spMkLst>
        </pc:spChg>
      </pc:sldChg>
      <pc:sldChg chg="del">
        <pc:chgData name="Phan Van Rieu (Hugo)" userId="032e726b-b6b7-45df-b0ca-e82fb010a48a" providerId="ADAL" clId="{993EB553-8C31-4B08-B6C4-E0CDC3D9004F}" dt="2024-07-23T22:47:16.742" v="6" actId="2696"/>
        <pc:sldMkLst>
          <pc:docMk/>
          <pc:sldMk cId="1310337227" sldId="284"/>
        </pc:sldMkLst>
      </pc:sldChg>
      <pc:sldChg chg="modSp mod">
        <pc:chgData name="Phan Van Rieu (Hugo)" userId="032e726b-b6b7-45df-b0ca-e82fb010a48a" providerId="ADAL" clId="{993EB553-8C31-4B08-B6C4-E0CDC3D9004F}" dt="2024-07-23T22:47:48" v="43" actId="1076"/>
        <pc:sldMkLst>
          <pc:docMk/>
          <pc:sldMk cId="30642878" sldId="285"/>
        </pc:sldMkLst>
        <pc:spChg chg="mod">
          <ac:chgData name="Phan Van Rieu (Hugo)" userId="032e726b-b6b7-45df-b0ca-e82fb010a48a" providerId="ADAL" clId="{993EB553-8C31-4B08-B6C4-E0CDC3D9004F}" dt="2024-07-23T22:47:48" v="43" actId="1076"/>
          <ac:spMkLst>
            <pc:docMk/>
            <pc:sldMk cId="30642878" sldId="28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993EB553-8C31-4B08-B6C4-E0CDC3D9004F}" dt="2024-07-23T22:46:03.521" v="0" actId="1076"/>
        <pc:sldMkLst>
          <pc:docMk/>
          <pc:sldMk cId="2858404817" sldId="303"/>
        </pc:sldMkLst>
        <pc:spChg chg="mod">
          <ac:chgData name="Phan Van Rieu (Hugo)" userId="032e726b-b6b7-45df-b0ca-e82fb010a48a" providerId="ADAL" clId="{993EB553-8C31-4B08-B6C4-E0CDC3D9004F}" dt="2024-07-23T22:46:03.521" v="0" actId="1076"/>
          <ac:spMkLst>
            <pc:docMk/>
            <pc:sldMk cId="2858404817" sldId="303"/>
            <ac:spMk id="5" creationId="{F4E7E4D6-283F-76EC-D1D8-E1E8510B24AC}"/>
          </ac:spMkLst>
        </pc:spChg>
      </pc:sldChg>
      <pc:sldChg chg="del">
        <pc:chgData name="Phan Van Rieu (Hugo)" userId="032e726b-b6b7-45df-b0ca-e82fb010a48a" providerId="ADAL" clId="{993EB553-8C31-4B08-B6C4-E0CDC3D9004F}" dt="2024-07-23T22:46:56.937" v="3" actId="2696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993EB553-8C31-4B08-B6C4-E0CDC3D9004F}" dt="2024-07-23T22:47:05.361" v="5" actId="47"/>
        <pc:sldMkLst>
          <pc:docMk/>
          <pc:sldMk cId="3649887568" sldId="327"/>
        </pc:sldMkLst>
      </pc:sldChg>
      <pc:sldChg chg="modSp mod">
        <pc:chgData name="Phan Van Rieu (Hugo)" userId="032e726b-b6b7-45df-b0ca-e82fb010a48a" providerId="ADAL" clId="{993EB553-8C31-4B08-B6C4-E0CDC3D9004F}" dt="2024-07-23T22:47:56.935" v="44" actId="1076"/>
        <pc:sldMkLst>
          <pc:docMk/>
          <pc:sldMk cId="3938348465" sldId="474"/>
        </pc:sldMkLst>
        <pc:spChg chg="mod">
          <ac:chgData name="Phan Van Rieu (Hugo)" userId="032e726b-b6b7-45df-b0ca-e82fb010a48a" providerId="ADAL" clId="{993EB553-8C31-4B08-B6C4-E0CDC3D9004F}" dt="2024-07-23T22:47:56.935" v="44" actId="1076"/>
          <ac:spMkLst>
            <pc:docMk/>
            <pc:sldMk cId="3938348465" sldId="474"/>
            <ac:spMk id="8" creationId="{B29E3E40-0BD0-B82E-581E-FB3484D5D393}"/>
          </ac:spMkLst>
        </pc:spChg>
      </pc:sldChg>
      <pc:sldChg chg="modSp">
        <pc:chgData name="Phan Van Rieu (Hugo)" userId="032e726b-b6b7-45df-b0ca-e82fb010a48a" providerId="ADAL" clId="{993EB553-8C31-4B08-B6C4-E0CDC3D9004F}" dt="2024-07-23T22:48:06.702" v="45" actId="20577"/>
        <pc:sldMkLst>
          <pc:docMk/>
          <pc:sldMk cId="1419091942" sldId="475"/>
        </pc:sldMkLst>
        <pc:spChg chg="mod">
          <ac:chgData name="Phan Van Rieu (Hugo)" userId="032e726b-b6b7-45df-b0ca-e82fb010a48a" providerId="ADAL" clId="{993EB553-8C31-4B08-B6C4-E0CDC3D9004F}" dt="2024-07-23T22:48:06.702" v="45" actId="20577"/>
          <ac:spMkLst>
            <pc:docMk/>
            <pc:sldMk cId="1419091942" sldId="475"/>
            <ac:spMk id="12" creationId="{36301B55-F33E-800A-46CE-AA138DEB83D6}"/>
          </ac:spMkLst>
        </pc:spChg>
      </pc:sldChg>
      <pc:sldMasterChg chg="delSldLayout">
        <pc:chgData name="Phan Van Rieu (Hugo)" userId="032e726b-b6b7-45df-b0ca-e82fb010a48a" providerId="ADAL" clId="{993EB553-8C31-4B08-B6C4-E0CDC3D9004F}" dt="2024-07-23T22:47:16.742" v="6" actId="2696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993EB553-8C31-4B08-B6C4-E0CDC3D9004F}" dt="2024-07-23T22:47:16.742" v="6" actId="2696"/>
          <pc:sldLayoutMkLst>
            <pc:docMk/>
            <pc:sldMasterMk cId="1318186830" sldId="2147483648"/>
            <pc:sldLayoutMk cId="413952883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THE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813682" y="-22412"/>
            <a:ext cx="237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Review 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314262" y="3186375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THE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647865" y="3796994"/>
            <a:ext cx="210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Review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658894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119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341503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8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9989" y="1815293"/>
            <a:ext cx="699829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Unit 8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120).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586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1999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B47BD-72B8-9495-5758-5F7F9138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49" y="452120"/>
            <a:ext cx="4253848" cy="595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6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target language and skills in unit 8.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8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8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17" name="NEXT">
            <a:hlinkClick r:id="rId3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4E49D06-D390-135A-6604-AA652CDF17E2}"/>
              </a:ext>
            </a:extLst>
          </p:cNvPr>
          <p:cNvSpPr/>
          <p:nvPr/>
        </p:nvSpPr>
        <p:spPr>
          <a:xfrm>
            <a:off x="5492740" y="2906052"/>
            <a:ext cx="6489053" cy="2520252"/>
          </a:xfrm>
          <a:prstGeom prst="wedgeRoundRectCallout">
            <a:avLst>
              <a:gd name="adj1" fmla="val -39798"/>
              <a:gd name="adj2" fmla="val 766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There will be __________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Oh, then I’m going to ______________________.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7C4695-D649-9394-81DC-DB07E48C8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5" y="2659992"/>
            <a:ext cx="4965894" cy="25202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BBE567C-9B50-117E-0C5A-354A9049B41E}"/>
              </a:ext>
            </a:extLst>
          </p:cNvPr>
          <p:cNvSpPr txBox="1"/>
          <p:nvPr/>
        </p:nvSpPr>
        <p:spPr>
          <a:xfrm>
            <a:off x="9104586" y="3075057"/>
            <a:ext cx="1976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 flood 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4D179-B02B-D16E-62D8-8F34150F74D2}"/>
              </a:ext>
            </a:extLst>
          </p:cNvPr>
          <p:cNvSpPr txBox="1"/>
          <p:nvPr/>
        </p:nvSpPr>
        <p:spPr>
          <a:xfrm>
            <a:off x="7302062" y="4335783"/>
            <a:ext cx="3986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stay at home 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11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2904379" y="570576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6468848" y="561029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17" name="NEXT">
            <a:hlinkClick r:id="rId3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1560" y="463692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8391664" y="560510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4E49D06-D390-135A-6604-AA652CDF17E2}"/>
              </a:ext>
            </a:extLst>
          </p:cNvPr>
          <p:cNvSpPr/>
          <p:nvPr/>
        </p:nvSpPr>
        <p:spPr>
          <a:xfrm>
            <a:off x="673508" y="4257954"/>
            <a:ext cx="11077903" cy="1674111"/>
          </a:xfrm>
          <a:prstGeom prst="wedgeRoundRectCallout">
            <a:avLst>
              <a:gd name="adj1" fmla="val -39798"/>
              <a:gd name="adj2" fmla="val 766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I’m going to the beach _____________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</a:rPr>
              <a:t>I hope the weather is __________________.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BE567C-9B50-117E-0C5A-354A9049B41E}"/>
              </a:ext>
            </a:extLst>
          </p:cNvPr>
          <p:cNvSpPr txBox="1"/>
          <p:nvPr/>
        </p:nvSpPr>
        <p:spPr>
          <a:xfrm>
            <a:off x="7231854" y="4277511"/>
            <a:ext cx="3986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next Monday 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4D179-B02B-D16E-62D8-8F34150F74D2}"/>
              </a:ext>
            </a:extLst>
          </p:cNvPr>
          <p:cNvSpPr txBox="1"/>
          <p:nvPr/>
        </p:nvSpPr>
        <p:spPr>
          <a:xfrm>
            <a:off x="6860628" y="4964855"/>
            <a:ext cx="3986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sunny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79E2-227D-48BF-CADF-3059849DC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326" y="1477646"/>
            <a:ext cx="7406250" cy="25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34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17" name="NEXT">
            <a:hlinkClick r:id="rId3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4E49D06-D390-135A-6604-AA652CDF17E2}"/>
              </a:ext>
            </a:extLst>
          </p:cNvPr>
          <p:cNvSpPr/>
          <p:nvPr/>
        </p:nvSpPr>
        <p:spPr>
          <a:xfrm>
            <a:off x="5492740" y="2906052"/>
            <a:ext cx="6489053" cy="2520252"/>
          </a:xfrm>
          <a:prstGeom prst="wedgeRoundRectCallout">
            <a:avLst>
              <a:gd name="adj1" fmla="val -39798"/>
              <a:gd name="adj2" fmla="val 766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It’s  __________ today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Oh, then I’m going to ______________________.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BE567C-9B50-117E-0C5A-354A9049B41E}"/>
              </a:ext>
            </a:extLst>
          </p:cNvPr>
          <p:cNvSpPr txBox="1"/>
          <p:nvPr/>
        </p:nvSpPr>
        <p:spPr>
          <a:xfrm>
            <a:off x="7470879" y="3082389"/>
            <a:ext cx="1976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breezy 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4D179-B02B-D16E-62D8-8F34150F74D2}"/>
              </a:ext>
            </a:extLst>
          </p:cNvPr>
          <p:cNvSpPr txBox="1"/>
          <p:nvPr/>
        </p:nvSpPr>
        <p:spPr>
          <a:xfrm>
            <a:off x="7302062" y="4335783"/>
            <a:ext cx="3986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 park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A3AC4-7128-886F-6EC9-2ECDA6C651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5"/>
          <a:stretch/>
        </p:blipFill>
        <p:spPr>
          <a:xfrm>
            <a:off x="247220" y="2659992"/>
            <a:ext cx="5049436" cy="25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59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90CF2-B08E-5386-D398-B596F84914D0}"/>
              </a:ext>
            </a:extLst>
          </p:cNvPr>
          <p:cNvSpPr txBox="1"/>
          <p:nvPr/>
        </p:nvSpPr>
        <p:spPr>
          <a:xfrm>
            <a:off x="2787919" y="585130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5507D-CE38-EF9B-8833-77A72B6D54A4}"/>
              </a:ext>
            </a:extLst>
          </p:cNvPr>
          <p:cNvSpPr/>
          <p:nvPr/>
        </p:nvSpPr>
        <p:spPr>
          <a:xfrm>
            <a:off x="6298000" y="537001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17" name="NEXT">
            <a:hlinkClick r:id="rId3" action="ppaction://hlinksldjump"/>
            <a:extLst>
              <a:ext uri="{FF2B5EF4-FFF2-40B4-BE49-F238E27FC236}">
                <a16:creationId xmlns:a16="http://schemas.microsoft.com/office/drawing/2014/main" id="{87824A38-2DA8-1C7D-7F36-EC530B22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5777" y="462274"/>
            <a:ext cx="1650233" cy="1065192"/>
          </a:xfrm>
          <a:prstGeom prst="rect">
            <a:avLst/>
          </a:prstGeom>
        </p:spPr>
      </p:pic>
      <p:sp>
        <p:nvSpPr>
          <p:cNvPr id="18" name="Rectangle: check">
            <a:extLst>
              <a:ext uri="{FF2B5EF4-FFF2-40B4-BE49-F238E27FC236}">
                <a16:creationId xmlns:a16="http://schemas.microsoft.com/office/drawing/2014/main" id="{20E2A537-1594-9498-8DD8-2914B65DA484}"/>
              </a:ext>
            </a:extLst>
          </p:cNvPr>
          <p:cNvSpPr/>
          <p:nvPr/>
        </p:nvSpPr>
        <p:spPr>
          <a:xfrm>
            <a:off x="8166428" y="537001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A141-8FB1-417B-8B47-E60425363DAE}"/>
              </a:ext>
            </a:extLst>
          </p:cNvPr>
          <p:cNvSpPr txBox="1"/>
          <p:nvPr/>
        </p:nvSpPr>
        <p:spPr>
          <a:xfrm>
            <a:off x="106515" y="53700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4E49D06-D390-135A-6604-AA652CDF17E2}"/>
              </a:ext>
            </a:extLst>
          </p:cNvPr>
          <p:cNvSpPr/>
          <p:nvPr/>
        </p:nvSpPr>
        <p:spPr>
          <a:xfrm>
            <a:off x="987973" y="3962286"/>
            <a:ext cx="10205544" cy="1838614"/>
          </a:xfrm>
          <a:prstGeom prst="wedgeRoundRectCallout">
            <a:avLst>
              <a:gd name="adj1" fmla="val -39798"/>
              <a:gd name="adj2" fmla="val 766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I’m going to the _______________________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I hope the weather is _________.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BE567C-9B50-117E-0C5A-354A9049B41E}"/>
              </a:ext>
            </a:extLst>
          </p:cNvPr>
          <p:cNvSpPr txBox="1"/>
          <p:nvPr/>
        </p:nvSpPr>
        <p:spPr>
          <a:xfrm>
            <a:off x="5154641" y="4050596"/>
            <a:ext cx="5849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mountains tomorrow 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4D179-B02B-D16E-62D8-8F34150F74D2}"/>
              </a:ext>
            </a:extLst>
          </p:cNvPr>
          <p:cNvSpPr txBox="1"/>
          <p:nvPr/>
        </p:nvSpPr>
        <p:spPr>
          <a:xfrm>
            <a:off x="7388932" y="4736349"/>
            <a:ext cx="1610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clear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A897A-B021-E857-BA6C-2B3F1CE03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396" y="1450467"/>
            <a:ext cx="6279208" cy="22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6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244</Words>
  <Application>Microsoft Macintosh PowerPoint</Application>
  <PresentationFormat>Widescreen</PresentationFormat>
  <Paragraphs>75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89</cp:revision>
  <dcterms:created xsi:type="dcterms:W3CDTF">2023-01-31T08:21:18Z</dcterms:created>
  <dcterms:modified xsi:type="dcterms:W3CDTF">2025-05-13T04:02:07Z</dcterms:modified>
</cp:coreProperties>
</file>