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04" r:id="rId3"/>
    <p:sldId id="305" r:id="rId4"/>
    <p:sldId id="306" r:id="rId5"/>
    <p:sldId id="423" r:id="rId6"/>
    <p:sldId id="256" r:id="rId7"/>
    <p:sldId id="448" r:id="rId8"/>
    <p:sldId id="449" r:id="rId9"/>
    <p:sldId id="450" r:id="rId10"/>
    <p:sldId id="451" r:id="rId11"/>
    <p:sldId id="452" r:id="rId12"/>
    <p:sldId id="447" r:id="rId13"/>
    <p:sldId id="380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903D90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93" autoAdjust="0"/>
    <p:restoredTop sz="95345" autoAdjust="0"/>
  </p:normalViewPr>
  <p:slideViewPr>
    <p:cSldViewPr snapToGrid="0">
      <p:cViewPr varScale="1">
        <p:scale>
          <a:sx n="116" d="100"/>
          <a:sy n="116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553BF923-2DCA-4908-9A07-88A59CFAC2EC}"/>
    <pc:docChg chg="custSel modSld">
      <pc:chgData name="Phan Van Rieu (Hugo)" userId="032e726b-b6b7-45df-b0ca-e82fb010a48a" providerId="ADAL" clId="{553BF923-2DCA-4908-9A07-88A59CFAC2EC}" dt="2024-07-18T13:08:44.445" v="20" actId="478"/>
      <pc:docMkLst>
        <pc:docMk/>
      </pc:docMkLst>
      <pc:sldChg chg="modSp mod">
        <pc:chgData name="Phan Van Rieu (Hugo)" userId="032e726b-b6b7-45df-b0ca-e82fb010a48a" providerId="ADAL" clId="{553BF923-2DCA-4908-9A07-88A59CFAC2EC}" dt="2024-07-18T13:00:47.056" v="1" actId="14861"/>
        <pc:sldMkLst>
          <pc:docMk/>
          <pc:sldMk cId="2984877134" sldId="304"/>
        </pc:sldMkLst>
        <pc:picChg chg="mod">
          <ac:chgData name="Phan Van Rieu (Hugo)" userId="032e726b-b6b7-45df-b0ca-e82fb010a48a" providerId="ADAL" clId="{553BF923-2DCA-4908-9A07-88A59CFAC2EC}" dt="2024-07-18T13:00:47.056" v="1" actId="14861"/>
          <ac:picMkLst>
            <pc:docMk/>
            <pc:sldMk cId="2984877134" sldId="304"/>
            <ac:picMk id="4" creationId="{7BB8F631-478B-EDDA-2092-AEBF37B5F39C}"/>
          </ac:picMkLst>
        </pc:picChg>
      </pc:sldChg>
      <pc:sldChg chg="delSp mod">
        <pc:chgData name="Phan Van Rieu (Hugo)" userId="032e726b-b6b7-45df-b0ca-e82fb010a48a" providerId="ADAL" clId="{553BF923-2DCA-4908-9A07-88A59CFAC2EC}" dt="2024-07-18T13:08:40.091" v="19" actId="478"/>
        <pc:sldMkLst>
          <pc:docMk/>
          <pc:sldMk cId="3421192610" sldId="350"/>
        </pc:sldMkLst>
        <pc:spChg chg="del">
          <ac:chgData name="Phan Van Rieu (Hugo)" userId="032e726b-b6b7-45df-b0ca-e82fb010a48a" providerId="ADAL" clId="{553BF923-2DCA-4908-9A07-88A59CFAC2EC}" dt="2024-07-18T13:08:40.091" v="19" actId="478"/>
          <ac:spMkLst>
            <pc:docMk/>
            <pc:sldMk cId="3421192610" sldId="350"/>
            <ac:spMk id="4" creationId="{30C443E3-1B90-77BB-980D-CE328DE2735C}"/>
          </ac:spMkLst>
        </pc:spChg>
      </pc:sldChg>
      <pc:sldChg chg="modSp mod">
        <pc:chgData name="Phan Van Rieu (Hugo)" userId="032e726b-b6b7-45df-b0ca-e82fb010a48a" providerId="ADAL" clId="{553BF923-2DCA-4908-9A07-88A59CFAC2EC}" dt="2024-07-18T13:01:28.156" v="18" actId="20577"/>
        <pc:sldMkLst>
          <pc:docMk/>
          <pc:sldMk cId="3263468648" sldId="434"/>
        </pc:sldMkLst>
        <pc:spChg chg="mod">
          <ac:chgData name="Phan Van Rieu (Hugo)" userId="032e726b-b6b7-45df-b0ca-e82fb010a48a" providerId="ADAL" clId="{553BF923-2DCA-4908-9A07-88A59CFAC2EC}" dt="2024-07-18T13:01:28.156" v="18" actId="20577"/>
          <ac:spMkLst>
            <pc:docMk/>
            <pc:sldMk cId="3263468648" sldId="434"/>
            <ac:spMk id="17" creationId="{00000000-0000-0000-0000-000000000000}"/>
          </ac:spMkLst>
        </pc:spChg>
        <pc:picChg chg="mod">
          <ac:chgData name="Phan Van Rieu (Hugo)" userId="032e726b-b6b7-45df-b0ca-e82fb010a48a" providerId="ADAL" clId="{553BF923-2DCA-4908-9A07-88A59CFAC2EC}" dt="2024-07-18T13:01:15.365" v="3" actId="1076"/>
          <ac:picMkLst>
            <pc:docMk/>
            <pc:sldMk cId="3263468648" sldId="434"/>
            <ac:picMk id="3" creationId="{C3EC5F3E-A7D0-19D8-B934-36B211EF8D0D}"/>
          </ac:picMkLst>
        </pc:picChg>
        <pc:picChg chg="mod">
          <ac:chgData name="Phan Van Rieu (Hugo)" userId="032e726b-b6b7-45df-b0ca-e82fb010a48a" providerId="ADAL" clId="{553BF923-2DCA-4908-9A07-88A59CFAC2EC}" dt="2024-07-18T13:01:18.737" v="5" actId="1076"/>
          <ac:picMkLst>
            <pc:docMk/>
            <pc:sldMk cId="3263468648" sldId="434"/>
            <ac:picMk id="4" creationId="{6FEA1ECE-4CB6-3BDA-2164-B78C295006BA}"/>
          </ac:picMkLst>
        </pc:picChg>
        <pc:picChg chg="mod">
          <ac:chgData name="Phan Van Rieu (Hugo)" userId="032e726b-b6b7-45df-b0ca-e82fb010a48a" providerId="ADAL" clId="{553BF923-2DCA-4908-9A07-88A59CFAC2EC}" dt="2024-07-18T13:01:21.945" v="6" actId="1076"/>
          <ac:picMkLst>
            <pc:docMk/>
            <pc:sldMk cId="3263468648" sldId="434"/>
            <ac:picMk id="9" creationId="{03F4611D-4A27-20D5-2CBB-A165FDB4DA68}"/>
          </ac:picMkLst>
        </pc:picChg>
      </pc:sldChg>
      <pc:sldChg chg="delSp mod">
        <pc:chgData name="Phan Van Rieu (Hugo)" userId="032e726b-b6b7-45df-b0ca-e82fb010a48a" providerId="ADAL" clId="{553BF923-2DCA-4908-9A07-88A59CFAC2EC}" dt="2024-07-18T13:08:44.445" v="20" actId="478"/>
        <pc:sldMkLst>
          <pc:docMk/>
          <pc:sldMk cId="1244581333" sldId="441"/>
        </pc:sldMkLst>
        <pc:spChg chg="del">
          <ac:chgData name="Phan Van Rieu (Hugo)" userId="032e726b-b6b7-45df-b0ca-e82fb010a48a" providerId="ADAL" clId="{553BF923-2DCA-4908-9A07-88A59CFAC2EC}" dt="2024-07-18T13:08:44.445" v="20" actId="478"/>
          <ac:spMkLst>
            <pc:docMk/>
            <pc:sldMk cId="1244581333" sldId="441"/>
            <ac:spMk id="4" creationId="{30C443E3-1B90-77BB-980D-CE328DE273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12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1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8: THE WEATHER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18" Type="http://schemas.openxmlformats.org/officeDocument/2006/relationships/image" Target="../media/image18.png"/><Relationship Id="rId3" Type="http://schemas.openxmlformats.org/officeDocument/2006/relationships/image" Target="../media/image7.svg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7.svg"/><Relationship Id="rId17" Type="http://schemas.openxmlformats.org/officeDocument/2006/relationships/image" Target="../media/image12.png"/><Relationship Id="rId2" Type="http://schemas.openxmlformats.org/officeDocument/2006/relationships/image" Target="../media/image6.png"/><Relationship Id="rId16" Type="http://schemas.openxmlformats.org/officeDocument/2006/relationships/image" Target="../media/image22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svg"/><Relationship Id="rId15" Type="http://schemas.openxmlformats.org/officeDocument/2006/relationships/image" Target="../media/image21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20.svg"/><Relationship Id="rId22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18" Type="http://schemas.openxmlformats.org/officeDocument/2006/relationships/image" Target="../media/image18.png"/><Relationship Id="rId3" Type="http://schemas.openxmlformats.org/officeDocument/2006/relationships/image" Target="../media/image7.svg"/><Relationship Id="rId21" Type="http://schemas.openxmlformats.org/officeDocument/2006/relationships/image" Target="../media/image23.png"/><Relationship Id="rId7" Type="http://schemas.openxmlformats.org/officeDocument/2006/relationships/image" Target="../media/image11.svg"/><Relationship Id="rId12" Type="http://schemas.openxmlformats.org/officeDocument/2006/relationships/image" Target="../media/image17.svg"/><Relationship Id="rId17" Type="http://schemas.openxmlformats.org/officeDocument/2006/relationships/image" Target="../media/image12.png"/><Relationship Id="rId2" Type="http://schemas.openxmlformats.org/officeDocument/2006/relationships/image" Target="../media/image6.png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svg"/><Relationship Id="rId15" Type="http://schemas.openxmlformats.org/officeDocument/2006/relationships/image" Target="../media/image21.png"/><Relationship Id="rId10" Type="http://schemas.openxmlformats.org/officeDocument/2006/relationships/image" Target="../media/image15.png"/><Relationship Id="rId19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20.svg"/><Relationship Id="rId22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svg"/><Relationship Id="rId3" Type="http://schemas.openxmlformats.org/officeDocument/2006/relationships/image" Target="../media/image7.svg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12.png"/><Relationship Id="rId3" Type="http://schemas.openxmlformats.org/officeDocument/2006/relationships/image" Target="../media/image7.svg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7.svg"/><Relationship Id="rId17" Type="http://schemas.openxmlformats.org/officeDocument/2006/relationships/image" Target="../media/image22.sv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18" Type="http://schemas.openxmlformats.org/officeDocument/2006/relationships/image" Target="../media/image18.png"/><Relationship Id="rId3" Type="http://schemas.openxmlformats.org/officeDocument/2006/relationships/image" Target="../media/image7.svg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7.svg"/><Relationship Id="rId17" Type="http://schemas.openxmlformats.org/officeDocument/2006/relationships/image" Target="../media/image12.png"/><Relationship Id="rId2" Type="http://schemas.openxmlformats.org/officeDocument/2006/relationships/image" Target="../media/image6.png"/><Relationship Id="rId16" Type="http://schemas.openxmlformats.org/officeDocument/2006/relationships/image" Target="../media/image22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svg"/><Relationship Id="rId15" Type="http://schemas.openxmlformats.org/officeDocument/2006/relationships/image" Target="../media/image21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20.svg"/><Relationship Id="rId22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18" Type="http://schemas.openxmlformats.org/officeDocument/2006/relationships/image" Target="../media/image18.png"/><Relationship Id="rId3" Type="http://schemas.openxmlformats.org/officeDocument/2006/relationships/image" Target="../media/image7.svg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7.svg"/><Relationship Id="rId17" Type="http://schemas.openxmlformats.org/officeDocument/2006/relationships/image" Target="../media/image12.png"/><Relationship Id="rId2" Type="http://schemas.openxmlformats.org/officeDocument/2006/relationships/image" Target="../media/image6.png"/><Relationship Id="rId16" Type="http://schemas.openxmlformats.org/officeDocument/2006/relationships/image" Target="../media/image22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svg"/><Relationship Id="rId15" Type="http://schemas.openxmlformats.org/officeDocument/2006/relationships/image" Target="../media/image21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4.svg"/><Relationship Id="rId14" Type="http://schemas.openxmlformats.org/officeDocument/2006/relationships/image" Target="../media/image20.svg"/><Relationship Id="rId22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288047" y="3186375"/>
            <a:ext cx="4769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8: THE WEATHER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476739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3.1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80980" y="4407613"/>
            <a:ext cx="2091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112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73147" y="4320255"/>
            <a:ext cx="1905218" cy="2032756"/>
          </a:xfrm>
          <a:custGeom>
            <a:avLst/>
            <a:gdLst/>
            <a:ahLst/>
            <a:cxnLst/>
            <a:rect l="l" t="t" r="r" b="b"/>
            <a:pathLst>
              <a:path w="4406747" h="4114800">
                <a:moveTo>
                  <a:pt x="0" y="0"/>
                </a:moveTo>
                <a:lnTo>
                  <a:pt x="4406747" y="0"/>
                </a:lnTo>
                <a:lnTo>
                  <a:pt x="44067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 dirty="0"/>
          </a:p>
        </p:txBody>
      </p:sp>
      <p:sp>
        <p:nvSpPr>
          <p:cNvPr id="3" name="Freeform 3"/>
          <p:cNvSpPr/>
          <p:nvPr/>
        </p:nvSpPr>
        <p:spPr>
          <a:xfrm>
            <a:off x="290539" y="820528"/>
            <a:ext cx="1949891" cy="2294545"/>
          </a:xfrm>
          <a:custGeom>
            <a:avLst/>
            <a:gdLst/>
            <a:ahLst/>
            <a:cxnLst/>
            <a:rect l="l" t="t" r="r" b="b"/>
            <a:pathLst>
              <a:path w="4240199" h="4283030">
                <a:moveTo>
                  <a:pt x="0" y="0"/>
                </a:moveTo>
                <a:lnTo>
                  <a:pt x="4240199" y="0"/>
                </a:lnTo>
                <a:lnTo>
                  <a:pt x="4240199" y="4283030"/>
                </a:lnTo>
                <a:lnTo>
                  <a:pt x="0" y="428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4" name="Freeform 4"/>
          <p:cNvSpPr/>
          <p:nvPr/>
        </p:nvSpPr>
        <p:spPr>
          <a:xfrm>
            <a:off x="10001446" y="3810133"/>
            <a:ext cx="2076774" cy="2478717"/>
          </a:xfrm>
          <a:custGeom>
            <a:avLst/>
            <a:gdLst/>
            <a:ahLst/>
            <a:cxnLst/>
            <a:rect l="l" t="t" r="r" b="b"/>
            <a:pathLst>
              <a:path w="4263384" h="5354329">
                <a:moveTo>
                  <a:pt x="0" y="0"/>
                </a:moveTo>
                <a:lnTo>
                  <a:pt x="4263385" y="0"/>
                </a:lnTo>
                <a:lnTo>
                  <a:pt x="4263385" y="5354329"/>
                </a:lnTo>
                <a:lnTo>
                  <a:pt x="0" y="5354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6" name="Freeform 6"/>
          <p:cNvSpPr/>
          <p:nvPr/>
        </p:nvSpPr>
        <p:spPr>
          <a:xfrm>
            <a:off x="3249892" y="5469705"/>
            <a:ext cx="2842256" cy="947429"/>
          </a:xfrm>
          <a:custGeom>
            <a:avLst/>
            <a:gdLst/>
            <a:ahLst/>
            <a:cxnLst/>
            <a:rect l="l" t="t" r="r" b="b"/>
            <a:pathLst>
              <a:path w="5013242" h="1854899">
                <a:moveTo>
                  <a:pt x="0" y="0"/>
                </a:moveTo>
                <a:lnTo>
                  <a:pt x="5013242" y="0"/>
                </a:lnTo>
                <a:lnTo>
                  <a:pt x="5013242" y="1854899"/>
                </a:lnTo>
                <a:lnTo>
                  <a:pt x="0" y="18548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7" name="Freeform 7"/>
          <p:cNvSpPr/>
          <p:nvPr/>
        </p:nvSpPr>
        <p:spPr>
          <a:xfrm>
            <a:off x="4427959" y="538083"/>
            <a:ext cx="2562671" cy="1027501"/>
          </a:xfrm>
          <a:custGeom>
            <a:avLst/>
            <a:gdLst/>
            <a:ahLst/>
            <a:cxnLst/>
            <a:rect l="l" t="t" r="r" b="b"/>
            <a:pathLst>
              <a:path w="4977095" h="2065494">
                <a:moveTo>
                  <a:pt x="0" y="0"/>
                </a:moveTo>
                <a:lnTo>
                  <a:pt x="4977095" y="0"/>
                </a:lnTo>
                <a:lnTo>
                  <a:pt x="4977095" y="2065494"/>
                </a:lnTo>
                <a:lnTo>
                  <a:pt x="0" y="206549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0" name="Freeform 10"/>
          <p:cNvSpPr/>
          <p:nvPr/>
        </p:nvSpPr>
        <p:spPr>
          <a:xfrm>
            <a:off x="6233019" y="4291366"/>
            <a:ext cx="1636985" cy="1243865"/>
          </a:xfrm>
          <a:custGeom>
            <a:avLst/>
            <a:gdLst/>
            <a:ahLst/>
            <a:cxnLst/>
            <a:rect l="l" t="t" r="r" b="b"/>
            <a:pathLst>
              <a:path w="4603917" h="3176703">
                <a:moveTo>
                  <a:pt x="0" y="0"/>
                </a:moveTo>
                <a:lnTo>
                  <a:pt x="4603917" y="0"/>
                </a:lnTo>
                <a:lnTo>
                  <a:pt x="4603917" y="3176702"/>
                </a:lnTo>
                <a:lnTo>
                  <a:pt x="0" y="31767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 dirty="0"/>
          </a:p>
        </p:txBody>
      </p:sp>
      <p:sp>
        <p:nvSpPr>
          <p:cNvPr id="12" name="Freeform 12"/>
          <p:cNvSpPr/>
          <p:nvPr/>
        </p:nvSpPr>
        <p:spPr>
          <a:xfrm>
            <a:off x="2748143" y="4055123"/>
            <a:ext cx="2076774" cy="1243864"/>
          </a:xfrm>
          <a:custGeom>
            <a:avLst/>
            <a:gdLst/>
            <a:ahLst/>
            <a:cxnLst/>
            <a:rect l="l" t="t" r="r" b="b"/>
            <a:pathLst>
              <a:path w="4760844" h="2943067">
                <a:moveTo>
                  <a:pt x="0" y="0"/>
                </a:moveTo>
                <a:lnTo>
                  <a:pt x="4760844" y="0"/>
                </a:lnTo>
                <a:lnTo>
                  <a:pt x="4760844" y="2943067"/>
                </a:lnTo>
                <a:lnTo>
                  <a:pt x="0" y="29430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3" name="Freeform 13"/>
          <p:cNvSpPr/>
          <p:nvPr/>
        </p:nvSpPr>
        <p:spPr>
          <a:xfrm>
            <a:off x="6773169" y="1137570"/>
            <a:ext cx="2252587" cy="2032756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5" name="Freeform 5"/>
          <p:cNvSpPr/>
          <p:nvPr/>
        </p:nvSpPr>
        <p:spPr>
          <a:xfrm>
            <a:off x="2072145" y="596242"/>
            <a:ext cx="2203411" cy="2743201"/>
          </a:xfrm>
          <a:custGeom>
            <a:avLst/>
            <a:gdLst/>
            <a:ahLst/>
            <a:cxnLst/>
            <a:rect l="l" t="t" r="r" b="b"/>
            <a:pathLst>
              <a:path w="4301517" h="5419234">
                <a:moveTo>
                  <a:pt x="0" y="0"/>
                </a:moveTo>
                <a:lnTo>
                  <a:pt x="4301517" y="0"/>
                </a:lnTo>
                <a:lnTo>
                  <a:pt x="4301517" y="5419234"/>
                </a:lnTo>
                <a:lnTo>
                  <a:pt x="0" y="541923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850A825C-FBAD-A04E-B0FF-67938C5E64F0}"/>
              </a:ext>
            </a:extLst>
          </p:cNvPr>
          <p:cNvSpPr/>
          <p:nvPr/>
        </p:nvSpPr>
        <p:spPr>
          <a:xfrm>
            <a:off x="3007499" y="2942263"/>
            <a:ext cx="6099326" cy="1027501"/>
          </a:xfrm>
          <a:prstGeom prst="round2DiagRect">
            <a:avLst>
              <a:gd name="adj1" fmla="val 16667"/>
              <a:gd name="adj2" fmla="val 3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Find the sunglasses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4671020" y="1593598"/>
            <a:ext cx="1694733" cy="1386568"/>
          </a:xfrm>
          <a:custGeom>
            <a:avLst/>
            <a:gdLst/>
            <a:ahLst/>
            <a:cxnLst/>
            <a:rect l="l" t="t" r="r" b="b"/>
            <a:pathLst>
              <a:path w="4625273" h="3260818">
                <a:moveTo>
                  <a:pt x="4625273" y="0"/>
                </a:moveTo>
                <a:lnTo>
                  <a:pt x="0" y="0"/>
                </a:lnTo>
                <a:lnTo>
                  <a:pt x="0" y="3260817"/>
                </a:lnTo>
                <a:lnTo>
                  <a:pt x="4625273" y="3260817"/>
                </a:lnTo>
                <a:lnTo>
                  <a:pt x="4625273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5A06E24F-A083-C980-6854-F52A19CEFCBF}"/>
              </a:ext>
            </a:extLst>
          </p:cNvPr>
          <p:cNvSpPr/>
          <p:nvPr/>
        </p:nvSpPr>
        <p:spPr>
          <a:xfrm>
            <a:off x="9360092" y="839549"/>
            <a:ext cx="2276520" cy="2567138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C1683EB9-003E-261E-EA0E-0CD100D97222}"/>
              </a:ext>
            </a:extLst>
          </p:cNvPr>
          <p:cNvSpPr/>
          <p:nvPr/>
        </p:nvSpPr>
        <p:spPr>
          <a:xfrm>
            <a:off x="284904" y="3775171"/>
            <a:ext cx="2203411" cy="2545903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252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8698 0.70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73147" y="4320255"/>
            <a:ext cx="1905218" cy="2032756"/>
          </a:xfrm>
          <a:custGeom>
            <a:avLst/>
            <a:gdLst/>
            <a:ahLst/>
            <a:cxnLst/>
            <a:rect l="l" t="t" r="r" b="b"/>
            <a:pathLst>
              <a:path w="4406747" h="4114800">
                <a:moveTo>
                  <a:pt x="0" y="0"/>
                </a:moveTo>
                <a:lnTo>
                  <a:pt x="4406747" y="0"/>
                </a:lnTo>
                <a:lnTo>
                  <a:pt x="44067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 dirty="0"/>
          </a:p>
        </p:txBody>
      </p:sp>
      <p:sp>
        <p:nvSpPr>
          <p:cNvPr id="3" name="Freeform 3"/>
          <p:cNvSpPr/>
          <p:nvPr/>
        </p:nvSpPr>
        <p:spPr>
          <a:xfrm>
            <a:off x="290539" y="820528"/>
            <a:ext cx="1949891" cy="2294545"/>
          </a:xfrm>
          <a:custGeom>
            <a:avLst/>
            <a:gdLst/>
            <a:ahLst/>
            <a:cxnLst/>
            <a:rect l="l" t="t" r="r" b="b"/>
            <a:pathLst>
              <a:path w="4240199" h="4283030">
                <a:moveTo>
                  <a:pt x="0" y="0"/>
                </a:moveTo>
                <a:lnTo>
                  <a:pt x="4240199" y="0"/>
                </a:lnTo>
                <a:lnTo>
                  <a:pt x="4240199" y="4283030"/>
                </a:lnTo>
                <a:lnTo>
                  <a:pt x="0" y="428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4" name="Freeform 4"/>
          <p:cNvSpPr/>
          <p:nvPr/>
        </p:nvSpPr>
        <p:spPr>
          <a:xfrm>
            <a:off x="10001446" y="3810133"/>
            <a:ext cx="2076774" cy="2478717"/>
          </a:xfrm>
          <a:custGeom>
            <a:avLst/>
            <a:gdLst/>
            <a:ahLst/>
            <a:cxnLst/>
            <a:rect l="l" t="t" r="r" b="b"/>
            <a:pathLst>
              <a:path w="4263384" h="5354329">
                <a:moveTo>
                  <a:pt x="0" y="0"/>
                </a:moveTo>
                <a:lnTo>
                  <a:pt x="4263385" y="0"/>
                </a:lnTo>
                <a:lnTo>
                  <a:pt x="4263385" y="5354329"/>
                </a:lnTo>
                <a:lnTo>
                  <a:pt x="0" y="5354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6" name="Freeform 6"/>
          <p:cNvSpPr/>
          <p:nvPr/>
        </p:nvSpPr>
        <p:spPr>
          <a:xfrm>
            <a:off x="3249892" y="5469705"/>
            <a:ext cx="2842256" cy="947429"/>
          </a:xfrm>
          <a:custGeom>
            <a:avLst/>
            <a:gdLst/>
            <a:ahLst/>
            <a:cxnLst/>
            <a:rect l="l" t="t" r="r" b="b"/>
            <a:pathLst>
              <a:path w="5013242" h="1854899">
                <a:moveTo>
                  <a:pt x="0" y="0"/>
                </a:moveTo>
                <a:lnTo>
                  <a:pt x="5013242" y="0"/>
                </a:lnTo>
                <a:lnTo>
                  <a:pt x="5013242" y="1854899"/>
                </a:lnTo>
                <a:lnTo>
                  <a:pt x="0" y="18548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7" name="Freeform 7"/>
          <p:cNvSpPr/>
          <p:nvPr/>
        </p:nvSpPr>
        <p:spPr>
          <a:xfrm>
            <a:off x="4427959" y="538083"/>
            <a:ext cx="2562671" cy="1027501"/>
          </a:xfrm>
          <a:custGeom>
            <a:avLst/>
            <a:gdLst/>
            <a:ahLst/>
            <a:cxnLst/>
            <a:rect l="l" t="t" r="r" b="b"/>
            <a:pathLst>
              <a:path w="4977095" h="2065494">
                <a:moveTo>
                  <a:pt x="0" y="0"/>
                </a:moveTo>
                <a:lnTo>
                  <a:pt x="4977095" y="0"/>
                </a:lnTo>
                <a:lnTo>
                  <a:pt x="4977095" y="2065494"/>
                </a:lnTo>
                <a:lnTo>
                  <a:pt x="0" y="206549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0" name="Freeform 10"/>
          <p:cNvSpPr/>
          <p:nvPr/>
        </p:nvSpPr>
        <p:spPr>
          <a:xfrm>
            <a:off x="6233019" y="4291366"/>
            <a:ext cx="1636985" cy="1243865"/>
          </a:xfrm>
          <a:custGeom>
            <a:avLst/>
            <a:gdLst/>
            <a:ahLst/>
            <a:cxnLst/>
            <a:rect l="l" t="t" r="r" b="b"/>
            <a:pathLst>
              <a:path w="4603917" h="3176703">
                <a:moveTo>
                  <a:pt x="0" y="0"/>
                </a:moveTo>
                <a:lnTo>
                  <a:pt x="4603917" y="0"/>
                </a:lnTo>
                <a:lnTo>
                  <a:pt x="4603917" y="3176702"/>
                </a:lnTo>
                <a:lnTo>
                  <a:pt x="0" y="31767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 dirty="0"/>
          </a:p>
        </p:txBody>
      </p:sp>
      <p:sp>
        <p:nvSpPr>
          <p:cNvPr id="12" name="Freeform 12"/>
          <p:cNvSpPr/>
          <p:nvPr/>
        </p:nvSpPr>
        <p:spPr>
          <a:xfrm>
            <a:off x="2748143" y="4055123"/>
            <a:ext cx="2076774" cy="1243864"/>
          </a:xfrm>
          <a:custGeom>
            <a:avLst/>
            <a:gdLst/>
            <a:ahLst/>
            <a:cxnLst/>
            <a:rect l="l" t="t" r="r" b="b"/>
            <a:pathLst>
              <a:path w="4760844" h="2943067">
                <a:moveTo>
                  <a:pt x="0" y="0"/>
                </a:moveTo>
                <a:lnTo>
                  <a:pt x="4760844" y="0"/>
                </a:lnTo>
                <a:lnTo>
                  <a:pt x="4760844" y="2943067"/>
                </a:lnTo>
                <a:lnTo>
                  <a:pt x="0" y="29430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3" name="Freeform 13"/>
          <p:cNvSpPr/>
          <p:nvPr/>
        </p:nvSpPr>
        <p:spPr>
          <a:xfrm>
            <a:off x="6761217" y="1200226"/>
            <a:ext cx="2203411" cy="1827396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5" name="Freeform 5"/>
          <p:cNvSpPr/>
          <p:nvPr/>
        </p:nvSpPr>
        <p:spPr>
          <a:xfrm>
            <a:off x="2072145" y="596242"/>
            <a:ext cx="2203411" cy="2743201"/>
          </a:xfrm>
          <a:custGeom>
            <a:avLst/>
            <a:gdLst/>
            <a:ahLst/>
            <a:cxnLst/>
            <a:rect l="l" t="t" r="r" b="b"/>
            <a:pathLst>
              <a:path w="4301517" h="5419234">
                <a:moveTo>
                  <a:pt x="0" y="0"/>
                </a:moveTo>
                <a:lnTo>
                  <a:pt x="4301517" y="0"/>
                </a:lnTo>
                <a:lnTo>
                  <a:pt x="4301517" y="5419234"/>
                </a:lnTo>
                <a:lnTo>
                  <a:pt x="0" y="541923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850A825C-FBAD-A04E-B0FF-67938C5E64F0}"/>
              </a:ext>
            </a:extLst>
          </p:cNvPr>
          <p:cNvSpPr/>
          <p:nvPr/>
        </p:nvSpPr>
        <p:spPr>
          <a:xfrm>
            <a:off x="3974874" y="3027622"/>
            <a:ext cx="4598620" cy="1027501"/>
          </a:xfrm>
          <a:prstGeom prst="round2DiagRect">
            <a:avLst>
              <a:gd name="adj1" fmla="val 16667"/>
              <a:gd name="adj2" fmla="val 3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Find the jacket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4671020" y="1593598"/>
            <a:ext cx="1694733" cy="1386568"/>
          </a:xfrm>
          <a:custGeom>
            <a:avLst/>
            <a:gdLst/>
            <a:ahLst/>
            <a:cxnLst/>
            <a:rect l="l" t="t" r="r" b="b"/>
            <a:pathLst>
              <a:path w="4625273" h="3260818">
                <a:moveTo>
                  <a:pt x="4625273" y="0"/>
                </a:moveTo>
                <a:lnTo>
                  <a:pt x="0" y="0"/>
                </a:lnTo>
                <a:lnTo>
                  <a:pt x="0" y="3260817"/>
                </a:lnTo>
                <a:lnTo>
                  <a:pt x="4625273" y="3260817"/>
                </a:lnTo>
                <a:lnTo>
                  <a:pt x="4625273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5" name="Freeform 12"/>
          <p:cNvSpPr/>
          <p:nvPr/>
        </p:nvSpPr>
        <p:spPr>
          <a:xfrm>
            <a:off x="284904" y="3775171"/>
            <a:ext cx="2203411" cy="2545903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3"/>
          <p:cNvSpPr/>
          <p:nvPr/>
        </p:nvSpPr>
        <p:spPr>
          <a:xfrm>
            <a:off x="9360092" y="839549"/>
            <a:ext cx="2276520" cy="2567138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431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74753 0.423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83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767461979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AB72038-0E78-2068-199C-67D64A26D746}"/>
              </a:ext>
            </a:extLst>
          </p:cNvPr>
          <p:cNvSpPr/>
          <p:nvPr/>
        </p:nvSpPr>
        <p:spPr>
          <a:xfrm>
            <a:off x="1023740" y="4125336"/>
            <a:ext cx="2408403" cy="2067184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?</a:t>
            </a:r>
            <a:endParaRPr lang="vi-VN" sz="9600" b="1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B9F09EB-A464-9BA6-87F8-65020A1926EC}"/>
              </a:ext>
            </a:extLst>
          </p:cNvPr>
          <p:cNvSpPr/>
          <p:nvPr/>
        </p:nvSpPr>
        <p:spPr>
          <a:xfrm>
            <a:off x="8815631" y="4009593"/>
            <a:ext cx="2471306" cy="2067184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?</a:t>
            </a:r>
            <a:endParaRPr lang="vi-VN" sz="9600" b="1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A834D0F-C087-FEB6-6EA4-C5DEEBCF0F20}"/>
              </a:ext>
            </a:extLst>
          </p:cNvPr>
          <p:cNvSpPr/>
          <p:nvPr/>
        </p:nvSpPr>
        <p:spPr>
          <a:xfrm>
            <a:off x="5012088" y="4043801"/>
            <a:ext cx="2487634" cy="2113482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?</a:t>
            </a:r>
            <a:endParaRPr lang="vi-VN" sz="9600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6EBB80-0948-DF92-BFB3-9E4281B43BB2}"/>
              </a:ext>
            </a:extLst>
          </p:cNvPr>
          <p:cNvSpPr/>
          <p:nvPr/>
        </p:nvSpPr>
        <p:spPr>
          <a:xfrm>
            <a:off x="8815631" y="1543758"/>
            <a:ext cx="2328286" cy="1996625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?</a:t>
            </a:r>
            <a:endParaRPr lang="vi-VN" sz="9600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7E07727-F21A-A71D-BF31-45DF45BAAC43}"/>
              </a:ext>
            </a:extLst>
          </p:cNvPr>
          <p:cNvSpPr/>
          <p:nvPr/>
        </p:nvSpPr>
        <p:spPr>
          <a:xfrm>
            <a:off x="5171439" y="1652728"/>
            <a:ext cx="2328283" cy="2067184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?</a:t>
            </a:r>
            <a:endParaRPr lang="vi-VN" sz="9600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2A611A-48A7-E81B-4FED-128FA3ADB250}"/>
              </a:ext>
            </a:extLst>
          </p:cNvPr>
          <p:cNvSpPr/>
          <p:nvPr/>
        </p:nvSpPr>
        <p:spPr>
          <a:xfrm>
            <a:off x="944881" y="1629004"/>
            <a:ext cx="2512844" cy="2067184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?</a:t>
            </a:r>
            <a:endParaRPr lang="vi-VN" sz="9600" b="1" dirty="0"/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18850BCE-1C5A-3583-3B8A-D01104E81BB9}"/>
              </a:ext>
            </a:extLst>
          </p:cNvPr>
          <p:cNvSpPr/>
          <p:nvPr/>
        </p:nvSpPr>
        <p:spPr>
          <a:xfrm>
            <a:off x="3330061" y="474625"/>
            <a:ext cx="5906647" cy="750014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WHAT’S MISSING?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17BD4325-0510-E5F9-AC24-C5C933E73775}"/>
              </a:ext>
            </a:extLst>
          </p:cNvPr>
          <p:cNvSpPr/>
          <p:nvPr/>
        </p:nvSpPr>
        <p:spPr>
          <a:xfrm>
            <a:off x="629920" y="1473200"/>
            <a:ext cx="629920" cy="61976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b="1" dirty="0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3909DD39-E54D-F2F6-47D8-50881CD24343}"/>
              </a:ext>
            </a:extLst>
          </p:cNvPr>
          <p:cNvSpPr/>
          <p:nvPr/>
        </p:nvSpPr>
        <p:spPr>
          <a:xfrm>
            <a:off x="4725899" y="1473200"/>
            <a:ext cx="629920" cy="61976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b="1" dirty="0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D94FA14-BB0D-1346-8B67-6FCF0C92B205}"/>
              </a:ext>
            </a:extLst>
          </p:cNvPr>
          <p:cNvSpPr/>
          <p:nvPr/>
        </p:nvSpPr>
        <p:spPr>
          <a:xfrm>
            <a:off x="8400805" y="1486260"/>
            <a:ext cx="629920" cy="61976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F7B12A-5038-F0F4-C027-1AFB556E4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748" y="4148001"/>
            <a:ext cx="2035686" cy="1935443"/>
          </a:xfrm>
          <a:prstGeom prst="rect">
            <a:avLst/>
          </a:prstGeom>
        </p:spPr>
      </p:pic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71E80EB8-54E7-CEF2-F869-038F908356C5}"/>
              </a:ext>
            </a:extLst>
          </p:cNvPr>
          <p:cNvSpPr/>
          <p:nvPr/>
        </p:nvSpPr>
        <p:spPr>
          <a:xfrm>
            <a:off x="751840" y="3896360"/>
            <a:ext cx="629920" cy="61976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b="1" dirty="0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714ABC27-3EF1-704E-8507-0019F612C798}"/>
              </a:ext>
            </a:extLst>
          </p:cNvPr>
          <p:cNvSpPr/>
          <p:nvPr/>
        </p:nvSpPr>
        <p:spPr>
          <a:xfrm>
            <a:off x="4725899" y="3896360"/>
            <a:ext cx="629920" cy="61976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b="1" dirty="0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30BCABB7-3D85-4FA4-BB4D-19483B741ABF}"/>
              </a:ext>
            </a:extLst>
          </p:cNvPr>
          <p:cNvSpPr/>
          <p:nvPr/>
        </p:nvSpPr>
        <p:spPr>
          <a:xfrm>
            <a:off x="8606788" y="3802004"/>
            <a:ext cx="629920" cy="61976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</a:t>
            </a:r>
            <a:endParaRPr lang="vi-VN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128964-32C3-4078-301B-68CA905E3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789" y="1773512"/>
            <a:ext cx="1989615" cy="18256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600699-A94B-86C9-7A30-F01C0EC5D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725" y="1616788"/>
            <a:ext cx="1898095" cy="18505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64F253-3743-137F-979C-E90F459CC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543" y="1714768"/>
            <a:ext cx="1810921" cy="18256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BA65B2-F129-2537-45D5-DF297E7C4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6708" y="4231471"/>
            <a:ext cx="1810853" cy="17381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883381A-A4C0-BDCD-ADD7-49C82D4BB7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9543" y="4330470"/>
            <a:ext cx="1846505" cy="17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8F631-478B-EDDA-2092-AEBF37B5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836" y="497631"/>
            <a:ext cx="4143748" cy="5807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87713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1834" y="1430695"/>
            <a:ext cx="108328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 </a:t>
            </a:r>
            <a:r>
              <a:rPr lang="en-US" sz="4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to</a:t>
            </a:r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 talk about future weather and the things they're going to do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endParaRPr lang="en-US" sz="60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Vocabulary</a:t>
            </a:r>
            <a:r>
              <a:rPr lang="en-US" sz="4000" dirty="0">
                <a:solidFill>
                  <a:srgbClr val="0070C0"/>
                </a:solidFill>
              </a:rPr>
              <a:t>: </a:t>
            </a:r>
            <a:r>
              <a:rPr lang="en-US" sz="4000" i="1" dirty="0">
                <a:solidFill>
                  <a:srgbClr val="0070C0"/>
                </a:solidFill>
              </a:rPr>
              <a:t>snowstorm, thunderstorm, rainstorm, flood, sunshine, shower.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Structure</a:t>
            </a:r>
            <a:r>
              <a:rPr lang="en-US" sz="4000" dirty="0">
                <a:solidFill>
                  <a:srgbClr val="0070C0"/>
                </a:solidFill>
              </a:rPr>
              <a:t>: </a:t>
            </a:r>
            <a:r>
              <a:rPr lang="en-US" sz="4000" i="1" dirty="0">
                <a:solidFill>
                  <a:srgbClr val="0070C0"/>
                </a:solidFill>
              </a:rPr>
              <a:t>There will be some showers, so I'm</a:t>
            </a:r>
          </a:p>
          <a:p>
            <a:r>
              <a:rPr lang="en-US" sz="4000" i="1" dirty="0">
                <a:solidFill>
                  <a:srgbClr val="0070C0"/>
                </a:solidFill>
              </a:rPr>
              <a:t>going to bring my umbrella.</a:t>
            </a:r>
            <a:endParaRPr lang="en-US" sz="3600" i="1" dirty="0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" y="396240"/>
            <a:ext cx="8837841" cy="60772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40AFFFD4-87F1-DB4B-C94E-67B4198828B9}"/>
              </a:ext>
            </a:extLst>
          </p:cNvPr>
          <p:cNvSpPr/>
          <p:nvPr/>
        </p:nvSpPr>
        <p:spPr>
          <a:xfrm>
            <a:off x="3251200" y="2265680"/>
            <a:ext cx="5993041" cy="157647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MATCHING GAME</a:t>
            </a:r>
          </a:p>
        </p:txBody>
      </p:sp>
    </p:spTree>
    <p:extLst>
      <p:ext uri="{BB962C8B-B14F-4D97-AF65-F5344CB8AC3E}">
        <p14:creationId xmlns:p14="http://schemas.microsoft.com/office/powerpoint/2010/main" val="2980453050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40735" y="4307237"/>
            <a:ext cx="1905218" cy="2032756"/>
          </a:xfrm>
          <a:custGeom>
            <a:avLst/>
            <a:gdLst/>
            <a:ahLst/>
            <a:cxnLst/>
            <a:rect l="l" t="t" r="r" b="b"/>
            <a:pathLst>
              <a:path w="4406747" h="4114800">
                <a:moveTo>
                  <a:pt x="0" y="0"/>
                </a:moveTo>
                <a:lnTo>
                  <a:pt x="4406747" y="0"/>
                </a:lnTo>
                <a:lnTo>
                  <a:pt x="44067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3" name="Freeform 3"/>
          <p:cNvSpPr/>
          <p:nvPr/>
        </p:nvSpPr>
        <p:spPr>
          <a:xfrm>
            <a:off x="290539" y="820528"/>
            <a:ext cx="1949891" cy="2294545"/>
          </a:xfrm>
          <a:custGeom>
            <a:avLst/>
            <a:gdLst/>
            <a:ahLst/>
            <a:cxnLst/>
            <a:rect l="l" t="t" r="r" b="b"/>
            <a:pathLst>
              <a:path w="4240199" h="4283030">
                <a:moveTo>
                  <a:pt x="0" y="0"/>
                </a:moveTo>
                <a:lnTo>
                  <a:pt x="4240199" y="0"/>
                </a:lnTo>
                <a:lnTo>
                  <a:pt x="4240199" y="4283030"/>
                </a:lnTo>
                <a:lnTo>
                  <a:pt x="0" y="428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4" name="Freeform 4"/>
          <p:cNvSpPr/>
          <p:nvPr/>
        </p:nvSpPr>
        <p:spPr>
          <a:xfrm>
            <a:off x="9592268" y="3240492"/>
            <a:ext cx="2702517" cy="3099501"/>
          </a:xfrm>
          <a:custGeom>
            <a:avLst/>
            <a:gdLst/>
            <a:ahLst/>
            <a:cxnLst/>
            <a:rect l="l" t="t" r="r" b="b"/>
            <a:pathLst>
              <a:path w="4263384" h="5354329">
                <a:moveTo>
                  <a:pt x="0" y="0"/>
                </a:moveTo>
                <a:lnTo>
                  <a:pt x="4263385" y="0"/>
                </a:lnTo>
                <a:lnTo>
                  <a:pt x="4263385" y="5354329"/>
                </a:lnTo>
                <a:lnTo>
                  <a:pt x="0" y="5354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5" name="Freeform 5"/>
          <p:cNvSpPr/>
          <p:nvPr/>
        </p:nvSpPr>
        <p:spPr>
          <a:xfrm>
            <a:off x="2072145" y="596242"/>
            <a:ext cx="2203411" cy="2743201"/>
          </a:xfrm>
          <a:custGeom>
            <a:avLst/>
            <a:gdLst/>
            <a:ahLst/>
            <a:cxnLst/>
            <a:rect l="l" t="t" r="r" b="b"/>
            <a:pathLst>
              <a:path w="4301517" h="5419234">
                <a:moveTo>
                  <a:pt x="0" y="0"/>
                </a:moveTo>
                <a:lnTo>
                  <a:pt x="4301517" y="0"/>
                </a:lnTo>
                <a:lnTo>
                  <a:pt x="4301517" y="5419234"/>
                </a:lnTo>
                <a:lnTo>
                  <a:pt x="0" y="54192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6" name="Freeform 6"/>
          <p:cNvSpPr/>
          <p:nvPr/>
        </p:nvSpPr>
        <p:spPr>
          <a:xfrm>
            <a:off x="3872795" y="5392564"/>
            <a:ext cx="2842256" cy="947429"/>
          </a:xfrm>
          <a:custGeom>
            <a:avLst/>
            <a:gdLst/>
            <a:ahLst/>
            <a:cxnLst/>
            <a:rect l="l" t="t" r="r" b="b"/>
            <a:pathLst>
              <a:path w="5013242" h="1854899">
                <a:moveTo>
                  <a:pt x="0" y="0"/>
                </a:moveTo>
                <a:lnTo>
                  <a:pt x="5013242" y="0"/>
                </a:lnTo>
                <a:lnTo>
                  <a:pt x="5013242" y="1854899"/>
                </a:lnTo>
                <a:lnTo>
                  <a:pt x="0" y="18548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7" name="Freeform 7"/>
          <p:cNvSpPr/>
          <p:nvPr/>
        </p:nvSpPr>
        <p:spPr>
          <a:xfrm>
            <a:off x="4427959" y="538083"/>
            <a:ext cx="2562671" cy="1027501"/>
          </a:xfrm>
          <a:custGeom>
            <a:avLst/>
            <a:gdLst/>
            <a:ahLst/>
            <a:cxnLst/>
            <a:rect l="l" t="t" r="r" b="b"/>
            <a:pathLst>
              <a:path w="4977095" h="2065494">
                <a:moveTo>
                  <a:pt x="0" y="0"/>
                </a:moveTo>
                <a:lnTo>
                  <a:pt x="4977095" y="0"/>
                </a:lnTo>
                <a:lnTo>
                  <a:pt x="4977095" y="2065494"/>
                </a:lnTo>
                <a:lnTo>
                  <a:pt x="0" y="20654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0" name="Freeform 10"/>
          <p:cNvSpPr/>
          <p:nvPr/>
        </p:nvSpPr>
        <p:spPr>
          <a:xfrm>
            <a:off x="5177812" y="3810133"/>
            <a:ext cx="1905217" cy="1534313"/>
          </a:xfrm>
          <a:custGeom>
            <a:avLst/>
            <a:gdLst/>
            <a:ahLst/>
            <a:cxnLst/>
            <a:rect l="l" t="t" r="r" b="b"/>
            <a:pathLst>
              <a:path w="4603917" h="3176703">
                <a:moveTo>
                  <a:pt x="0" y="0"/>
                </a:moveTo>
                <a:lnTo>
                  <a:pt x="4603917" y="0"/>
                </a:lnTo>
                <a:lnTo>
                  <a:pt x="4603917" y="3176702"/>
                </a:lnTo>
                <a:lnTo>
                  <a:pt x="0" y="31767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1" name="Freeform 11"/>
          <p:cNvSpPr/>
          <p:nvPr/>
        </p:nvSpPr>
        <p:spPr>
          <a:xfrm flipH="1">
            <a:off x="4244765" y="1915736"/>
            <a:ext cx="1905217" cy="1697085"/>
          </a:xfrm>
          <a:custGeom>
            <a:avLst/>
            <a:gdLst/>
            <a:ahLst/>
            <a:cxnLst/>
            <a:rect l="l" t="t" r="r" b="b"/>
            <a:pathLst>
              <a:path w="4625273" h="3260818">
                <a:moveTo>
                  <a:pt x="4625273" y="0"/>
                </a:moveTo>
                <a:lnTo>
                  <a:pt x="0" y="0"/>
                </a:lnTo>
                <a:lnTo>
                  <a:pt x="0" y="3260817"/>
                </a:lnTo>
                <a:lnTo>
                  <a:pt x="4625273" y="3260817"/>
                </a:lnTo>
                <a:lnTo>
                  <a:pt x="4625273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2" name="Freeform 12"/>
          <p:cNvSpPr/>
          <p:nvPr/>
        </p:nvSpPr>
        <p:spPr>
          <a:xfrm>
            <a:off x="2748142" y="3861276"/>
            <a:ext cx="2249307" cy="1437711"/>
          </a:xfrm>
          <a:custGeom>
            <a:avLst/>
            <a:gdLst/>
            <a:ahLst/>
            <a:cxnLst/>
            <a:rect l="l" t="t" r="r" b="b"/>
            <a:pathLst>
              <a:path w="4760844" h="2943067">
                <a:moveTo>
                  <a:pt x="0" y="0"/>
                </a:moveTo>
                <a:lnTo>
                  <a:pt x="4760844" y="0"/>
                </a:lnTo>
                <a:lnTo>
                  <a:pt x="4760844" y="2943067"/>
                </a:lnTo>
                <a:lnTo>
                  <a:pt x="0" y="294306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3" name="Freeform 13"/>
          <p:cNvSpPr/>
          <p:nvPr/>
        </p:nvSpPr>
        <p:spPr>
          <a:xfrm>
            <a:off x="6289633" y="1555555"/>
            <a:ext cx="2470049" cy="2254578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850A825C-FBAD-A04E-B0FF-67938C5E64F0}"/>
              </a:ext>
            </a:extLst>
          </p:cNvPr>
          <p:cNvSpPr/>
          <p:nvPr/>
        </p:nvSpPr>
        <p:spPr>
          <a:xfrm>
            <a:off x="2826352" y="3094422"/>
            <a:ext cx="6199404" cy="1027501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Find the umbrella</a:t>
            </a: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BDF5660D-3EB1-CF32-7344-A8940F29CF6F}"/>
              </a:ext>
            </a:extLst>
          </p:cNvPr>
          <p:cNvSpPr/>
          <p:nvPr/>
        </p:nvSpPr>
        <p:spPr>
          <a:xfrm>
            <a:off x="9488243" y="820528"/>
            <a:ext cx="2276520" cy="2567138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FC29431B-4E9E-9492-DA81-A8A9D7AD0AF2}"/>
              </a:ext>
            </a:extLst>
          </p:cNvPr>
          <p:cNvSpPr/>
          <p:nvPr/>
        </p:nvSpPr>
        <p:spPr>
          <a:xfrm>
            <a:off x="246280" y="3776539"/>
            <a:ext cx="2203411" cy="2545903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60039 0.485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3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40735" y="4307237"/>
            <a:ext cx="1905218" cy="2032756"/>
          </a:xfrm>
          <a:custGeom>
            <a:avLst/>
            <a:gdLst/>
            <a:ahLst/>
            <a:cxnLst/>
            <a:rect l="l" t="t" r="r" b="b"/>
            <a:pathLst>
              <a:path w="4406747" h="4114800">
                <a:moveTo>
                  <a:pt x="0" y="0"/>
                </a:moveTo>
                <a:lnTo>
                  <a:pt x="4406747" y="0"/>
                </a:lnTo>
                <a:lnTo>
                  <a:pt x="44067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3" name="Freeform 3"/>
          <p:cNvSpPr/>
          <p:nvPr/>
        </p:nvSpPr>
        <p:spPr>
          <a:xfrm>
            <a:off x="290539" y="820528"/>
            <a:ext cx="1949891" cy="2294545"/>
          </a:xfrm>
          <a:custGeom>
            <a:avLst/>
            <a:gdLst/>
            <a:ahLst/>
            <a:cxnLst/>
            <a:rect l="l" t="t" r="r" b="b"/>
            <a:pathLst>
              <a:path w="4240199" h="4283030">
                <a:moveTo>
                  <a:pt x="0" y="0"/>
                </a:moveTo>
                <a:lnTo>
                  <a:pt x="4240199" y="0"/>
                </a:lnTo>
                <a:lnTo>
                  <a:pt x="4240199" y="4283030"/>
                </a:lnTo>
                <a:lnTo>
                  <a:pt x="0" y="428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4" name="Freeform 4"/>
          <p:cNvSpPr/>
          <p:nvPr/>
        </p:nvSpPr>
        <p:spPr>
          <a:xfrm>
            <a:off x="10001446" y="3810133"/>
            <a:ext cx="2076774" cy="2478717"/>
          </a:xfrm>
          <a:custGeom>
            <a:avLst/>
            <a:gdLst/>
            <a:ahLst/>
            <a:cxnLst/>
            <a:rect l="l" t="t" r="r" b="b"/>
            <a:pathLst>
              <a:path w="4263384" h="5354329">
                <a:moveTo>
                  <a:pt x="0" y="0"/>
                </a:moveTo>
                <a:lnTo>
                  <a:pt x="4263385" y="0"/>
                </a:lnTo>
                <a:lnTo>
                  <a:pt x="4263385" y="5354329"/>
                </a:lnTo>
                <a:lnTo>
                  <a:pt x="0" y="5354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6" name="Freeform 6"/>
          <p:cNvSpPr/>
          <p:nvPr/>
        </p:nvSpPr>
        <p:spPr>
          <a:xfrm>
            <a:off x="3872795" y="5392564"/>
            <a:ext cx="2842256" cy="947429"/>
          </a:xfrm>
          <a:custGeom>
            <a:avLst/>
            <a:gdLst/>
            <a:ahLst/>
            <a:cxnLst/>
            <a:rect l="l" t="t" r="r" b="b"/>
            <a:pathLst>
              <a:path w="5013242" h="1854899">
                <a:moveTo>
                  <a:pt x="0" y="0"/>
                </a:moveTo>
                <a:lnTo>
                  <a:pt x="5013242" y="0"/>
                </a:lnTo>
                <a:lnTo>
                  <a:pt x="5013242" y="1854899"/>
                </a:lnTo>
                <a:lnTo>
                  <a:pt x="0" y="18548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7" name="Freeform 7"/>
          <p:cNvSpPr/>
          <p:nvPr/>
        </p:nvSpPr>
        <p:spPr>
          <a:xfrm>
            <a:off x="4427959" y="538083"/>
            <a:ext cx="2562671" cy="1027501"/>
          </a:xfrm>
          <a:custGeom>
            <a:avLst/>
            <a:gdLst/>
            <a:ahLst/>
            <a:cxnLst/>
            <a:rect l="l" t="t" r="r" b="b"/>
            <a:pathLst>
              <a:path w="4977095" h="2065494">
                <a:moveTo>
                  <a:pt x="0" y="0"/>
                </a:moveTo>
                <a:lnTo>
                  <a:pt x="4977095" y="0"/>
                </a:lnTo>
                <a:lnTo>
                  <a:pt x="4977095" y="2065494"/>
                </a:lnTo>
                <a:lnTo>
                  <a:pt x="0" y="206549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0" name="Freeform 10"/>
          <p:cNvSpPr/>
          <p:nvPr/>
        </p:nvSpPr>
        <p:spPr>
          <a:xfrm>
            <a:off x="5177812" y="3810133"/>
            <a:ext cx="1905217" cy="1534313"/>
          </a:xfrm>
          <a:custGeom>
            <a:avLst/>
            <a:gdLst/>
            <a:ahLst/>
            <a:cxnLst/>
            <a:rect l="l" t="t" r="r" b="b"/>
            <a:pathLst>
              <a:path w="4603917" h="3176703">
                <a:moveTo>
                  <a:pt x="0" y="0"/>
                </a:moveTo>
                <a:lnTo>
                  <a:pt x="4603917" y="0"/>
                </a:lnTo>
                <a:lnTo>
                  <a:pt x="4603917" y="3176702"/>
                </a:lnTo>
                <a:lnTo>
                  <a:pt x="0" y="31767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1" name="Freeform 11"/>
          <p:cNvSpPr/>
          <p:nvPr/>
        </p:nvSpPr>
        <p:spPr>
          <a:xfrm flipH="1">
            <a:off x="4244765" y="1915736"/>
            <a:ext cx="1905217" cy="1697085"/>
          </a:xfrm>
          <a:custGeom>
            <a:avLst/>
            <a:gdLst/>
            <a:ahLst/>
            <a:cxnLst/>
            <a:rect l="l" t="t" r="r" b="b"/>
            <a:pathLst>
              <a:path w="4625273" h="3260818">
                <a:moveTo>
                  <a:pt x="4625273" y="0"/>
                </a:moveTo>
                <a:lnTo>
                  <a:pt x="0" y="0"/>
                </a:lnTo>
                <a:lnTo>
                  <a:pt x="0" y="3260817"/>
                </a:lnTo>
                <a:lnTo>
                  <a:pt x="4625273" y="3260817"/>
                </a:lnTo>
                <a:lnTo>
                  <a:pt x="4625273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2" name="Freeform 12"/>
          <p:cNvSpPr/>
          <p:nvPr/>
        </p:nvSpPr>
        <p:spPr>
          <a:xfrm>
            <a:off x="2748142" y="3861276"/>
            <a:ext cx="2249307" cy="1437711"/>
          </a:xfrm>
          <a:custGeom>
            <a:avLst/>
            <a:gdLst/>
            <a:ahLst/>
            <a:cxnLst/>
            <a:rect l="l" t="t" r="r" b="b"/>
            <a:pathLst>
              <a:path w="4760844" h="2943067">
                <a:moveTo>
                  <a:pt x="0" y="0"/>
                </a:moveTo>
                <a:lnTo>
                  <a:pt x="4760844" y="0"/>
                </a:lnTo>
                <a:lnTo>
                  <a:pt x="4760844" y="2943067"/>
                </a:lnTo>
                <a:lnTo>
                  <a:pt x="0" y="29430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3" name="Freeform 13"/>
          <p:cNvSpPr/>
          <p:nvPr/>
        </p:nvSpPr>
        <p:spPr>
          <a:xfrm>
            <a:off x="6289633" y="1555555"/>
            <a:ext cx="2470049" cy="2254578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5" name="Freeform 5"/>
          <p:cNvSpPr/>
          <p:nvPr/>
        </p:nvSpPr>
        <p:spPr>
          <a:xfrm>
            <a:off x="2072145" y="596242"/>
            <a:ext cx="2203411" cy="2743201"/>
          </a:xfrm>
          <a:custGeom>
            <a:avLst/>
            <a:gdLst/>
            <a:ahLst/>
            <a:cxnLst/>
            <a:rect l="l" t="t" r="r" b="b"/>
            <a:pathLst>
              <a:path w="4301517" h="5419234">
                <a:moveTo>
                  <a:pt x="0" y="0"/>
                </a:moveTo>
                <a:lnTo>
                  <a:pt x="4301517" y="0"/>
                </a:lnTo>
                <a:lnTo>
                  <a:pt x="4301517" y="5419234"/>
                </a:lnTo>
                <a:lnTo>
                  <a:pt x="0" y="54192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850A825C-FBAD-A04E-B0FF-67938C5E64F0}"/>
              </a:ext>
            </a:extLst>
          </p:cNvPr>
          <p:cNvSpPr/>
          <p:nvPr/>
        </p:nvSpPr>
        <p:spPr>
          <a:xfrm>
            <a:off x="2826352" y="3094422"/>
            <a:ext cx="6199404" cy="1027501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Find the raincoat</a:t>
            </a: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F307B3F2-4E37-B219-86A3-2B1803520C0C}"/>
              </a:ext>
            </a:extLst>
          </p:cNvPr>
          <p:cNvSpPr/>
          <p:nvPr/>
        </p:nvSpPr>
        <p:spPr>
          <a:xfrm>
            <a:off x="9488243" y="820528"/>
            <a:ext cx="2276520" cy="2567138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41A843B-D15C-DE4F-A57E-6B7EFE9A7DAF}"/>
              </a:ext>
            </a:extLst>
          </p:cNvPr>
          <p:cNvSpPr/>
          <p:nvPr/>
        </p:nvSpPr>
        <p:spPr>
          <a:xfrm>
            <a:off x="246280" y="3776539"/>
            <a:ext cx="2203411" cy="2545903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418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64687 0.44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73147" y="4320255"/>
            <a:ext cx="1905218" cy="2032756"/>
          </a:xfrm>
          <a:custGeom>
            <a:avLst/>
            <a:gdLst/>
            <a:ahLst/>
            <a:cxnLst/>
            <a:rect l="l" t="t" r="r" b="b"/>
            <a:pathLst>
              <a:path w="4406747" h="4114800">
                <a:moveTo>
                  <a:pt x="0" y="0"/>
                </a:moveTo>
                <a:lnTo>
                  <a:pt x="4406747" y="0"/>
                </a:lnTo>
                <a:lnTo>
                  <a:pt x="44067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 dirty="0"/>
          </a:p>
        </p:txBody>
      </p:sp>
      <p:sp>
        <p:nvSpPr>
          <p:cNvPr id="3" name="Freeform 3"/>
          <p:cNvSpPr/>
          <p:nvPr/>
        </p:nvSpPr>
        <p:spPr>
          <a:xfrm>
            <a:off x="290539" y="820528"/>
            <a:ext cx="1949891" cy="2294545"/>
          </a:xfrm>
          <a:custGeom>
            <a:avLst/>
            <a:gdLst/>
            <a:ahLst/>
            <a:cxnLst/>
            <a:rect l="l" t="t" r="r" b="b"/>
            <a:pathLst>
              <a:path w="4240199" h="4283030">
                <a:moveTo>
                  <a:pt x="0" y="0"/>
                </a:moveTo>
                <a:lnTo>
                  <a:pt x="4240199" y="0"/>
                </a:lnTo>
                <a:lnTo>
                  <a:pt x="4240199" y="4283030"/>
                </a:lnTo>
                <a:lnTo>
                  <a:pt x="0" y="428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4" name="Freeform 4"/>
          <p:cNvSpPr/>
          <p:nvPr/>
        </p:nvSpPr>
        <p:spPr>
          <a:xfrm>
            <a:off x="10001446" y="3810133"/>
            <a:ext cx="2076774" cy="2478717"/>
          </a:xfrm>
          <a:custGeom>
            <a:avLst/>
            <a:gdLst/>
            <a:ahLst/>
            <a:cxnLst/>
            <a:rect l="l" t="t" r="r" b="b"/>
            <a:pathLst>
              <a:path w="4263384" h="5354329">
                <a:moveTo>
                  <a:pt x="0" y="0"/>
                </a:moveTo>
                <a:lnTo>
                  <a:pt x="4263385" y="0"/>
                </a:lnTo>
                <a:lnTo>
                  <a:pt x="4263385" y="5354329"/>
                </a:lnTo>
                <a:lnTo>
                  <a:pt x="0" y="5354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6" name="Freeform 6"/>
          <p:cNvSpPr/>
          <p:nvPr/>
        </p:nvSpPr>
        <p:spPr>
          <a:xfrm>
            <a:off x="3249892" y="5469705"/>
            <a:ext cx="2842256" cy="947429"/>
          </a:xfrm>
          <a:custGeom>
            <a:avLst/>
            <a:gdLst/>
            <a:ahLst/>
            <a:cxnLst/>
            <a:rect l="l" t="t" r="r" b="b"/>
            <a:pathLst>
              <a:path w="5013242" h="1854899">
                <a:moveTo>
                  <a:pt x="0" y="0"/>
                </a:moveTo>
                <a:lnTo>
                  <a:pt x="5013242" y="0"/>
                </a:lnTo>
                <a:lnTo>
                  <a:pt x="5013242" y="1854899"/>
                </a:lnTo>
                <a:lnTo>
                  <a:pt x="0" y="18548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7" name="Freeform 7"/>
          <p:cNvSpPr/>
          <p:nvPr/>
        </p:nvSpPr>
        <p:spPr>
          <a:xfrm>
            <a:off x="4427959" y="538083"/>
            <a:ext cx="2562671" cy="1027501"/>
          </a:xfrm>
          <a:custGeom>
            <a:avLst/>
            <a:gdLst/>
            <a:ahLst/>
            <a:cxnLst/>
            <a:rect l="l" t="t" r="r" b="b"/>
            <a:pathLst>
              <a:path w="4977095" h="2065494">
                <a:moveTo>
                  <a:pt x="0" y="0"/>
                </a:moveTo>
                <a:lnTo>
                  <a:pt x="4977095" y="0"/>
                </a:lnTo>
                <a:lnTo>
                  <a:pt x="4977095" y="2065494"/>
                </a:lnTo>
                <a:lnTo>
                  <a:pt x="0" y="206549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0" name="Freeform 10"/>
          <p:cNvSpPr/>
          <p:nvPr/>
        </p:nvSpPr>
        <p:spPr>
          <a:xfrm>
            <a:off x="6233019" y="4291366"/>
            <a:ext cx="1636985" cy="1243865"/>
          </a:xfrm>
          <a:custGeom>
            <a:avLst/>
            <a:gdLst/>
            <a:ahLst/>
            <a:cxnLst/>
            <a:rect l="l" t="t" r="r" b="b"/>
            <a:pathLst>
              <a:path w="4603917" h="3176703">
                <a:moveTo>
                  <a:pt x="0" y="0"/>
                </a:moveTo>
                <a:lnTo>
                  <a:pt x="4603917" y="0"/>
                </a:lnTo>
                <a:lnTo>
                  <a:pt x="4603917" y="3176702"/>
                </a:lnTo>
                <a:lnTo>
                  <a:pt x="0" y="31767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 dirty="0"/>
          </a:p>
        </p:txBody>
      </p:sp>
      <p:sp>
        <p:nvSpPr>
          <p:cNvPr id="12" name="Freeform 12"/>
          <p:cNvSpPr/>
          <p:nvPr/>
        </p:nvSpPr>
        <p:spPr>
          <a:xfrm>
            <a:off x="2748143" y="4055123"/>
            <a:ext cx="2076774" cy="1243864"/>
          </a:xfrm>
          <a:custGeom>
            <a:avLst/>
            <a:gdLst/>
            <a:ahLst/>
            <a:cxnLst/>
            <a:rect l="l" t="t" r="r" b="b"/>
            <a:pathLst>
              <a:path w="4760844" h="2943067">
                <a:moveTo>
                  <a:pt x="0" y="0"/>
                </a:moveTo>
                <a:lnTo>
                  <a:pt x="4760844" y="0"/>
                </a:lnTo>
                <a:lnTo>
                  <a:pt x="4760844" y="2943067"/>
                </a:lnTo>
                <a:lnTo>
                  <a:pt x="0" y="29430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3" name="Freeform 13"/>
          <p:cNvSpPr/>
          <p:nvPr/>
        </p:nvSpPr>
        <p:spPr>
          <a:xfrm>
            <a:off x="6773169" y="1137570"/>
            <a:ext cx="2252587" cy="2032756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5" name="Freeform 5"/>
          <p:cNvSpPr/>
          <p:nvPr/>
        </p:nvSpPr>
        <p:spPr>
          <a:xfrm>
            <a:off x="2072145" y="596242"/>
            <a:ext cx="2203411" cy="2743201"/>
          </a:xfrm>
          <a:custGeom>
            <a:avLst/>
            <a:gdLst/>
            <a:ahLst/>
            <a:cxnLst/>
            <a:rect l="l" t="t" r="r" b="b"/>
            <a:pathLst>
              <a:path w="4301517" h="5419234">
                <a:moveTo>
                  <a:pt x="0" y="0"/>
                </a:moveTo>
                <a:lnTo>
                  <a:pt x="4301517" y="0"/>
                </a:lnTo>
                <a:lnTo>
                  <a:pt x="4301517" y="5419234"/>
                </a:lnTo>
                <a:lnTo>
                  <a:pt x="0" y="541923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850A825C-FBAD-A04E-B0FF-67938C5E64F0}"/>
              </a:ext>
            </a:extLst>
          </p:cNvPr>
          <p:cNvSpPr/>
          <p:nvPr/>
        </p:nvSpPr>
        <p:spPr>
          <a:xfrm>
            <a:off x="4437539" y="3027622"/>
            <a:ext cx="4155805" cy="1027501"/>
          </a:xfrm>
          <a:prstGeom prst="round2DiagRect">
            <a:avLst>
              <a:gd name="adj1" fmla="val 16667"/>
              <a:gd name="adj2" fmla="val 3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Find the cap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4671020" y="1593598"/>
            <a:ext cx="1694733" cy="1386568"/>
          </a:xfrm>
          <a:custGeom>
            <a:avLst/>
            <a:gdLst/>
            <a:ahLst/>
            <a:cxnLst/>
            <a:rect l="l" t="t" r="r" b="b"/>
            <a:pathLst>
              <a:path w="4625273" h="3260818">
                <a:moveTo>
                  <a:pt x="4625273" y="0"/>
                </a:moveTo>
                <a:lnTo>
                  <a:pt x="0" y="0"/>
                </a:lnTo>
                <a:lnTo>
                  <a:pt x="0" y="3260817"/>
                </a:lnTo>
                <a:lnTo>
                  <a:pt x="4625273" y="3260817"/>
                </a:lnTo>
                <a:lnTo>
                  <a:pt x="4625273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A8688E30-54FA-6A77-6FE0-0F929D2266C9}"/>
              </a:ext>
            </a:extLst>
          </p:cNvPr>
          <p:cNvSpPr/>
          <p:nvPr/>
        </p:nvSpPr>
        <p:spPr>
          <a:xfrm>
            <a:off x="9488243" y="820528"/>
            <a:ext cx="2276520" cy="2567138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0E7ABBA9-438F-3ABC-FCD7-D016D441D69F}"/>
              </a:ext>
            </a:extLst>
          </p:cNvPr>
          <p:cNvSpPr/>
          <p:nvPr/>
        </p:nvSpPr>
        <p:spPr>
          <a:xfrm>
            <a:off x="246280" y="3776539"/>
            <a:ext cx="2203411" cy="2545903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2922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64687 0.44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2084 0.386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73147" y="4320255"/>
            <a:ext cx="1905218" cy="2032756"/>
          </a:xfrm>
          <a:custGeom>
            <a:avLst/>
            <a:gdLst/>
            <a:ahLst/>
            <a:cxnLst/>
            <a:rect l="l" t="t" r="r" b="b"/>
            <a:pathLst>
              <a:path w="4406747" h="4114800">
                <a:moveTo>
                  <a:pt x="0" y="0"/>
                </a:moveTo>
                <a:lnTo>
                  <a:pt x="4406747" y="0"/>
                </a:lnTo>
                <a:lnTo>
                  <a:pt x="44067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 dirty="0"/>
          </a:p>
        </p:txBody>
      </p:sp>
      <p:sp>
        <p:nvSpPr>
          <p:cNvPr id="3" name="Freeform 3"/>
          <p:cNvSpPr/>
          <p:nvPr/>
        </p:nvSpPr>
        <p:spPr>
          <a:xfrm>
            <a:off x="290539" y="820528"/>
            <a:ext cx="1949891" cy="2294545"/>
          </a:xfrm>
          <a:custGeom>
            <a:avLst/>
            <a:gdLst/>
            <a:ahLst/>
            <a:cxnLst/>
            <a:rect l="l" t="t" r="r" b="b"/>
            <a:pathLst>
              <a:path w="4240199" h="4283030">
                <a:moveTo>
                  <a:pt x="0" y="0"/>
                </a:moveTo>
                <a:lnTo>
                  <a:pt x="4240199" y="0"/>
                </a:lnTo>
                <a:lnTo>
                  <a:pt x="4240199" y="4283030"/>
                </a:lnTo>
                <a:lnTo>
                  <a:pt x="0" y="4283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4" name="Freeform 4"/>
          <p:cNvSpPr/>
          <p:nvPr/>
        </p:nvSpPr>
        <p:spPr>
          <a:xfrm>
            <a:off x="10001446" y="3810133"/>
            <a:ext cx="2076774" cy="2478717"/>
          </a:xfrm>
          <a:custGeom>
            <a:avLst/>
            <a:gdLst/>
            <a:ahLst/>
            <a:cxnLst/>
            <a:rect l="l" t="t" r="r" b="b"/>
            <a:pathLst>
              <a:path w="4263384" h="5354329">
                <a:moveTo>
                  <a:pt x="0" y="0"/>
                </a:moveTo>
                <a:lnTo>
                  <a:pt x="4263385" y="0"/>
                </a:lnTo>
                <a:lnTo>
                  <a:pt x="4263385" y="5354329"/>
                </a:lnTo>
                <a:lnTo>
                  <a:pt x="0" y="5354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6" name="Freeform 6"/>
          <p:cNvSpPr/>
          <p:nvPr/>
        </p:nvSpPr>
        <p:spPr>
          <a:xfrm>
            <a:off x="3249892" y="5469705"/>
            <a:ext cx="2842256" cy="947429"/>
          </a:xfrm>
          <a:custGeom>
            <a:avLst/>
            <a:gdLst/>
            <a:ahLst/>
            <a:cxnLst/>
            <a:rect l="l" t="t" r="r" b="b"/>
            <a:pathLst>
              <a:path w="5013242" h="1854899">
                <a:moveTo>
                  <a:pt x="0" y="0"/>
                </a:moveTo>
                <a:lnTo>
                  <a:pt x="5013242" y="0"/>
                </a:lnTo>
                <a:lnTo>
                  <a:pt x="5013242" y="1854899"/>
                </a:lnTo>
                <a:lnTo>
                  <a:pt x="0" y="18548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7" name="Freeform 7"/>
          <p:cNvSpPr/>
          <p:nvPr/>
        </p:nvSpPr>
        <p:spPr>
          <a:xfrm>
            <a:off x="4427959" y="538083"/>
            <a:ext cx="2562671" cy="1027501"/>
          </a:xfrm>
          <a:custGeom>
            <a:avLst/>
            <a:gdLst/>
            <a:ahLst/>
            <a:cxnLst/>
            <a:rect l="l" t="t" r="r" b="b"/>
            <a:pathLst>
              <a:path w="4977095" h="2065494">
                <a:moveTo>
                  <a:pt x="0" y="0"/>
                </a:moveTo>
                <a:lnTo>
                  <a:pt x="4977095" y="0"/>
                </a:lnTo>
                <a:lnTo>
                  <a:pt x="4977095" y="2065494"/>
                </a:lnTo>
                <a:lnTo>
                  <a:pt x="0" y="206549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0" name="Freeform 10"/>
          <p:cNvSpPr/>
          <p:nvPr/>
        </p:nvSpPr>
        <p:spPr>
          <a:xfrm>
            <a:off x="6233019" y="4291366"/>
            <a:ext cx="1636985" cy="1243865"/>
          </a:xfrm>
          <a:custGeom>
            <a:avLst/>
            <a:gdLst/>
            <a:ahLst/>
            <a:cxnLst/>
            <a:rect l="l" t="t" r="r" b="b"/>
            <a:pathLst>
              <a:path w="4603917" h="3176703">
                <a:moveTo>
                  <a:pt x="0" y="0"/>
                </a:moveTo>
                <a:lnTo>
                  <a:pt x="4603917" y="0"/>
                </a:lnTo>
                <a:lnTo>
                  <a:pt x="4603917" y="3176702"/>
                </a:lnTo>
                <a:lnTo>
                  <a:pt x="0" y="31767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 dirty="0"/>
          </a:p>
        </p:txBody>
      </p:sp>
      <p:sp>
        <p:nvSpPr>
          <p:cNvPr id="12" name="Freeform 12"/>
          <p:cNvSpPr/>
          <p:nvPr/>
        </p:nvSpPr>
        <p:spPr>
          <a:xfrm>
            <a:off x="2748143" y="4055123"/>
            <a:ext cx="2076774" cy="1243864"/>
          </a:xfrm>
          <a:custGeom>
            <a:avLst/>
            <a:gdLst/>
            <a:ahLst/>
            <a:cxnLst/>
            <a:rect l="l" t="t" r="r" b="b"/>
            <a:pathLst>
              <a:path w="4760844" h="2943067">
                <a:moveTo>
                  <a:pt x="0" y="0"/>
                </a:moveTo>
                <a:lnTo>
                  <a:pt x="4760844" y="0"/>
                </a:lnTo>
                <a:lnTo>
                  <a:pt x="4760844" y="2943067"/>
                </a:lnTo>
                <a:lnTo>
                  <a:pt x="0" y="29430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3" name="Freeform 13"/>
          <p:cNvSpPr/>
          <p:nvPr/>
        </p:nvSpPr>
        <p:spPr>
          <a:xfrm>
            <a:off x="6773169" y="1137570"/>
            <a:ext cx="2252587" cy="2032756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5" name="Freeform 5"/>
          <p:cNvSpPr/>
          <p:nvPr/>
        </p:nvSpPr>
        <p:spPr>
          <a:xfrm>
            <a:off x="2072145" y="596242"/>
            <a:ext cx="2203411" cy="2743201"/>
          </a:xfrm>
          <a:custGeom>
            <a:avLst/>
            <a:gdLst/>
            <a:ahLst/>
            <a:cxnLst/>
            <a:rect l="l" t="t" r="r" b="b"/>
            <a:pathLst>
              <a:path w="4301517" h="5419234">
                <a:moveTo>
                  <a:pt x="0" y="0"/>
                </a:moveTo>
                <a:lnTo>
                  <a:pt x="4301517" y="0"/>
                </a:lnTo>
                <a:lnTo>
                  <a:pt x="4301517" y="5419234"/>
                </a:lnTo>
                <a:lnTo>
                  <a:pt x="0" y="541923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850A825C-FBAD-A04E-B0FF-67938C5E64F0}"/>
              </a:ext>
            </a:extLst>
          </p:cNvPr>
          <p:cNvSpPr/>
          <p:nvPr/>
        </p:nvSpPr>
        <p:spPr>
          <a:xfrm>
            <a:off x="4437539" y="3027622"/>
            <a:ext cx="4155805" cy="1027501"/>
          </a:xfrm>
          <a:prstGeom prst="round2DiagRect">
            <a:avLst>
              <a:gd name="adj1" fmla="val 16667"/>
              <a:gd name="adj2" fmla="val 3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Find the hat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4671020" y="1593598"/>
            <a:ext cx="1694733" cy="1386568"/>
          </a:xfrm>
          <a:custGeom>
            <a:avLst/>
            <a:gdLst/>
            <a:ahLst/>
            <a:cxnLst/>
            <a:rect l="l" t="t" r="r" b="b"/>
            <a:pathLst>
              <a:path w="4625273" h="3260818">
                <a:moveTo>
                  <a:pt x="4625273" y="0"/>
                </a:moveTo>
                <a:lnTo>
                  <a:pt x="0" y="0"/>
                </a:lnTo>
                <a:lnTo>
                  <a:pt x="0" y="3260817"/>
                </a:lnTo>
                <a:lnTo>
                  <a:pt x="4625273" y="3260817"/>
                </a:lnTo>
                <a:lnTo>
                  <a:pt x="4625273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vi-VN" sz="1200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63F3842E-DAF8-AF48-EADE-368751254852}"/>
              </a:ext>
            </a:extLst>
          </p:cNvPr>
          <p:cNvSpPr/>
          <p:nvPr/>
        </p:nvSpPr>
        <p:spPr>
          <a:xfrm>
            <a:off x="9488243" y="820528"/>
            <a:ext cx="2276520" cy="2567138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80F1C3B8-5A50-3E32-FD64-9BE061B59D1D}"/>
              </a:ext>
            </a:extLst>
          </p:cNvPr>
          <p:cNvSpPr/>
          <p:nvPr/>
        </p:nvSpPr>
        <p:spPr>
          <a:xfrm>
            <a:off x="246280" y="3776539"/>
            <a:ext cx="2203411" cy="2545903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7" y="0"/>
                </a:lnTo>
                <a:lnTo>
                  <a:pt x="40474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485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34089 0.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130</Words>
  <Application>Microsoft Macintosh PowerPoint</Application>
  <PresentationFormat>Widescreen</PresentationFormat>
  <Paragraphs>44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56</cp:revision>
  <dcterms:created xsi:type="dcterms:W3CDTF">2023-01-31T08:21:18Z</dcterms:created>
  <dcterms:modified xsi:type="dcterms:W3CDTF">2025-05-13T03:51:56Z</dcterms:modified>
</cp:coreProperties>
</file>