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3" r:id="rId2"/>
    <p:sldId id="304" r:id="rId3"/>
    <p:sldId id="414" r:id="rId4"/>
    <p:sldId id="305" r:id="rId5"/>
    <p:sldId id="318" r:id="rId6"/>
    <p:sldId id="336" r:id="rId7"/>
    <p:sldId id="346" r:id="rId8"/>
    <p:sldId id="347" r:id="rId9"/>
    <p:sldId id="349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1" autoAdjust="0"/>
    <p:restoredTop sz="95345" autoAdjust="0"/>
  </p:normalViewPr>
  <p:slideViewPr>
    <p:cSldViewPr snapToGrid="0">
      <p:cViewPr varScale="1">
        <p:scale>
          <a:sx n="114" d="100"/>
          <a:sy n="114" d="100"/>
        </p:scale>
        <p:origin x="1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c18e2aac6e6e20e901b548919dae5230343984572a0ab14676c0b83e5c18823::" providerId="AD" clId="Web-{44218C71-4E65-C355-D629-CFDA600829BA}"/>
    <pc:docChg chg="modSld">
      <pc:chgData name="Guest User" userId="S::urn:spo:anon#fc18e2aac6e6e20e901b548919dae5230343984572a0ab14676c0b83e5c18823::" providerId="AD" clId="Web-{44218C71-4E65-C355-D629-CFDA600829BA}" dt="2024-06-10T03:44:02.494" v="4" actId="20577"/>
      <pc:docMkLst>
        <pc:docMk/>
      </pc:docMkLst>
      <pc:sldChg chg="addSp delSp modSp">
        <pc:chgData name="Guest User" userId="S::urn:spo:anon#fc18e2aac6e6e20e901b548919dae5230343984572a0ab14676c0b83e5c18823::" providerId="AD" clId="Web-{44218C71-4E65-C355-D629-CFDA600829BA}" dt="2024-06-10T03:44:02.494" v="4" actId="20577"/>
        <pc:sldMkLst>
          <pc:docMk/>
          <pc:sldMk cId="855831839" sldId="412"/>
        </pc:sldMkLst>
        <pc:spChg chg="mod">
          <ac:chgData name="Guest User" userId="S::urn:spo:anon#fc18e2aac6e6e20e901b548919dae5230343984572a0ab14676c0b83e5c18823::" providerId="AD" clId="Web-{44218C71-4E65-C355-D629-CFDA600829BA}" dt="2024-06-10T03:44:02.494" v="4" actId="20577"/>
          <ac:spMkLst>
            <pc:docMk/>
            <pc:sldMk cId="855831839" sldId="412"/>
            <ac:spMk id="6" creationId="{97FC892A-234F-E82D-14F3-ACACB561BBA7}"/>
          </ac:spMkLst>
        </pc:spChg>
        <pc:picChg chg="add mod">
          <ac:chgData name="Guest User" userId="S::urn:spo:anon#fc18e2aac6e6e20e901b548919dae5230343984572a0ab14676c0b83e5c18823::" providerId="AD" clId="Web-{44218C71-4E65-C355-D629-CFDA600829BA}" dt="2024-06-10T03:43:59.322" v="2" actId="1076"/>
          <ac:picMkLst>
            <pc:docMk/>
            <pc:sldMk cId="855831839" sldId="412"/>
            <ac:picMk id="2" creationId="{435432C5-D868-F2E2-A25D-B14B20E6D88E}"/>
          </ac:picMkLst>
        </pc:picChg>
        <pc:picChg chg="del">
          <ac:chgData name="Guest User" userId="S::urn:spo:anon#fc18e2aac6e6e20e901b548919dae5230343984572a0ab14676c0b83e5c18823::" providerId="AD" clId="Web-{44218C71-4E65-C355-D629-CFDA600829BA}" dt="2024-06-10T03:43:56.681" v="0"/>
          <ac:picMkLst>
            <pc:docMk/>
            <pc:sldMk cId="855831839" sldId="412"/>
            <ac:picMk id="5" creationId="{2104EC91-AC3F-DC5F-D1FE-7809AFE9C881}"/>
          </ac:picMkLst>
        </pc:picChg>
      </pc:sldChg>
    </pc:docChg>
  </pc:docChgLst>
  <pc:docChgLst>
    <pc:chgData name="Phan Van Rieu (Hugo)" userId="032e726b-b6b7-45df-b0ca-e82fb010a48a" providerId="ADAL" clId="{779182DB-A846-4C8B-9AE0-5B10F29D3CE1}"/>
    <pc:docChg chg="modSld">
      <pc:chgData name="Phan Van Rieu (Hugo)" userId="032e726b-b6b7-45df-b0ca-e82fb010a48a" providerId="ADAL" clId="{779182DB-A846-4C8B-9AE0-5B10F29D3CE1}" dt="2024-07-16T06:47:11.782" v="3" actId="207"/>
      <pc:docMkLst>
        <pc:docMk/>
      </pc:docMkLst>
      <pc:sldChg chg="modSp mod">
        <pc:chgData name="Phan Van Rieu (Hugo)" userId="032e726b-b6b7-45df-b0ca-e82fb010a48a" providerId="ADAL" clId="{779182DB-A846-4C8B-9AE0-5B10F29D3CE1}" dt="2024-06-21T20:21:22.053" v="1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779182DB-A846-4C8B-9AE0-5B10F29D3CE1}" dt="2024-06-21T20:21:22.053" v="1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modSp mod">
        <pc:chgData name="Phan Van Rieu (Hugo)" userId="032e726b-b6b7-45df-b0ca-e82fb010a48a" providerId="ADAL" clId="{779182DB-A846-4C8B-9AE0-5B10F29D3CE1}" dt="2024-07-16T06:47:11.782" v="3" actId="207"/>
        <pc:sldMkLst>
          <pc:docMk/>
          <pc:sldMk cId="1090619185" sldId="413"/>
        </pc:sldMkLst>
        <pc:spChg chg="mod">
          <ac:chgData name="Phan Van Rieu (Hugo)" userId="032e726b-b6b7-45df-b0ca-e82fb010a48a" providerId="ADAL" clId="{779182DB-A846-4C8B-9AE0-5B10F29D3CE1}" dt="2024-07-16T06:46:34.732" v="2" actId="207"/>
          <ac:spMkLst>
            <pc:docMk/>
            <pc:sldMk cId="1090619185" sldId="413"/>
            <ac:spMk id="3" creationId="{ED0935CE-CE8C-BF0F-A88B-D137BCBF205B}"/>
          </ac:spMkLst>
        </pc:spChg>
        <pc:spChg chg="mod">
          <ac:chgData name="Phan Van Rieu (Hugo)" userId="032e726b-b6b7-45df-b0ca-e82fb010a48a" providerId="ADAL" clId="{779182DB-A846-4C8B-9AE0-5B10F29D3CE1}" dt="2024-07-16T06:46:34.732" v="2" actId="207"/>
          <ac:spMkLst>
            <pc:docMk/>
            <pc:sldMk cId="1090619185" sldId="413"/>
            <ac:spMk id="4" creationId="{E541E1C2-AAC0-40DF-DC4B-52DFA1A8DE22}"/>
          </ac:spMkLst>
        </pc:spChg>
        <pc:spChg chg="mod">
          <ac:chgData name="Phan Van Rieu (Hugo)" userId="032e726b-b6b7-45df-b0ca-e82fb010a48a" providerId="ADAL" clId="{779182DB-A846-4C8B-9AE0-5B10F29D3CE1}" dt="2024-07-16T06:46:34.732" v="2" actId="207"/>
          <ac:spMkLst>
            <pc:docMk/>
            <pc:sldMk cId="1090619185" sldId="413"/>
            <ac:spMk id="7" creationId="{56AE670F-A059-2D96-01FA-407382F3B4A4}"/>
          </ac:spMkLst>
        </pc:spChg>
        <pc:spChg chg="mod">
          <ac:chgData name="Phan Van Rieu (Hugo)" userId="032e726b-b6b7-45df-b0ca-e82fb010a48a" providerId="ADAL" clId="{779182DB-A846-4C8B-9AE0-5B10F29D3CE1}" dt="2024-07-16T06:46:34.732" v="2" actId="207"/>
          <ac:spMkLst>
            <pc:docMk/>
            <pc:sldMk cId="1090619185" sldId="413"/>
            <ac:spMk id="8" creationId="{7630D118-6DDA-8275-8ACE-62EE232C0E9D}"/>
          </ac:spMkLst>
        </pc:spChg>
        <pc:spChg chg="mod">
          <ac:chgData name="Phan Van Rieu (Hugo)" userId="032e726b-b6b7-45df-b0ca-e82fb010a48a" providerId="ADAL" clId="{779182DB-A846-4C8B-9AE0-5B10F29D3CE1}" dt="2024-07-16T06:46:34.732" v="2" actId="207"/>
          <ac:spMkLst>
            <pc:docMk/>
            <pc:sldMk cId="1090619185" sldId="413"/>
            <ac:spMk id="13" creationId="{96EA3E26-F19F-BEF1-7981-70FA1A7FA194}"/>
          </ac:spMkLst>
        </pc:spChg>
        <pc:spChg chg="mod">
          <ac:chgData name="Phan Van Rieu (Hugo)" userId="032e726b-b6b7-45df-b0ca-e82fb010a48a" providerId="ADAL" clId="{779182DB-A846-4C8B-9AE0-5B10F29D3CE1}" dt="2024-07-16T06:46:34.732" v="2" actId="207"/>
          <ac:spMkLst>
            <pc:docMk/>
            <pc:sldMk cId="1090619185" sldId="413"/>
            <ac:spMk id="14" creationId="{26BE88CE-F955-8286-D774-A717A3117D0B}"/>
          </ac:spMkLst>
        </pc:spChg>
        <pc:spChg chg="mod">
          <ac:chgData name="Phan Van Rieu (Hugo)" userId="032e726b-b6b7-45df-b0ca-e82fb010a48a" providerId="ADAL" clId="{779182DB-A846-4C8B-9AE0-5B10F29D3CE1}" dt="2024-07-16T06:47:11.782" v="3" actId="207"/>
          <ac:spMkLst>
            <pc:docMk/>
            <pc:sldMk cId="1090619185" sldId="413"/>
            <ac:spMk id="16" creationId="{44729FD5-C98C-6E97-B4FC-9141EEC53B84}"/>
          </ac:spMkLst>
        </pc:spChg>
        <pc:spChg chg="mod">
          <ac:chgData name="Phan Van Rieu (Hugo)" userId="032e726b-b6b7-45df-b0ca-e82fb010a48a" providerId="ADAL" clId="{779182DB-A846-4C8B-9AE0-5B10F29D3CE1}" dt="2024-07-16T06:47:11.782" v="3" actId="207"/>
          <ac:spMkLst>
            <pc:docMk/>
            <pc:sldMk cId="1090619185" sldId="413"/>
            <ac:spMk id="17" creationId="{4FC78DA8-774F-1B88-47B9-3B5C2C281CD2}"/>
          </ac:spMkLst>
        </pc:spChg>
        <pc:spChg chg="mod">
          <ac:chgData name="Phan Van Rieu (Hugo)" userId="032e726b-b6b7-45df-b0ca-e82fb010a48a" providerId="ADAL" clId="{779182DB-A846-4C8B-9AE0-5B10F29D3CE1}" dt="2024-07-16T06:47:11.782" v="3" actId="207"/>
          <ac:spMkLst>
            <pc:docMk/>
            <pc:sldMk cId="1090619185" sldId="413"/>
            <ac:spMk id="19" creationId="{09B16BFF-56E0-5F04-4337-7B89304C6EA2}"/>
          </ac:spMkLst>
        </pc:spChg>
        <pc:spChg chg="mod">
          <ac:chgData name="Phan Van Rieu (Hugo)" userId="032e726b-b6b7-45df-b0ca-e82fb010a48a" providerId="ADAL" clId="{779182DB-A846-4C8B-9AE0-5B10F29D3CE1}" dt="2024-07-16T06:47:11.782" v="3" actId="207"/>
          <ac:spMkLst>
            <pc:docMk/>
            <pc:sldMk cId="1090619185" sldId="413"/>
            <ac:spMk id="20" creationId="{36B805BA-2EA4-F777-E382-314A0A6C6D86}"/>
          </ac:spMkLst>
        </pc:spChg>
        <pc:spChg chg="mod">
          <ac:chgData name="Phan Van Rieu (Hugo)" userId="032e726b-b6b7-45df-b0ca-e82fb010a48a" providerId="ADAL" clId="{779182DB-A846-4C8B-9AE0-5B10F29D3CE1}" dt="2024-07-16T06:47:11.782" v="3" actId="207"/>
          <ac:spMkLst>
            <pc:docMk/>
            <pc:sldMk cId="1090619185" sldId="413"/>
            <ac:spMk id="22" creationId="{34294C3B-B57B-F6A8-798A-01F8F773F852}"/>
          </ac:spMkLst>
        </pc:spChg>
        <pc:spChg chg="mod">
          <ac:chgData name="Phan Van Rieu (Hugo)" userId="032e726b-b6b7-45df-b0ca-e82fb010a48a" providerId="ADAL" clId="{779182DB-A846-4C8B-9AE0-5B10F29D3CE1}" dt="2024-07-16T06:47:11.782" v="3" actId="207"/>
          <ac:spMkLst>
            <pc:docMk/>
            <pc:sldMk cId="1090619185" sldId="413"/>
            <ac:spMk id="23" creationId="{873019AF-A499-F055-8C13-EB8AA0B3FCB8}"/>
          </ac:spMkLst>
        </pc:spChg>
        <pc:spChg chg="mod">
          <ac:chgData name="Phan Van Rieu (Hugo)" userId="032e726b-b6b7-45df-b0ca-e82fb010a48a" providerId="ADAL" clId="{779182DB-A846-4C8B-9AE0-5B10F29D3CE1}" dt="2024-07-16T06:47:11.782" v="3" actId="207"/>
          <ac:spMkLst>
            <pc:docMk/>
            <pc:sldMk cId="1090619185" sldId="413"/>
            <ac:spMk id="25" creationId="{FF51A347-D22D-68B3-6B1F-0C246E20BC18}"/>
          </ac:spMkLst>
        </pc:spChg>
        <pc:spChg chg="mod">
          <ac:chgData name="Phan Van Rieu (Hugo)" userId="032e726b-b6b7-45df-b0ca-e82fb010a48a" providerId="ADAL" clId="{779182DB-A846-4C8B-9AE0-5B10F29D3CE1}" dt="2024-07-16T06:47:11.782" v="3" actId="207"/>
          <ac:spMkLst>
            <pc:docMk/>
            <pc:sldMk cId="1090619185" sldId="413"/>
            <ac:spMk id="26" creationId="{9234DCF7-A76D-CF79-0124-536CD9541119}"/>
          </ac:spMkLst>
        </pc:spChg>
        <pc:spChg chg="mod">
          <ac:chgData name="Phan Van Rieu (Hugo)" userId="032e726b-b6b7-45df-b0ca-e82fb010a48a" providerId="ADAL" clId="{779182DB-A846-4C8B-9AE0-5B10F29D3CE1}" dt="2024-07-16T06:46:34.732" v="2" actId="207"/>
          <ac:spMkLst>
            <pc:docMk/>
            <pc:sldMk cId="1090619185" sldId="413"/>
            <ac:spMk id="30" creationId="{7961B076-766A-C572-2C66-7345B90832C8}"/>
          </ac:spMkLst>
        </pc:spChg>
        <pc:grpChg chg="mod">
          <ac:chgData name="Phan Van Rieu (Hugo)" userId="032e726b-b6b7-45df-b0ca-e82fb010a48a" providerId="ADAL" clId="{779182DB-A846-4C8B-9AE0-5B10F29D3CE1}" dt="2024-07-16T06:46:34.732" v="2" actId="207"/>
          <ac:grpSpMkLst>
            <pc:docMk/>
            <pc:sldMk cId="1090619185" sldId="413"/>
            <ac:grpSpMk id="5" creationId="{C5F00FA6-C104-818B-41F2-1C62D004F829}"/>
          </ac:grpSpMkLst>
        </pc:grpChg>
        <pc:grpChg chg="mod">
          <ac:chgData name="Phan Van Rieu (Hugo)" userId="032e726b-b6b7-45df-b0ca-e82fb010a48a" providerId="ADAL" clId="{779182DB-A846-4C8B-9AE0-5B10F29D3CE1}" dt="2024-07-16T06:46:34.732" v="2" actId="207"/>
          <ac:grpSpMkLst>
            <pc:docMk/>
            <pc:sldMk cId="1090619185" sldId="413"/>
            <ac:grpSpMk id="6" creationId="{6F4867D5-5B74-E906-420A-BBBCA9ED9C47}"/>
          </ac:grpSpMkLst>
        </pc:grpChg>
        <pc:grpChg chg="mod">
          <ac:chgData name="Phan Van Rieu (Hugo)" userId="032e726b-b6b7-45df-b0ca-e82fb010a48a" providerId="ADAL" clId="{779182DB-A846-4C8B-9AE0-5B10F29D3CE1}" dt="2024-07-16T06:46:34.732" v="2" actId="207"/>
          <ac:grpSpMkLst>
            <pc:docMk/>
            <pc:sldMk cId="1090619185" sldId="413"/>
            <ac:grpSpMk id="12" creationId="{0A528F30-6498-EA59-8962-A40AB920D636}"/>
          </ac:grpSpMkLst>
        </pc:grpChg>
        <pc:grpChg chg="mod">
          <ac:chgData name="Phan Van Rieu (Hugo)" userId="032e726b-b6b7-45df-b0ca-e82fb010a48a" providerId="ADAL" clId="{779182DB-A846-4C8B-9AE0-5B10F29D3CE1}" dt="2024-07-16T06:47:11.782" v="3" actId="207"/>
          <ac:grpSpMkLst>
            <pc:docMk/>
            <pc:sldMk cId="1090619185" sldId="413"/>
            <ac:grpSpMk id="15" creationId="{2AACBD53-FFEC-750A-7F7E-C25DCF38FA3A}"/>
          </ac:grpSpMkLst>
        </pc:grpChg>
        <pc:grpChg chg="mod">
          <ac:chgData name="Phan Van Rieu (Hugo)" userId="032e726b-b6b7-45df-b0ca-e82fb010a48a" providerId="ADAL" clId="{779182DB-A846-4C8B-9AE0-5B10F29D3CE1}" dt="2024-07-16T06:47:11.782" v="3" actId="207"/>
          <ac:grpSpMkLst>
            <pc:docMk/>
            <pc:sldMk cId="1090619185" sldId="413"/>
            <ac:grpSpMk id="18" creationId="{7B6F7AED-744C-4829-FA06-3AD2F8CCEDE9}"/>
          </ac:grpSpMkLst>
        </pc:grpChg>
        <pc:grpChg chg="mod">
          <ac:chgData name="Phan Van Rieu (Hugo)" userId="032e726b-b6b7-45df-b0ca-e82fb010a48a" providerId="ADAL" clId="{779182DB-A846-4C8B-9AE0-5B10F29D3CE1}" dt="2024-07-16T06:47:11.782" v="3" actId="207"/>
          <ac:grpSpMkLst>
            <pc:docMk/>
            <pc:sldMk cId="1090619185" sldId="413"/>
            <ac:grpSpMk id="21" creationId="{E4BDEC49-9246-7218-01A0-66FA63B894CF}"/>
          </ac:grpSpMkLst>
        </pc:grpChg>
        <pc:grpChg chg="mod">
          <ac:chgData name="Phan Van Rieu (Hugo)" userId="032e726b-b6b7-45df-b0ca-e82fb010a48a" providerId="ADAL" clId="{779182DB-A846-4C8B-9AE0-5B10F29D3CE1}" dt="2024-07-16T06:47:11.782" v="3" actId="207"/>
          <ac:grpSpMkLst>
            <pc:docMk/>
            <pc:sldMk cId="1090619185" sldId="413"/>
            <ac:grpSpMk id="24" creationId="{DCB08BE2-86E1-3A67-AF5B-CF31EDB402D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7:</a:t>
            </a:r>
            <a:r>
              <a:rPr lang="en-US" baseline="0" dirty="0">
                <a:solidFill>
                  <a:schemeClr val="bg1"/>
                </a:solidFill>
              </a:rPr>
              <a:t> Jobs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2" r:id="rId15"/>
    <p:sldLayoutId id="2147483675" r:id="rId16"/>
    <p:sldLayoutId id="2147483681" r:id="rId17"/>
    <p:sldLayoutId id="214748368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316108" y="3089108"/>
            <a:ext cx="2776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7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JOBS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67" y="3720980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2.1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88737" y="4352851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95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69CC8-2C31-10C2-F080-01B23C39E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81526" y="1354257"/>
            <a:ext cx="5911085" cy="4197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</a:t>
            </a:r>
            <a:r>
              <a:rPr lang="en-US" sz="3600" b="1" dirty="0">
                <a:solidFill>
                  <a:schemeClr val="bg1"/>
                </a:solidFill>
              </a:rPr>
              <a:t>Tues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      March       25</a:t>
            </a:r>
            <a:r>
              <a:rPr 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2025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7. Jobs – Lesson 2.1 (P.95)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4400" b="1" i="1" dirty="0">
                <a:solidFill>
                  <a:schemeClr val="bg1"/>
                </a:solidFill>
              </a:rPr>
              <a:t>New words.           2. Model sentence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soccer player           Tom likes </a:t>
            </a:r>
            <a:r>
              <a:rPr lang="en-US" sz="4400" i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sports</a:t>
            </a: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a typeface="Times New Roman" panose="02020603050405020304" pitchFamily="18" charset="0"/>
              </a:rPr>
              <a:t>s</a:t>
            </a: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inger                        I think he’ll be </a:t>
            </a:r>
            <a:r>
              <a:rPr lang="en-US" sz="4400" i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 soccer player</a:t>
            </a: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VN" sz="4400" i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nurse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driver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police officer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actor</a:t>
            </a:r>
          </a:p>
          <a:p>
            <a:pPr marL="742950" indent="-742950">
              <a:buAutoNum type="arabicPeriod"/>
            </a:pPr>
            <a:endParaRPr lang="en-U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671" y="1381472"/>
            <a:ext cx="11550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recognize the vocabulary and get to know the structure of predicting someone’s future job based on what they like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soccer player, singer, nurse, driver, police officer, actor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Tom likes </a:t>
            </a:r>
            <a:r>
              <a:rPr lang="en-US" sz="3600" i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sports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. I think he’ll be </a:t>
            </a:r>
            <a:r>
              <a:rPr lang="en-US" sz="3600" i="1" u="sng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a soccer player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678319" y="1182814"/>
              <a:ext cx="4835362" cy="4367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algn="ctr"/>
              <a:r>
                <a:rPr lang="en-US" sz="32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soccer player,</a:t>
              </a:r>
            </a:p>
            <a:p>
              <a:pPr algn="ctr"/>
              <a:r>
                <a:rPr lang="en-US" sz="3200" i="1" dirty="0">
                  <a:solidFill>
                    <a:schemeClr val="bg1"/>
                  </a:solidFill>
                </a:rPr>
                <a:t>singer,</a:t>
              </a:r>
            </a:p>
            <a:p>
              <a:pPr algn="ctr"/>
              <a:r>
                <a:rPr lang="en-US" sz="3200" i="1" dirty="0">
                  <a:solidFill>
                    <a:schemeClr val="bg1"/>
                  </a:solidFill>
                </a:rPr>
                <a:t>nurse,</a:t>
              </a:r>
            </a:p>
            <a:p>
              <a:pPr algn="ctr"/>
              <a:r>
                <a:rPr lang="en-US" sz="3200" i="1" dirty="0">
                  <a:solidFill>
                    <a:schemeClr val="bg1"/>
                  </a:solidFill>
                </a:rPr>
                <a:t>driver,</a:t>
              </a:r>
            </a:p>
            <a:p>
              <a:pPr algn="ctr"/>
              <a:r>
                <a:rPr lang="en-US" sz="3200" i="1" dirty="0">
                  <a:solidFill>
                    <a:schemeClr val="bg1"/>
                  </a:solidFill>
                </a:rPr>
                <a:t>police officer,</a:t>
              </a:r>
            </a:p>
            <a:p>
              <a:pPr algn="ctr"/>
              <a:r>
                <a:rPr lang="en-US" sz="3200" i="1" dirty="0">
                  <a:solidFill>
                    <a:schemeClr val="bg1"/>
                  </a:solidFill>
                </a:rPr>
                <a:t>actor.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619888" y="2226779"/>
              <a:ext cx="5068760" cy="2231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228600" algn="ctr"/>
              <a:r>
                <a:rPr lang="en-US" sz="3200" i="1" dirty="0">
                  <a:solidFill>
                    <a:srgbClr val="FFFF00"/>
                  </a:solidFill>
                  <a:effectLst/>
                  <a:ea typeface="Times New Roman" panose="02020603050405020304" pitchFamily="18" charset="0"/>
                </a:rPr>
                <a:t>Tom likes sports</a:t>
              </a:r>
              <a:r>
                <a:rPr lang="en-US" sz="32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 I think </a:t>
              </a:r>
              <a:r>
                <a:rPr lang="en-US" sz="3200" i="1" dirty="0">
                  <a:solidFill>
                    <a:srgbClr val="FFFF00"/>
                  </a:solidFill>
                  <a:effectLst/>
                  <a:ea typeface="Times New Roman" panose="02020603050405020304" pitchFamily="18" charset="0"/>
                </a:rPr>
                <a:t>he’ll</a:t>
              </a:r>
            </a:p>
            <a:p>
              <a:pPr marL="228600" algn="ctr"/>
              <a:r>
                <a:rPr lang="en-US" sz="3200" i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be </a:t>
              </a:r>
              <a:r>
                <a:rPr lang="en-US" sz="3200" i="1" dirty="0">
                  <a:solidFill>
                    <a:srgbClr val="FFFF00"/>
                  </a:solidFill>
                  <a:ea typeface="Times New Roman" panose="02020603050405020304" pitchFamily="18" charset="0"/>
                </a:rPr>
                <a:t>a soccer player</a:t>
              </a:r>
              <a:endParaRPr lang="en-VN" sz="3200" dirty="0">
                <a:solidFill>
                  <a:srgbClr val="FFFF0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408060"/>
            <a:ext cx="8861425" cy="604188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98107792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soccer player, singer, nurse, driver, police officer, actor</a:t>
            </a:r>
            <a:r>
              <a:rPr lang="en-US" sz="3600" i="1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9493" y="1818408"/>
            <a:ext cx="667957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Tom likes sports. I think he’ll be a soccer player.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210</Words>
  <Application>Microsoft Macintosh PowerPoint</Application>
  <PresentationFormat>Widescreen</PresentationFormat>
  <Paragraphs>53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51</cp:revision>
  <dcterms:created xsi:type="dcterms:W3CDTF">2023-01-31T08:21:18Z</dcterms:created>
  <dcterms:modified xsi:type="dcterms:W3CDTF">2025-03-19T09:05:55Z</dcterms:modified>
</cp:coreProperties>
</file>