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452" r:id="rId4"/>
    <p:sldId id="267" r:id="rId5"/>
    <p:sldId id="271" r:id="rId6"/>
    <p:sldId id="275" r:id="rId7"/>
    <p:sldId id="294" r:id="rId8"/>
    <p:sldId id="295" r:id="rId9"/>
    <p:sldId id="30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46C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9" autoAdjust="0"/>
    <p:restoredTop sz="86438" autoAdjust="0"/>
  </p:normalViewPr>
  <p:slideViewPr>
    <p:cSldViewPr snapToGrid="0">
      <p:cViewPr varScale="1">
        <p:scale>
          <a:sx n="100" d="100"/>
          <a:sy n="100" d="100"/>
        </p:scale>
        <p:origin x="1056" y="1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4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3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574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246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934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4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0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0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4" y="0"/>
            <a:ext cx="2310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7: My Family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499" y="-6217"/>
            <a:ext cx="122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2.1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9" r:id="rId14"/>
    <p:sldLayoutId id="2147483672" r:id="rId15"/>
    <p:sldLayoutId id="2147483676" r:id="rId16"/>
    <p:sldLayoutId id="2147483695" r:id="rId17"/>
    <p:sldLayoutId id="21474836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847185" y="3031619"/>
            <a:ext cx="614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7: MY FAMILY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95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296" y="428176"/>
            <a:ext cx="4240695" cy="603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1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>
            <a:extLst>
              <a:ext uri="{FF2B5EF4-FFF2-40B4-BE49-F238E27FC236}">
                <a16:creationId xmlns:a16="http://schemas.microsoft.com/office/drawing/2014/main" id="{F0CEDB1E-52D5-9D4D-BEF0-CFF06A6A6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" y="-106680"/>
            <a:ext cx="12405360" cy="720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8EEBFCC-01AB-8EEB-E5F7-4D0FE546C37C}"/>
              </a:ext>
            </a:extLst>
          </p:cNvPr>
          <p:cNvSpPr txBox="1">
            <a:spLocks/>
          </p:cNvSpPr>
          <p:nvPr/>
        </p:nvSpPr>
        <p:spPr>
          <a:xfrm>
            <a:off x="243840" y="310216"/>
            <a:ext cx="11689080" cy="679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                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Tues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      March       25</a:t>
            </a:r>
            <a:r>
              <a:rPr lang="en-US" sz="4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2025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7. My family – Lesson 2.1 (P.95)</a:t>
            </a:r>
          </a:p>
          <a:p>
            <a:pPr marL="742950" indent="-742950">
              <a:buAutoNum type="arabicPeriod"/>
            </a:pPr>
            <a:r>
              <a:rPr lang="en-US" sz="4400" b="1" i="1" dirty="0">
                <a:solidFill>
                  <a:schemeClr val="bg1"/>
                </a:solidFill>
              </a:rPr>
              <a:t>New words               2. Model sentences</a:t>
            </a:r>
          </a:p>
          <a:p>
            <a:pPr marL="0" indent="0">
              <a:buNone/>
            </a:pPr>
            <a:r>
              <a:rPr lang="en-US" sz="4400" i="1" dirty="0">
                <a:solidFill>
                  <a:srgbClr val="0070C0"/>
                </a:solidFill>
              </a:rPr>
              <a:t> </a:t>
            </a:r>
            <a:r>
              <a:rPr lang="en-US" sz="4400" i="1" dirty="0">
                <a:solidFill>
                  <a:schemeClr val="bg1"/>
                </a:solidFill>
              </a:rPr>
              <a:t>store                  [A: Where does your father work?</a:t>
            </a:r>
          </a:p>
          <a:p>
            <a:pPr marL="0" indent="0">
              <a:buNone/>
            </a:pPr>
            <a:r>
              <a:rPr lang="en-US" sz="4400" i="1" dirty="0">
                <a:solidFill>
                  <a:schemeClr val="bg1"/>
                </a:solidFill>
              </a:rPr>
              <a:t> </a:t>
            </a:r>
            <a:r>
              <a:rPr lang="en-US" sz="4400" i="1">
                <a:solidFill>
                  <a:schemeClr val="bg1"/>
                </a:solidFill>
              </a:rPr>
              <a:t>hospital              B</a:t>
            </a:r>
            <a:r>
              <a:rPr lang="en-US" sz="4400" i="1" dirty="0">
                <a:solidFill>
                  <a:schemeClr val="bg1"/>
                </a:solidFill>
              </a:rPr>
              <a:t>: My father works at a bank</a:t>
            </a:r>
            <a:r>
              <a:rPr lang="en-US" sz="4400" i="1">
                <a:solidFill>
                  <a:schemeClr val="bg1"/>
                </a:solidFill>
              </a:rPr>
              <a:t>.    restaurant               </a:t>
            </a:r>
            <a:r>
              <a:rPr lang="en-US" sz="4400" i="1" dirty="0">
                <a:solidFill>
                  <a:schemeClr val="bg1"/>
                </a:solidFill>
              </a:rPr>
              <a:t>He's a cashier. </a:t>
            </a:r>
            <a:r>
              <a:rPr lang="vi-VN" sz="4400" i="1" dirty="0">
                <a:solidFill>
                  <a:schemeClr val="bg1"/>
                </a:solidFill>
              </a:rPr>
              <a:t>]</a:t>
            </a:r>
            <a:endParaRPr lang="en-US" sz="44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400" i="1" dirty="0">
                <a:solidFill>
                  <a:schemeClr val="bg1"/>
                </a:solidFill>
              </a:rPr>
              <a:t> office</a:t>
            </a:r>
          </a:p>
          <a:p>
            <a:pPr marL="0" indent="0">
              <a:buNone/>
            </a:pPr>
            <a:r>
              <a:rPr lang="en-US" sz="4400" i="1" dirty="0">
                <a:solidFill>
                  <a:schemeClr val="bg1"/>
                </a:solidFill>
              </a:rPr>
              <a:t> farm</a:t>
            </a:r>
          </a:p>
          <a:p>
            <a:pPr marL="0" indent="0">
              <a:buNone/>
            </a:pPr>
            <a:r>
              <a:rPr lang="en-US" sz="4400" i="1" dirty="0">
                <a:solidFill>
                  <a:schemeClr val="bg1"/>
                </a:solidFill>
              </a:rPr>
              <a:t> bank</a:t>
            </a:r>
            <a:endParaRPr lang="en-US" sz="4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1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7911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2645" y="1749177"/>
            <a:ext cx="109727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where their family members work.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store, hospital, restaurant, office, farm, bank.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Where does your father work?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 My father works at a bank. He's a cashier.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4686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store, </a:t>
            </a:r>
          </a:p>
          <a:p>
            <a:pPr algn="ctr"/>
            <a:r>
              <a:rPr lang="en-US" sz="3600" i="1" dirty="0"/>
              <a:t>hospital, </a:t>
            </a:r>
          </a:p>
          <a:p>
            <a:pPr algn="ctr"/>
            <a:r>
              <a:rPr lang="en-US" sz="3600" i="1" dirty="0"/>
              <a:t>restaurant, </a:t>
            </a:r>
          </a:p>
          <a:p>
            <a:pPr algn="ctr"/>
            <a:r>
              <a:rPr lang="en-US" sz="3600" i="1" dirty="0"/>
              <a:t>office, </a:t>
            </a:r>
          </a:p>
          <a:p>
            <a:pPr algn="ctr"/>
            <a:r>
              <a:rPr lang="en-US" sz="3600" i="1" dirty="0"/>
              <a:t>farm, </a:t>
            </a:r>
          </a:p>
          <a:p>
            <a:pPr algn="ctr"/>
            <a:r>
              <a:rPr lang="en-US" sz="3600" i="1" dirty="0"/>
              <a:t>bank.</a:t>
            </a:r>
          </a:p>
        </p:txBody>
      </p:sp>
    </p:spTree>
    <p:extLst>
      <p:ext uri="{BB962C8B-B14F-4D97-AF65-F5344CB8AC3E}">
        <p14:creationId xmlns:p14="http://schemas.microsoft.com/office/powerpoint/2010/main" val="3449769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53737" y="372379"/>
            <a:ext cx="6417426" cy="612986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Structures:</a:t>
            </a:r>
            <a:endParaRPr lang="en-US" sz="3600" i="1" dirty="0"/>
          </a:p>
          <a:p>
            <a:pPr algn="ctr"/>
            <a:r>
              <a:rPr lang="en-US" sz="3100" i="1" dirty="0"/>
              <a:t>Where does your father work?</a:t>
            </a:r>
          </a:p>
          <a:p>
            <a:pPr algn="ctr"/>
            <a:r>
              <a:rPr lang="en-US" sz="3100" i="1" dirty="0"/>
              <a:t>My father works at a bank. </a:t>
            </a:r>
          </a:p>
          <a:p>
            <a:pPr algn="ctr"/>
            <a:r>
              <a:rPr lang="en-US" sz="3100" i="1" dirty="0"/>
              <a:t>He's a cashier.</a:t>
            </a:r>
          </a:p>
        </p:txBody>
      </p:sp>
    </p:spTree>
    <p:extLst>
      <p:ext uri="{BB962C8B-B14F-4D97-AF65-F5344CB8AC3E}">
        <p14:creationId xmlns:p14="http://schemas.microsoft.com/office/powerpoint/2010/main" val="117847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783370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16426" y="1840673"/>
            <a:ext cx="5178286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store, hospital, restaurant, office, farm, bank.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9AC2310-5F58-1845-AB8D-78006DCF06E5}"/>
              </a:ext>
            </a:extLst>
          </p:cNvPr>
          <p:cNvSpPr/>
          <p:nvPr/>
        </p:nvSpPr>
        <p:spPr>
          <a:xfrm>
            <a:off x="5827223" y="1840673"/>
            <a:ext cx="5911339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Where does your father work?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My father works at a bank. He's a cashier.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80872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43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208</Words>
  <Application>Microsoft Macintosh PowerPoint</Application>
  <PresentationFormat>Widescreen</PresentationFormat>
  <Paragraphs>46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70</cp:revision>
  <dcterms:created xsi:type="dcterms:W3CDTF">2023-01-31T08:21:18Z</dcterms:created>
  <dcterms:modified xsi:type="dcterms:W3CDTF">2025-03-19T09:14:20Z</dcterms:modified>
</cp:coreProperties>
</file>