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7" r:id="rId4"/>
    <p:sldId id="452" r:id="rId5"/>
    <p:sldId id="500" r:id="rId6"/>
    <p:sldId id="271" r:id="rId7"/>
    <p:sldId id="275" r:id="rId8"/>
    <p:sldId id="294" r:id="rId9"/>
    <p:sldId id="295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7" autoAdjust="0"/>
    <p:restoredTop sz="86384" autoAdjust="0"/>
  </p:normalViewPr>
  <p:slideViewPr>
    <p:cSldViewPr snapToGrid="0">
      <p:cViewPr varScale="1">
        <p:scale>
          <a:sx n="116" d="100"/>
          <a:sy n="116" d="100"/>
        </p:scale>
        <p:origin x="37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574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246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4" y="0"/>
            <a:ext cx="207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7: My Family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6217"/>
            <a:ext cx="122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72" r:id="rId15"/>
    <p:sldLayoutId id="2147483676" r:id="rId16"/>
    <p:sldLayoutId id="2147483695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3031619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7: MY FAMILY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92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518" y="497631"/>
            <a:ext cx="4183152" cy="59020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81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5328" y="1603542"/>
            <a:ext cx="1097279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job their family members do.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cashier, doctor, office worker, factory worker, farmer, waiter.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 does your father do? 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He's a doctor.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What does your mother do? 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She's an office worker.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>
            <a:extLst>
              <a:ext uri="{FF2B5EF4-FFF2-40B4-BE49-F238E27FC236}">
                <a16:creationId xmlns:a16="http://schemas.microsoft.com/office/drawing/2014/main" id="{F0CEDB1E-52D5-9D4D-BEF0-CFF06A6A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" y="-106680"/>
            <a:ext cx="12405360" cy="720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8EEBFCC-01AB-8EEB-E5F7-4D0FE546C37C}"/>
              </a:ext>
            </a:extLst>
          </p:cNvPr>
          <p:cNvSpPr txBox="1">
            <a:spLocks/>
          </p:cNvSpPr>
          <p:nvPr/>
        </p:nvSpPr>
        <p:spPr>
          <a:xfrm>
            <a:off x="243840" y="310216"/>
            <a:ext cx="11689080" cy="679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               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      March       19</a:t>
            </a:r>
            <a:r>
              <a:rPr lang="en-US" sz="4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2025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7. My family – Lesson 1.1 (P.92)</a:t>
            </a:r>
          </a:p>
          <a:p>
            <a:pPr marL="742950" indent="-742950">
              <a:buAutoNum type="arabicPeriod"/>
            </a:pPr>
            <a:r>
              <a:rPr lang="en-US" sz="4400" b="1" i="1" dirty="0">
                <a:solidFill>
                  <a:schemeClr val="bg1"/>
                </a:solidFill>
              </a:rPr>
              <a:t>New words             2. Model sentences 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</a:rPr>
              <a:t>cashier                  [A: What does your father do? doctor                    B: He’s a doctor.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</a:rPr>
              <a:t>office worker         A: What does your mother do? factory worker      B: She’s an office worker.]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</a:rPr>
              <a:t>farmer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</a:rPr>
              <a:t> waiter. </a:t>
            </a:r>
            <a:endParaRPr lang="en-US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1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784" y="410547"/>
            <a:ext cx="12125738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Talk about what your family members look like.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Pair work: </a:t>
            </a: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Students take turns to talk what their family members look like.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E.g. My grandfather is handsome and old.</a:t>
            </a: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        My brother is tall and cute.</a:t>
            </a: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        My sister has long, blond hair.</a:t>
            </a:r>
          </a:p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9144794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cashier, </a:t>
            </a:r>
          </a:p>
          <a:p>
            <a:pPr algn="ctr"/>
            <a:r>
              <a:rPr lang="en-US" sz="3600" i="1" dirty="0"/>
              <a:t>doctor, </a:t>
            </a:r>
          </a:p>
          <a:p>
            <a:pPr algn="ctr"/>
            <a:r>
              <a:rPr lang="en-US" sz="3600" i="1" dirty="0"/>
              <a:t>office worker, factory worker, farmer, </a:t>
            </a:r>
          </a:p>
          <a:p>
            <a:pPr algn="ctr"/>
            <a:r>
              <a:rPr lang="en-US" sz="3600" i="1" dirty="0"/>
              <a:t>waiter.</a:t>
            </a:r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95548" y="282634"/>
            <a:ext cx="6467301" cy="627610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Structures:</a:t>
            </a:r>
            <a:endParaRPr lang="en-US" sz="3600" i="1" dirty="0"/>
          </a:p>
          <a:p>
            <a:pPr algn="ctr"/>
            <a:r>
              <a:rPr lang="en-US" sz="3000" i="1" dirty="0"/>
              <a:t>What does your father do? </a:t>
            </a:r>
          </a:p>
          <a:p>
            <a:pPr algn="ctr"/>
            <a:r>
              <a:rPr lang="en-US" sz="3000" i="1" dirty="0"/>
              <a:t>He's a doctor. </a:t>
            </a:r>
          </a:p>
          <a:p>
            <a:pPr algn="ctr"/>
            <a:r>
              <a:rPr lang="en-US" sz="3000" i="1" dirty="0"/>
              <a:t>What does your mother do?</a:t>
            </a:r>
          </a:p>
          <a:p>
            <a:pPr algn="ctr"/>
            <a:r>
              <a:rPr lang="en-US" sz="3000" i="1" dirty="0"/>
              <a:t>She's an office worker.</a:t>
            </a:r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840673"/>
            <a:ext cx="516406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cashier, doctor, office worker, factory worker, farmer, waiter.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9AC2310-5F58-1845-AB8D-78006DCF06E5}"/>
              </a:ext>
            </a:extLst>
          </p:cNvPr>
          <p:cNvSpPr/>
          <p:nvPr/>
        </p:nvSpPr>
        <p:spPr>
          <a:xfrm>
            <a:off x="5852273" y="1840673"/>
            <a:ext cx="582809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 does your father do?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He's a doctor.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does your mother do?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She's an office worker.</a:t>
            </a: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288</Words>
  <Application>Microsoft Macintosh PowerPoint</Application>
  <PresentationFormat>Widescreen</PresentationFormat>
  <Paragraphs>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66</cp:revision>
  <dcterms:created xsi:type="dcterms:W3CDTF">2023-01-31T08:21:18Z</dcterms:created>
  <dcterms:modified xsi:type="dcterms:W3CDTF">2025-03-19T09:13:49Z</dcterms:modified>
</cp:coreProperties>
</file>