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79" r:id="rId5"/>
    <p:sldId id="273" r:id="rId6"/>
    <p:sldId id="272" r:id="rId7"/>
    <p:sldId id="274" r:id="rId8"/>
    <p:sldId id="303" r:id="rId9"/>
    <p:sldId id="304" r:id="rId10"/>
    <p:sldId id="305" r:id="rId11"/>
    <p:sldId id="306" r:id="rId12"/>
    <p:sldId id="307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635" autoAdjust="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79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1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1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32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3: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0" y="-6217"/>
            <a:ext cx="202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</a:t>
            </a:r>
          </a:p>
          <a:p>
            <a:r>
              <a:rPr lang="en-US" dirty="0">
                <a:solidFill>
                  <a:schemeClr val="bg1"/>
                </a:solidFill>
              </a:rPr>
              <a:t>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80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15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6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0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aincoat">
            <a:hlinkClick r:id="" action="ppaction://media"/>
            <a:extLst>
              <a:ext uri="{FF2B5EF4-FFF2-40B4-BE49-F238E27FC236}">
                <a16:creationId xmlns:a16="http://schemas.microsoft.com/office/drawing/2014/main" id="{729E60A2-2083-7A53-B2D1-6455F7ABB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7296" y="823490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DBAA38-EA0B-073E-8BF8-58CE98E03270}"/>
              </a:ext>
            </a:extLst>
          </p:cNvPr>
          <p:cNvSpPr/>
          <p:nvPr/>
        </p:nvSpPr>
        <p:spPr>
          <a:xfrm>
            <a:off x="6666620" y="399724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DA4E9-96C3-AC61-3617-901350C5050F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D6A101E-4C93-E0E5-37FA-D4AC6FEC4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53" y="1583593"/>
            <a:ext cx="4212618" cy="4353039"/>
          </a:xfrm>
          <a:prstGeom prst="rect">
            <a:avLst/>
          </a:prstGeom>
        </p:spPr>
      </p:pic>
      <p:sp>
        <p:nvSpPr>
          <p:cNvPr id="11" name="socks 1">
            <a:extLst>
              <a:ext uri="{FF2B5EF4-FFF2-40B4-BE49-F238E27FC236}">
                <a16:creationId xmlns:a16="http://schemas.microsoft.com/office/drawing/2014/main" id="{3F4A0EFC-58F9-D0D6-E8C7-C7D00A01C1D3}"/>
              </a:ext>
            </a:extLst>
          </p:cNvPr>
          <p:cNvSpPr txBox="1"/>
          <p:nvPr/>
        </p:nvSpPr>
        <p:spPr>
          <a:xfrm>
            <a:off x="6896553" y="2006444"/>
            <a:ext cx="3208289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raincoat</a:t>
            </a:r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3F4AD235-5181-31B6-8E4E-82EBF4FBDC71}"/>
              </a:ext>
            </a:extLst>
          </p:cNvPr>
          <p:cNvSpPr txBox="1"/>
          <p:nvPr/>
        </p:nvSpPr>
        <p:spPr>
          <a:xfrm>
            <a:off x="6671945" y="3509452"/>
            <a:ext cx="3745683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/ˈ</a:t>
            </a:r>
            <a:r>
              <a:rPr lang="en-US" sz="6000" dirty="0" err="1"/>
              <a:t>reɪnkoʊt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Áo</a:t>
            </a:r>
            <a:r>
              <a:rPr lang="en-US" sz="6000" dirty="0"/>
              <a:t> </a:t>
            </a:r>
            <a:r>
              <a:rPr lang="en-US" sz="6000" dirty="0" err="1"/>
              <a:t>mưa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D56363C2-F98C-BF16-B5C4-BCDD2C08A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umbrella">
            <a:hlinkClick r:id="" action="ppaction://media"/>
            <a:extLst>
              <a:ext uri="{FF2B5EF4-FFF2-40B4-BE49-F238E27FC236}">
                <a16:creationId xmlns:a16="http://schemas.microsoft.com/office/drawing/2014/main" id="{D31764E7-B6B6-0362-4476-EA5E96398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66049" y="854347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B609AB-DE9F-C2A0-5426-C0E1C3BD013E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CF995-8522-E03D-FC76-6FB59BBDFA9E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2678C6B-A016-48DF-E64E-9051583F6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240" y="1377584"/>
            <a:ext cx="4045699" cy="4316080"/>
          </a:xfrm>
          <a:prstGeom prst="rect">
            <a:avLst/>
          </a:prstGeom>
        </p:spPr>
      </p:pic>
      <p:sp>
        <p:nvSpPr>
          <p:cNvPr id="11" name="pants 1">
            <a:extLst>
              <a:ext uri="{FF2B5EF4-FFF2-40B4-BE49-F238E27FC236}">
                <a16:creationId xmlns:a16="http://schemas.microsoft.com/office/drawing/2014/main" id="{02C1EFA4-6758-5291-0E70-19163720EE99}"/>
              </a:ext>
            </a:extLst>
          </p:cNvPr>
          <p:cNvSpPr txBox="1"/>
          <p:nvPr/>
        </p:nvSpPr>
        <p:spPr>
          <a:xfrm>
            <a:off x="7404658" y="1944429"/>
            <a:ext cx="3024504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umbrella</a:t>
            </a: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F5A43713-961C-B84E-CF3B-5614785685A6}"/>
              </a:ext>
            </a:extLst>
          </p:cNvPr>
          <p:cNvSpPr txBox="1"/>
          <p:nvPr/>
        </p:nvSpPr>
        <p:spPr>
          <a:xfrm>
            <a:off x="7066049" y="3429000"/>
            <a:ext cx="3795711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</a:t>
            </a:r>
            <a:r>
              <a:rPr lang="en-US" sz="6000" dirty="0" err="1"/>
              <a:t>ʌmˈbrelə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Cái</a:t>
            </a:r>
            <a:r>
              <a:rPr lang="en-US" sz="6000" dirty="0"/>
              <a:t> ô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8EAEDB0-4B3B-5A90-24D6-EE4913896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loves">
            <a:hlinkClick r:id="" action="ppaction://media"/>
            <a:extLst>
              <a:ext uri="{FF2B5EF4-FFF2-40B4-BE49-F238E27FC236}">
                <a16:creationId xmlns:a16="http://schemas.microsoft.com/office/drawing/2014/main" id="{6CB584B6-49DB-A382-6871-9367BF4426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0840" y="965069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CE16-06C7-4CF5-0552-8152ED642223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04F15-FFC4-23E9-720F-7515FCC4DE88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FB027424-1793-5F07-F9EF-3D46F13A3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57" y="1377584"/>
            <a:ext cx="4184802" cy="4555867"/>
          </a:xfrm>
          <a:prstGeom prst="rect">
            <a:avLst/>
          </a:prstGeom>
        </p:spPr>
      </p:pic>
      <p:sp>
        <p:nvSpPr>
          <p:cNvPr id="11" name="pants 1">
            <a:extLst>
              <a:ext uri="{FF2B5EF4-FFF2-40B4-BE49-F238E27FC236}">
                <a16:creationId xmlns:a16="http://schemas.microsoft.com/office/drawing/2014/main" id="{77307730-449B-A687-25D5-2EA6BEFA3AAB}"/>
              </a:ext>
            </a:extLst>
          </p:cNvPr>
          <p:cNvSpPr txBox="1"/>
          <p:nvPr/>
        </p:nvSpPr>
        <p:spPr>
          <a:xfrm>
            <a:off x="7146925" y="2040939"/>
            <a:ext cx="2552246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gloves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FB56A49B-43D1-3B42-4149-E89A441B8E5E}"/>
              </a:ext>
            </a:extLst>
          </p:cNvPr>
          <p:cNvSpPr txBox="1"/>
          <p:nvPr/>
        </p:nvSpPr>
        <p:spPr>
          <a:xfrm>
            <a:off x="6794553" y="3429000"/>
            <a:ext cx="3256989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</a:t>
            </a:r>
            <a:r>
              <a:rPr lang="vi-VN" sz="6000" dirty="0" err="1"/>
              <a:t>ɡlʌvz</a:t>
            </a:r>
            <a:r>
              <a:rPr lang="vi-VN" sz="6000" dirty="0"/>
              <a:t>/</a:t>
            </a:r>
            <a:endParaRPr lang="en-US" sz="6000" dirty="0"/>
          </a:p>
          <a:p>
            <a:pPr algn="ctr"/>
            <a:r>
              <a:rPr lang="en-US" sz="6000" dirty="0" err="1"/>
              <a:t>Găng</a:t>
            </a:r>
            <a:r>
              <a:rPr lang="en-US" sz="6000" dirty="0"/>
              <a:t> </a:t>
            </a:r>
            <a:r>
              <a:rPr lang="en-US" sz="6000" dirty="0" err="1"/>
              <a:t>tay</a:t>
            </a:r>
            <a:endParaRPr lang="en-US" sz="6000" dirty="0"/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7547379-721F-918F-3C6C-F5C9EAE37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419806"/>
            <a:ext cx="9082096" cy="60155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sunglasses, </a:t>
            </a:r>
          </a:p>
          <a:p>
            <a:pPr algn="ctr"/>
            <a:r>
              <a:rPr lang="en-US" sz="3600" i="1" dirty="0"/>
              <a:t>coat, </a:t>
            </a:r>
          </a:p>
          <a:p>
            <a:pPr algn="ctr"/>
            <a:r>
              <a:rPr lang="en-US" sz="3600" i="1" dirty="0"/>
              <a:t>cap, </a:t>
            </a:r>
          </a:p>
          <a:p>
            <a:pPr algn="ctr"/>
            <a:r>
              <a:rPr lang="en-US" sz="3600" i="1" dirty="0"/>
              <a:t>raincoat, </a:t>
            </a:r>
          </a:p>
          <a:p>
            <a:pPr algn="ctr"/>
            <a:r>
              <a:rPr lang="en-US" sz="3600" i="1" dirty="0"/>
              <a:t>umbrella, </a:t>
            </a:r>
          </a:p>
          <a:p>
            <a:pPr algn="ctr"/>
            <a:r>
              <a:rPr lang="en-US" sz="3600" i="1" dirty="0"/>
              <a:t>gloves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7" y="448756"/>
            <a:ext cx="8640473" cy="5760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4A9B772-14C8-FC7F-CD2E-78CD556C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88" y="790590"/>
            <a:ext cx="6820251" cy="679485"/>
          </a:xfrm>
          <a:prstGeom prst="rect">
            <a:avLst/>
          </a:prstGeom>
        </p:spPr>
      </p:pic>
      <p:pic>
        <p:nvPicPr>
          <p:cNvPr id="10" name="CD1 TRACK 64">
            <a:hlinkClick r:id="" action="ppaction://media"/>
            <a:extLst>
              <a:ext uri="{FF2B5EF4-FFF2-40B4-BE49-F238E27FC236}">
                <a16:creationId xmlns:a16="http://schemas.microsoft.com/office/drawing/2014/main" id="{733B6257-D129-ED93-D1C5-A2F09C3D2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0176" y="1063675"/>
            <a:ext cx="406400" cy="40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4595A0-EB04-48A1-23DD-6629485A0C79}"/>
              </a:ext>
            </a:extLst>
          </p:cNvPr>
          <p:cNvSpPr/>
          <p:nvPr/>
        </p:nvSpPr>
        <p:spPr>
          <a:xfrm>
            <a:off x="7456714" y="790590"/>
            <a:ext cx="1785258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AC10944B-A9C9-77C7-D097-E38CB3666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88" y="2115429"/>
            <a:ext cx="11845051" cy="2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33" name="dress 1">
            <a:extLst>
              <a:ext uri="{FF2B5EF4-FFF2-40B4-BE49-F238E27FC236}">
                <a16:creationId xmlns:a16="http://schemas.microsoft.com/office/drawing/2014/main" id="{2333EBD8-E385-3C1F-5156-5868EDAA2DC5}"/>
              </a:ext>
            </a:extLst>
          </p:cNvPr>
          <p:cNvSpPr txBox="1"/>
          <p:nvPr/>
        </p:nvSpPr>
        <p:spPr>
          <a:xfrm>
            <a:off x="152578" y="4415486"/>
            <a:ext cx="1905000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sunglasses</a:t>
            </a:r>
          </a:p>
        </p:txBody>
      </p:sp>
      <p:sp>
        <p:nvSpPr>
          <p:cNvPr id="34" name="shirt 1">
            <a:extLst>
              <a:ext uri="{FF2B5EF4-FFF2-40B4-BE49-F238E27FC236}">
                <a16:creationId xmlns:a16="http://schemas.microsoft.com/office/drawing/2014/main" id="{F0B0B27B-CADE-6B49-A60D-B03391111AE4}"/>
              </a:ext>
            </a:extLst>
          </p:cNvPr>
          <p:cNvSpPr txBox="1"/>
          <p:nvPr/>
        </p:nvSpPr>
        <p:spPr>
          <a:xfrm>
            <a:off x="2335086" y="4423976"/>
            <a:ext cx="1630955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coat</a:t>
            </a:r>
          </a:p>
        </p:txBody>
      </p:sp>
      <p:sp>
        <p:nvSpPr>
          <p:cNvPr id="35" name="shorts 1">
            <a:extLst>
              <a:ext uri="{FF2B5EF4-FFF2-40B4-BE49-F238E27FC236}">
                <a16:creationId xmlns:a16="http://schemas.microsoft.com/office/drawing/2014/main" id="{A223E941-D402-7CD7-AE03-B873867ED5D1}"/>
              </a:ext>
            </a:extLst>
          </p:cNvPr>
          <p:cNvSpPr txBox="1"/>
          <p:nvPr/>
        </p:nvSpPr>
        <p:spPr>
          <a:xfrm>
            <a:off x="4382627" y="439666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cap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6" name="socks 1">
            <a:extLst>
              <a:ext uri="{FF2B5EF4-FFF2-40B4-BE49-F238E27FC236}">
                <a16:creationId xmlns:a16="http://schemas.microsoft.com/office/drawing/2014/main" id="{D424F61F-9C5B-E08D-681F-105C3905E523}"/>
              </a:ext>
            </a:extLst>
          </p:cNvPr>
          <p:cNvSpPr txBox="1"/>
          <p:nvPr/>
        </p:nvSpPr>
        <p:spPr>
          <a:xfrm>
            <a:off x="6447340" y="4396660"/>
            <a:ext cx="1630955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raincoat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BC93E-3031-84F6-2BBD-014D30231C38}"/>
              </a:ext>
            </a:extLst>
          </p:cNvPr>
          <p:cNvSpPr txBox="1"/>
          <p:nvPr/>
        </p:nvSpPr>
        <p:spPr>
          <a:xfrm>
            <a:off x="253201" y="522008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sʌnɡlæsɪz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ính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râm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9BDB27-1EC8-D55F-8CF5-A3E3D3F9282D}"/>
              </a:ext>
            </a:extLst>
          </p:cNvPr>
          <p:cNvSpPr txBox="1"/>
          <p:nvPr/>
        </p:nvSpPr>
        <p:spPr>
          <a:xfrm>
            <a:off x="2326500" y="520152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</a:t>
            </a:r>
            <a:r>
              <a:rPr lang="vi-VN" sz="2000" dirty="0" err="1"/>
              <a:t>koʊt</a:t>
            </a:r>
            <a:r>
              <a:rPr lang="vi-VN" sz="2000" dirty="0"/>
              <a:t>/</a:t>
            </a:r>
            <a:endParaRPr lang="en-US" sz="2000" dirty="0"/>
          </a:p>
          <a:p>
            <a:pPr algn="ctr"/>
            <a:r>
              <a:rPr lang="en-US" sz="2000" dirty="0"/>
              <a:t>Á</a:t>
            </a:r>
            <a:r>
              <a:rPr lang="vi-VN" sz="2000" dirty="0"/>
              <a:t>o </a:t>
            </a:r>
            <a:r>
              <a:rPr lang="en-US" sz="2000" dirty="0" err="1"/>
              <a:t>choàng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F4D5C3-6777-7F89-7365-6C3A75B8F1FF}"/>
              </a:ext>
            </a:extLst>
          </p:cNvPr>
          <p:cNvSpPr txBox="1"/>
          <p:nvPr/>
        </p:nvSpPr>
        <p:spPr>
          <a:xfrm>
            <a:off x="4382627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kæp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Mũ</a:t>
            </a:r>
            <a:r>
              <a:rPr lang="en-US" sz="2000" dirty="0"/>
              <a:t> </a:t>
            </a:r>
            <a:r>
              <a:rPr lang="en-US" sz="2000" dirty="0" err="1"/>
              <a:t>lưỡi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4E0900-38D3-DAE6-8965-DEFDEF219C5B}"/>
              </a:ext>
            </a:extLst>
          </p:cNvPr>
          <p:cNvSpPr txBox="1"/>
          <p:nvPr/>
        </p:nvSpPr>
        <p:spPr>
          <a:xfrm>
            <a:off x="6447340" y="517421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 ˈ</a:t>
            </a:r>
            <a:r>
              <a:rPr lang="en-US" sz="2000" dirty="0" err="1"/>
              <a:t>reɪnkoʊt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mưa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pants 1">
            <a:extLst>
              <a:ext uri="{FF2B5EF4-FFF2-40B4-BE49-F238E27FC236}">
                <a16:creationId xmlns:a16="http://schemas.microsoft.com/office/drawing/2014/main" id="{BF8E3345-F431-615B-242B-ADAA65157470}"/>
              </a:ext>
            </a:extLst>
          </p:cNvPr>
          <p:cNvSpPr txBox="1"/>
          <p:nvPr/>
        </p:nvSpPr>
        <p:spPr>
          <a:xfrm>
            <a:off x="8503467" y="4415486"/>
            <a:ext cx="1630955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umbrella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B0CA6-35B2-80B5-47B7-9A7F29981CA6}"/>
              </a:ext>
            </a:extLst>
          </p:cNvPr>
          <p:cNvSpPr txBox="1"/>
          <p:nvPr/>
        </p:nvSpPr>
        <p:spPr>
          <a:xfrm>
            <a:off x="8411392" y="5184216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ʌmˈbrelə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ô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ants 1">
            <a:extLst>
              <a:ext uri="{FF2B5EF4-FFF2-40B4-BE49-F238E27FC236}">
                <a16:creationId xmlns:a16="http://schemas.microsoft.com/office/drawing/2014/main" id="{A0F963BA-2804-5CE3-DED8-14A4EBB87F7C}"/>
              </a:ext>
            </a:extLst>
          </p:cNvPr>
          <p:cNvSpPr txBox="1"/>
          <p:nvPr/>
        </p:nvSpPr>
        <p:spPr>
          <a:xfrm>
            <a:off x="10319657" y="4396660"/>
            <a:ext cx="1719803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gloves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684E6C-57F5-BF38-A40F-84F315B904EC}"/>
              </a:ext>
            </a:extLst>
          </p:cNvPr>
          <p:cNvSpPr txBox="1"/>
          <p:nvPr/>
        </p:nvSpPr>
        <p:spPr>
          <a:xfrm>
            <a:off x="10328243" y="5223938"/>
            <a:ext cx="1711217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</a:t>
            </a:r>
            <a:r>
              <a:rPr lang="vi-VN" sz="2000" dirty="0" err="1"/>
              <a:t>ɡlʌvz</a:t>
            </a:r>
            <a:r>
              <a:rPr lang="vi-VN" sz="2000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Găng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endParaRPr lang="en-US" sz="2000" dirty="0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CC3F4D6-A428-5FB6-4F0D-A871B50416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CC36913-559C-B8E3-7F0B-E622882C82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" y="1629434"/>
            <a:ext cx="11941629" cy="2170139"/>
          </a:xfrm>
          <a:prstGeom prst="rect">
            <a:avLst/>
          </a:prstGeom>
        </p:spPr>
      </p:pic>
      <p:pic>
        <p:nvPicPr>
          <p:cNvPr id="11" name="sunglasses">
            <a:hlinkClick r:id="" action="ppaction://media"/>
            <a:extLst>
              <a:ext uri="{FF2B5EF4-FFF2-40B4-BE49-F238E27FC236}">
                <a16:creationId xmlns:a16="http://schemas.microsoft.com/office/drawing/2014/main" id="{026A30BD-394A-909E-3060-9EE2ABF77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62817" y="753948"/>
            <a:ext cx="406400" cy="406400"/>
          </a:xfrm>
          <a:prstGeom prst="rect">
            <a:avLst/>
          </a:prstGeom>
        </p:spPr>
      </p:pic>
      <p:pic>
        <p:nvPicPr>
          <p:cNvPr id="12" name="coat">
            <a:hlinkClick r:id="" action="ppaction://media"/>
            <a:extLst>
              <a:ext uri="{FF2B5EF4-FFF2-40B4-BE49-F238E27FC236}">
                <a16:creationId xmlns:a16="http://schemas.microsoft.com/office/drawing/2014/main" id="{67F9629B-CD74-6085-CEEC-799CD22BAA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14722" y="798049"/>
            <a:ext cx="406400" cy="406400"/>
          </a:xfrm>
          <a:prstGeom prst="rect">
            <a:avLst/>
          </a:prstGeom>
        </p:spPr>
      </p:pic>
      <p:pic>
        <p:nvPicPr>
          <p:cNvPr id="13" name="cap">
            <a:hlinkClick r:id="" action="ppaction://media"/>
            <a:extLst>
              <a:ext uri="{FF2B5EF4-FFF2-40B4-BE49-F238E27FC236}">
                <a16:creationId xmlns:a16="http://schemas.microsoft.com/office/drawing/2014/main" id="{D4B3EA28-16CE-4E83-FAE1-ED87FACE8F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49411" y="798049"/>
            <a:ext cx="406400" cy="406400"/>
          </a:xfrm>
          <a:prstGeom prst="rect">
            <a:avLst/>
          </a:prstGeom>
        </p:spPr>
      </p:pic>
      <p:pic>
        <p:nvPicPr>
          <p:cNvPr id="14" name="raincoat">
            <a:hlinkClick r:id="" action="ppaction://media"/>
            <a:extLst>
              <a:ext uri="{FF2B5EF4-FFF2-40B4-BE49-F238E27FC236}">
                <a16:creationId xmlns:a16="http://schemas.microsoft.com/office/drawing/2014/main" id="{FCCA6A86-840D-43CB-5A6A-C9275F59C0D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58979" y="849291"/>
            <a:ext cx="406400" cy="406400"/>
          </a:xfrm>
          <a:prstGeom prst="rect">
            <a:avLst/>
          </a:prstGeom>
        </p:spPr>
      </p:pic>
      <p:pic>
        <p:nvPicPr>
          <p:cNvPr id="15" name="umbrella">
            <a:hlinkClick r:id="" action="ppaction://media"/>
            <a:extLst>
              <a:ext uri="{FF2B5EF4-FFF2-40B4-BE49-F238E27FC236}">
                <a16:creationId xmlns:a16="http://schemas.microsoft.com/office/drawing/2014/main" id="{48014678-441B-CE5A-15BF-954BFB17A8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62817" y="798049"/>
            <a:ext cx="406400" cy="406400"/>
          </a:xfrm>
          <a:prstGeom prst="rect">
            <a:avLst/>
          </a:prstGeom>
        </p:spPr>
      </p:pic>
      <p:pic>
        <p:nvPicPr>
          <p:cNvPr id="16" name="gloves">
            <a:hlinkClick r:id="" action="ppaction://media"/>
            <a:extLst>
              <a:ext uri="{FF2B5EF4-FFF2-40B4-BE49-F238E27FC236}">
                <a16:creationId xmlns:a16="http://schemas.microsoft.com/office/drawing/2014/main" id="{3D03CDFC-4FBF-9A5B-43B8-EEAFB7046E2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17643" y="753948"/>
            <a:ext cx="406400" cy="4064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BFFEC37-3274-FA16-9E5C-C6DC23156BAA}"/>
              </a:ext>
            </a:extLst>
          </p:cNvPr>
          <p:cNvSpPr/>
          <p:nvPr/>
        </p:nvSpPr>
        <p:spPr>
          <a:xfrm>
            <a:off x="6641683" y="47620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7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6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7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5F902C-9DD4-A948-88E7-702D77B39495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725881E-2E44-B680-C48D-F89A922CF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8D7CF8-F281-EE88-1DA4-B0E92DF8F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25" y="1408730"/>
            <a:ext cx="4208104" cy="4379248"/>
          </a:xfrm>
          <a:prstGeom prst="rect">
            <a:avLst/>
          </a:prstGeom>
        </p:spPr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id="{E3527D42-C1A4-35AF-73C3-F7708C1E104B}"/>
              </a:ext>
            </a:extLst>
          </p:cNvPr>
          <p:cNvSpPr txBox="1"/>
          <p:nvPr/>
        </p:nvSpPr>
        <p:spPr>
          <a:xfrm>
            <a:off x="6820251" y="3598354"/>
            <a:ext cx="4208104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vi-VN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sʌnɡlæsɪz</a:t>
            </a:r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ính</a:t>
            </a:r>
            <a:r>
              <a:rPr lang="vi-VN" sz="6000" dirty="0">
                <a:latin typeface="Calibri" panose="020F0502020204030204" pitchFamily="34" charset="0"/>
                <a:cs typeface="Calibri" panose="020F0502020204030204" pitchFamily="34" charset="0"/>
              </a:rPr>
              <a:t> râm</a:t>
            </a:r>
          </a:p>
        </p:txBody>
      </p:sp>
      <p:sp>
        <p:nvSpPr>
          <p:cNvPr id="15" name="dress 1">
            <a:extLst>
              <a:ext uri="{FF2B5EF4-FFF2-40B4-BE49-F238E27FC236}">
                <a16:creationId xmlns:a16="http://schemas.microsoft.com/office/drawing/2014/main" id="{1CADFF23-DF08-BDA2-5EDB-5BA6445DC63B}"/>
              </a:ext>
            </a:extLst>
          </p:cNvPr>
          <p:cNvSpPr txBox="1"/>
          <p:nvPr/>
        </p:nvSpPr>
        <p:spPr>
          <a:xfrm>
            <a:off x="7003483" y="2065392"/>
            <a:ext cx="384164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sunglasses</a:t>
            </a:r>
          </a:p>
        </p:txBody>
      </p:sp>
      <p:pic>
        <p:nvPicPr>
          <p:cNvPr id="16" name="sunglasses">
            <a:hlinkClick r:id="" action="ppaction://media"/>
            <a:extLst>
              <a:ext uri="{FF2B5EF4-FFF2-40B4-BE49-F238E27FC236}">
                <a16:creationId xmlns:a16="http://schemas.microsoft.com/office/drawing/2014/main" id="{81FA0482-DD79-8A76-E88F-4CDCBE0EE9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9312" y="852964"/>
            <a:ext cx="406400" cy="40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2E5676-2C4D-49DA-7F80-365544010558}"/>
              </a:ext>
            </a:extLst>
          </p:cNvPr>
          <p:cNvSpPr/>
          <p:nvPr/>
        </p:nvSpPr>
        <p:spPr>
          <a:xfrm>
            <a:off x="6773414" y="592491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at">
            <a:hlinkClick r:id="" action="ppaction://media"/>
            <a:extLst>
              <a:ext uri="{FF2B5EF4-FFF2-40B4-BE49-F238E27FC236}">
                <a16:creationId xmlns:a16="http://schemas.microsoft.com/office/drawing/2014/main" id="{0F79A12C-DE9B-716C-2A3A-2E94A09F5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9714" y="949617"/>
            <a:ext cx="406400" cy="40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57AA06-5FA8-2429-EA0A-DE35953D80C8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F4E38-729E-72C8-FA14-EC19ED3E9E56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CF872F6-11FD-354A-DA39-F52CBC89E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62" y="1568833"/>
            <a:ext cx="4127052" cy="4194550"/>
          </a:xfrm>
          <a:prstGeom prst="rect">
            <a:avLst/>
          </a:prstGeom>
        </p:spPr>
      </p:pic>
      <p:sp>
        <p:nvSpPr>
          <p:cNvPr id="13" name="shirt 1">
            <a:extLst>
              <a:ext uri="{FF2B5EF4-FFF2-40B4-BE49-F238E27FC236}">
                <a16:creationId xmlns:a16="http://schemas.microsoft.com/office/drawing/2014/main" id="{1CCE7CD0-08C7-A2CD-CF70-E3F948C3D944}"/>
              </a:ext>
            </a:extLst>
          </p:cNvPr>
          <p:cNvSpPr txBox="1"/>
          <p:nvPr/>
        </p:nvSpPr>
        <p:spPr>
          <a:xfrm>
            <a:off x="7173688" y="2017415"/>
            <a:ext cx="2793276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coat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DF540052-F32D-D3A6-B3A9-E123A92EB6F4}"/>
              </a:ext>
            </a:extLst>
          </p:cNvPr>
          <p:cNvSpPr txBox="1"/>
          <p:nvPr/>
        </p:nvSpPr>
        <p:spPr>
          <a:xfrm>
            <a:off x="6622260" y="3396343"/>
            <a:ext cx="3896132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dirty="0"/>
              <a:t>/</a:t>
            </a:r>
            <a:r>
              <a:rPr lang="vi-VN" sz="6000" dirty="0" err="1"/>
              <a:t>koʊt</a:t>
            </a:r>
            <a:r>
              <a:rPr lang="vi-VN" sz="6000" dirty="0"/>
              <a:t>/</a:t>
            </a:r>
            <a:endParaRPr lang="en-US" sz="6000" dirty="0"/>
          </a:p>
          <a:p>
            <a:pPr algn="ctr"/>
            <a:r>
              <a:rPr lang="en-US" sz="6000" dirty="0"/>
              <a:t>Á</a:t>
            </a:r>
            <a:r>
              <a:rPr lang="vi-VN" sz="6000" dirty="0"/>
              <a:t>o </a:t>
            </a:r>
            <a:r>
              <a:rPr lang="en-US" sz="6000" dirty="0" err="1"/>
              <a:t>choàng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8AD0F9F-3F0A-1002-CFE6-5EB007D9B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ap">
            <a:hlinkClick r:id="" action="ppaction://media"/>
            <a:extLst>
              <a:ext uri="{FF2B5EF4-FFF2-40B4-BE49-F238E27FC236}">
                <a16:creationId xmlns:a16="http://schemas.microsoft.com/office/drawing/2014/main" id="{23F7A29F-EF07-6702-63B7-4D9FEED30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95102" y="804100"/>
            <a:ext cx="406400" cy="406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838A77-D073-369C-311E-D6BC367F8095}"/>
              </a:ext>
            </a:extLst>
          </p:cNvPr>
          <p:cNvSpPr/>
          <p:nvPr/>
        </p:nvSpPr>
        <p:spPr>
          <a:xfrm>
            <a:off x="6726577" y="378189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1BE8A-3064-683F-E9EF-840E0029296D}"/>
              </a:ext>
            </a:extLst>
          </p:cNvPr>
          <p:cNvSpPr txBox="1"/>
          <p:nvPr/>
        </p:nvSpPr>
        <p:spPr>
          <a:xfrm>
            <a:off x="8161168" y="49040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A74D620-70CB-F1A0-D0B4-BF9372035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62" y="1535990"/>
            <a:ext cx="4144804" cy="4345037"/>
          </a:xfrm>
          <a:prstGeom prst="rect">
            <a:avLst/>
          </a:prstGeom>
        </p:spPr>
      </p:pic>
      <p:sp>
        <p:nvSpPr>
          <p:cNvPr id="11" name="shorts 1">
            <a:extLst>
              <a:ext uri="{FF2B5EF4-FFF2-40B4-BE49-F238E27FC236}">
                <a16:creationId xmlns:a16="http://schemas.microsoft.com/office/drawing/2014/main" id="{A664FE6E-B2EF-966E-9354-47173B27CD3B}"/>
              </a:ext>
            </a:extLst>
          </p:cNvPr>
          <p:cNvSpPr txBox="1"/>
          <p:nvPr/>
        </p:nvSpPr>
        <p:spPr>
          <a:xfrm>
            <a:off x="7768084" y="2133829"/>
            <a:ext cx="201817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cap 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765CFA6D-9508-6780-9F01-C9C626F37557}"/>
              </a:ext>
            </a:extLst>
          </p:cNvPr>
          <p:cNvSpPr txBox="1"/>
          <p:nvPr/>
        </p:nvSpPr>
        <p:spPr>
          <a:xfrm>
            <a:off x="6638683" y="3708508"/>
            <a:ext cx="4472918" cy="193899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/</a:t>
            </a:r>
            <a:r>
              <a:rPr lang="en-US" sz="6000" dirty="0" err="1"/>
              <a:t>kæp</a:t>
            </a:r>
            <a:r>
              <a:rPr lang="en-US" sz="6000" dirty="0"/>
              <a:t>/</a:t>
            </a:r>
          </a:p>
          <a:p>
            <a:pPr algn="ctr"/>
            <a:r>
              <a:rPr lang="en-US" sz="6000" dirty="0" err="1"/>
              <a:t>Mũ</a:t>
            </a:r>
            <a:r>
              <a:rPr lang="en-US" sz="6000" dirty="0"/>
              <a:t> </a:t>
            </a:r>
            <a:r>
              <a:rPr lang="en-US" sz="6000" dirty="0" err="1"/>
              <a:t>lưỡi</a:t>
            </a:r>
            <a:r>
              <a:rPr lang="en-US" sz="6000" dirty="0"/>
              <a:t> </a:t>
            </a:r>
            <a:r>
              <a:rPr lang="en-US" sz="6000" dirty="0" err="1"/>
              <a:t>trai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A919919-41B7-13A0-B370-0BF99C229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4595"/>
            <a:ext cx="6820251" cy="6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181</Words>
  <Application>Microsoft Macintosh PowerPoint</Application>
  <PresentationFormat>Widescreen</PresentationFormat>
  <Paragraphs>56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40</cp:revision>
  <dcterms:created xsi:type="dcterms:W3CDTF">2023-01-31T08:21:18Z</dcterms:created>
  <dcterms:modified xsi:type="dcterms:W3CDTF">2025-11-26T01:21:25Z</dcterms:modified>
</cp:coreProperties>
</file>