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5" r:id="rId3"/>
    <p:sldId id="276" r:id="rId4"/>
    <p:sldId id="489" r:id="rId5"/>
    <p:sldId id="310" r:id="rId6"/>
    <p:sldId id="482" r:id="rId7"/>
    <p:sldId id="483" r:id="rId8"/>
    <p:sldId id="484" r:id="rId9"/>
    <p:sldId id="485" r:id="rId10"/>
    <p:sldId id="3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46C"/>
    <a:srgbClr val="B2F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5" autoAdjust="0"/>
    <p:restoredTop sz="94635" autoAdjust="0"/>
  </p:normalViewPr>
  <p:slideViewPr>
    <p:cSldViewPr snapToGrid="0">
      <p:cViewPr varScale="1">
        <p:scale>
          <a:sx n="110" d="100"/>
          <a:sy n="110" d="100"/>
        </p:scale>
        <p:origin x="5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246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316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873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04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8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8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232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3: Weather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58400" y="-6217"/>
            <a:ext cx="2021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3.1</a:t>
            </a:r>
          </a:p>
          <a:p>
            <a:r>
              <a:rPr lang="en-US" dirty="0">
                <a:solidFill>
                  <a:schemeClr val="bg1"/>
                </a:solidFill>
              </a:rPr>
              <a:t>.1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6" r:id="rId13"/>
    <p:sldLayoutId id="2147483677" r:id="rId14"/>
    <p:sldLayoutId id="2147483680" r:id="rId15"/>
    <p:sldLayoutId id="214748369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NULL" TargetMode="Externa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7" y="-30773"/>
            <a:ext cx="12298274" cy="69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34F0B-7D32-D163-A84A-29BF3DEBAA05}"/>
              </a:ext>
            </a:extLst>
          </p:cNvPr>
          <p:cNvSpPr txBox="1"/>
          <p:nvPr/>
        </p:nvSpPr>
        <p:spPr>
          <a:xfrm>
            <a:off x="5847185" y="2971800"/>
            <a:ext cx="61488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3: WEATHER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Lesson 3.1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40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4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65239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Structures:</a:t>
            </a:r>
            <a:endParaRPr lang="en-US" sz="3600" i="1" dirty="0"/>
          </a:p>
          <a:p>
            <a:pPr algn="ctr"/>
            <a:r>
              <a:rPr lang="en-US" sz="3600" i="1" dirty="0"/>
              <a:t>Bring your sunglasses because it's sunny today. </a:t>
            </a:r>
          </a:p>
          <a:p>
            <a:pPr algn="ctr"/>
            <a:r>
              <a:rPr lang="en-US" sz="3600" i="1" dirty="0"/>
              <a:t>OK, thank you.</a:t>
            </a:r>
          </a:p>
        </p:txBody>
      </p:sp>
    </p:spTree>
    <p:extLst>
      <p:ext uri="{BB962C8B-B14F-4D97-AF65-F5344CB8AC3E}">
        <p14:creationId xmlns:p14="http://schemas.microsoft.com/office/powerpoint/2010/main" val="117847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>
            <a:extLst>
              <a:ext uri="{FF2B5EF4-FFF2-40B4-BE49-F238E27FC236}">
                <a16:creationId xmlns:a16="http://schemas.microsoft.com/office/drawing/2014/main" id="{10D65EB1-BB29-AF03-7296-27285C56C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5235" y="3551913"/>
            <a:ext cx="5637565" cy="2417114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4DA6C1D9-84C7-EB36-BE72-D93D036B80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551" y="1479947"/>
            <a:ext cx="9265126" cy="2082907"/>
          </a:xfrm>
          <a:prstGeom prst="rect">
            <a:avLst/>
          </a:prstGeom>
        </p:spPr>
      </p:pic>
      <p:sp>
        <p:nvSpPr>
          <p:cNvPr id="10" name="Rectangle: Rounded Corners 15">
            <a:extLst>
              <a:ext uri="{FF2B5EF4-FFF2-40B4-BE49-F238E27FC236}">
                <a16:creationId xmlns:a16="http://schemas.microsoft.com/office/drawing/2014/main" id="{BE872D87-7AD8-88F6-7C6D-0A7C57B238E5}"/>
              </a:ext>
            </a:extLst>
          </p:cNvPr>
          <p:cNvSpPr/>
          <p:nvPr/>
        </p:nvSpPr>
        <p:spPr>
          <a:xfrm>
            <a:off x="5592918" y="4529119"/>
            <a:ext cx="2352874" cy="12254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C96693-55C5-1580-1E54-28ABF79FC327}"/>
              </a:ext>
            </a:extLst>
          </p:cNvPr>
          <p:cNvSpPr txBox="1"/>
          <p:nvPr/>
        </p:nvSpPr>
        <p:spPr>
          <a:xfrm>
            <a:off x="8161168" y="49040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FE223418-B228-DDCD-8CA7-12466826A2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98" y="554915"/>
            <a:ext cx="5274245" cy="648106"/>
          </a:xfrm>
          <a:prstGeom prst="rect">
            <a:avLst/>
          </a:prstGeom>
        </p:spPr>
      </p:pic>
      <p:pic>
        <p:nvPicPr>
          <p:cNvPr id="5" name="CD1 TRACK 65">
            <a:hlinkClick r:id="" action="ppaction://media"/>
            <a:extLst>
              <a:ext uri="{FF2B5EF4-FFF2-40B4-BE49-F238E27FC236}">
                <a16:creationId xmlns:a16="http://schemas.microsoft.com/office/drawing/2014/main" id="{7DED95FF-B2B1-1571-2177-1E6DBF2C35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72800" y="1120817"/>
            <a:ext cx="718259" cy="718259"/>
          </a:xfrm>
          <a:prstGeom prst="rect">
            <a:avLst/>
          </a:prstGeom>
        </p:spPr>
      </p:pic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B8C5547C-D7D8-61DF-8B0D-454B80B2AA6B}"/>
              </a:ext>
            </a:extLst>
          </p:cNvPr>
          <p:cNvSpPr/>
          <p:nvPr/>
        </p:nvSpPr>
        <p:spPr>
          <a:xfrm>
            <a:off x="4585136" y="1655591"/>
            <a:ext cx="4613292" cy="10938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CD1 TRACK 65">
            <a:hlinkClick r:id="" action="ppaction://media"/>
            <a:extLst>
              <a:ext uri="{FF2B5EF4-FFF2-40B4-BE49-F238E27FC236}">
                <a16:creationId xmlns:a16="http://schemas.microsoft.com/office/drawing/2014/main" id="{7DED95FF-B2B1-1571-2177-1E6DBF2C35D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5920" end="4862.8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866876" y="2968598"/>
            <a:ext cx="718259" cy="718259"/>
          </a:xfrm>
          <a:prstGeom prst="rect">
            <a:avLst/>
          </a:prstGeom>
        </p:spPr>
      </p:pic>
      <p:pic>
        <p:nvPicPr>
          <p:cNvPr id="12" name="CD1 TRACK 65">
            <a:hlinkClick r:id="" action="ppaction://media"/>
            <a:extLst>
              <a:ext uri="{FF2B5EF4-FFF2-40B4-BE49-F238E27FC236}">
                <a16:creationId xmlns:a16="http://schemas.microsoft.com/office/drawing/2014/main" id="{7DED95FF-B2B1-1571-2177-1E6DBF2C35D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9927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26006" y="5036305"/>
            <a:ext cx="718259" cy="71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2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2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5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36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7" y="448756"/>
            <a:ext cx="8640473" cy="5760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5771" y="4036147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403237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9DD02B0E-91B1-5462-7BF3-9E173AD1A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779" y="4259549"/>
            <a:ext cx="2191179" cy="2229287"/>
          </a:xfrm>
          <a:prstGeom prst="rect">
            <a:avLst/>
          </a:prstGeom>
        </p:spPr>
      </p:pic>
      <p:sp>
        <p:nvSpPr>
          <p:cNvPr id="13" name="Rounded Rectangular Callout 9">
            <a:extLst>
              <a:ext uri="{FF2B5EF4-FFF2-40B4-BE49-F238E27FC236}">
                <a16:creationId xmlns:a16="http://schemas.microsoft.com/office/drawing/2014/main" id="{81A0A4AA-9651-ED96-7CCB-235DE1617010}"/>
              </a:ext>
            </a:extLst>
          </p:cNvPr>
          <p:cNvSpPr/>
          <p:nvPr/>
        </p:nvSpPr>
        <p:spPr>
          <a:xfrm>
            <a:off x="7798835" y="5548123"/>
            <a:ext cx="2270449" cy="940713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OK,</a:t>
            </a:r>
          </a:p>
          <a:p>
            <a:r>
              <a:rPr lang="en-US" sz="3600" i="1" dirty="0">
                <a:solidFill>
                  <a:srgbClr val="002060"/>
                </a:solidFill>
              </a:rPr>
              <a:t>thank you.</a:t>
            </a:r>
          </a:p>
        </p:txBody>
      </p:sp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A27A469B-7D19-AC94-E96A-268C040A3F48}"/>
              </a:ext>
            </a:extLst>
          </p:cNvPr>
          <p:cNvSpPr/>
          <p:nvPr/>
        </p:nvSpPr>
        <p:spPr>
          <a:xfrm>
            <a:off x="2287221" y="3769570"/>
            <a:ext cx="6082597" cy="111538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Bring your umbrella because it's rainy today.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545B8A1E-61F8-2F81-6103-278F1470D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143" y="722796"/>
            <a:ext cx="8285141" cy="241710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435B5EA-8BD6-9B02-5D2A-C0595D989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42" y="3630785"/>
            <a:ext cx="2191179" cy="200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9DD02B0E-91B1-5462-7BF3-9E173AD1A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779" y="4259549"/>
            <a:ext cx="2191179" cy="2229287"/>
          </a:xfrm>
          <a:prstGeom prst="rect">
            <a:avLst/>
          </a:prstGeom>
        </p:spPr>
      </p:pic>
      <p:sp>
        <p:nvSpPr>
          <p:cNvPr id="13" name="Rounded Rectangular Callout 9">
            <a:extLst>
              <a:ext uri="{FF2B5EF4-FFF2-40B4-BE49-F238E27FC236}">
                <a16:creationId xmlns:a16="http://schemas.microsoft.com/office/drawing/2014/main" id="{81A0A4AA-9651-ED96-7CCB-235DE1617010}"/>
              </a:ext>
            </a:extLst>
          </p:cNvPr>
          <p:cNvSpPr/>
          <p:nvPr/>
        </p:nvSpPr>
        <p:spPr>
          <a:xfrm>
            <a:off x="7798835" y="5548123"/>
            <a:ext cx="2270449" cy="940713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OK,</a:t>
            </a:r>
          </a:p>
          <a:p>
            <a:r>
              <a:rPr lang="en-US" sz="3600" i="1" dirty="0">
                <a:solidFill>
                  <a:srgbClr val="002060"/>
                </a:solidFill>
              </a:rPr>
              <a:t>thank you.</a:t>
            </a:r>
          </a:p>
        </p:txBody>
      </p:sp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A27A469B-7D19-AC94-E96A-268C040A3F48}"/>
              </a:ext>
            </a:extLst>
          </p:cNvPr>
          <p:cNvSpPr/>
          <p:nvPr/>
        </p:nvSpPr>
        <p:spPr>
          <a:xfrm>
            <a:off x="2287221" y="3769570"/>
            <a:ext cx="6082597" cy="111538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 Bring your cap because it's sunny today.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7435B5EA-8BD6-9B02-5D2A-C0595D989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2" y="3630785"/>
            <a:ext cx="2191179" cy="200244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79579E11-CCD0-80CA-17C5-02F8DC65B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993" y="868884"/>
            <a:ext cx="7710035" cy="215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1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9DD02B0E-91B1-5462-7BF3-9E173AD1A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779" y="4259549"/>
            <a:ext cx="2191179" cy="2229287"/>
          </a:xfrm>
          <a:prstGeom prst="rect">
            <a:avLst/>
          </a:prstGeom>
        </p:spPr>
      </p:pic>
      <p:sp>
        <p:nvSpPr>
          <p:cNvPr id="13" name="Rounded Rectangular Callout 9">
            <a:extLst>
              <a:ext uri="{FF2B5EF4-FFF2-40B4-BE49-F238E27FC236}">
                <a16:creationId xmlns:a16="http://schemas.microsoft.com/office/drawing/2014/main" id="{81A0A4AA-9651-ED96-7CCB-235DE1617010}"/>
              </a:ext>
            </a:extLst>
          </p:cNvPr>
          <p:cNvSpPr/>
          <p:nvPr/>
        </p:nvSpPr>
        <p:spPr>
          <a:xfrm>
            <a:off x="7798835" y="5548123"/>
            <a:ext cx="2270449" cy="940713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OK,</a:t>
            </a:r>
          </a:p>
          <a:p>
            <a:r>
              <a:rPr lang="en-US" sz="3600" i="1" dirty="0">
                <a:solidFill>
                  <a:srgbClr val="002060"/>
                </a:solidFill>
              </a:rPr>
              <a:t>thank you.</a:t>
            </a:r>
          </a:p>
        </p:txBody>
      </p:sp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A27A469B-7D19-AC94-E96A-268C040A3F48}"/>
              </a:ext>
            </a:extLst>
          </p:cNvPr>
          <p:cNvSpPr/>
          <p:nvPr/>
        </p:nvSpPr>
        <p:spPr>
          <a:xfrm>
            <a:off x="2287221" y="3769570"/>
            <a:ext cx="6082597" cy="111538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Bring your gloves because it's snowy today.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7435B5EA-8BD6-9B02-5D2A-C0595D989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2" y="3630785"/>
            <a:ext cx="2191179" cy="2002443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5CF12533-1044-33DA-4534-37B93DEB4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721" y="741431"/>
            <a:ext cx="8563785" cy="248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4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9DD02B0E-91B1-5462-7BF3-9E173AD1A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779" y="4259549"/>
            <a:ext cx="2191179" cy="2229287"/>
          </a:xfrm>
          <a:prstGeom prst="rect">
            <a:avLst/>
          </a:prstGeom>
        </p:spPr>
      </p:pic>
      <p:sp>
        <p:nvSpPr>
          <p:cNvPr id="13" name="Rounded Rectangular Callout 9">
            <a:extLst>
              <a:ext uri="{FF2B5EF4-FFF2-40B4-BE49-F238E27FC236}">
                <a16:creationId xmlns:a16="http://schemas.microsoft.com/office/drawing/2014/main" id="{81A0A4AA-9651-ED96-7CCB-235DE1617010}"/>
              </a:ext>
            </a:extLst>
          </p:cNvPr>
          <p:cNvSpPr/>
          <p:nvPr/>
        </p:nvSpPr>
        <p:spPr>
          <a:xfrm>
            <a:off x="7798835" y="5548123"/>
            <a:ext cx="2270449" cy="940713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OK,</a:t>
            </a:r>
          </a:p>
          <a:p>
            <a:r>
              <a:rPr lang="en-US" sz="3600" i="1" dirty="0">
                <a:solidFill>
                  <a:srgbClr val="002060"/>
                </a:solidFill>
              </a:rPr>
              <a:t>thank you.</a:t>
            </a:r>
          </a:p>
        </p:txBody>
      </p:sp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A27A469B-7D19-AC94-E96A-268C040A3F48}"/>
              </a:ext>
            </a:extLst>
          </p:cNvPr>
          <p:cNvSpPr/>
          <p:nvPr/>
        </p:nvSpPr>
        <p:spPr>
          <a:xfrm>
            <a:off x="2287221" y="3769570"/>
            <a:ext cx="6082597" cy="111538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Bring your coat because it's windy today.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7435B5EA-8BD6-9B02-5D2A-C0595D989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2" y="3630785"/>
            <a:ext cx="2191179" cy="200244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66366DDA-B52C-1663-8FE3-92F3A1025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198" y="558742"/>
            <a:ext cx="8515088" cy="257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8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9DD02B0E-91B1-5462-7BF3-9E173AD1A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779" y="4259549"/>
            <a:ext cx="2191179" cy="2229287"/>
          </a:xfrm>
          <a:prstGeom prst="rect">
            <a:avLst/>
          </a:prstGeom>
        </p:spPr>
      </p:pic>
      <p:sp>
        <p:nvSpPr>
          <p:cNvPr id="13" name="Rounded Rectangular Callout 9">
            <a:extLst>
              <a:ext uri="{FF2B5EF4-FFF2-40B4-BE49-F238E27FC236}">
                <a16:creationId xmlns:a16="http://schemas.microsoft.com/office/drawing/2014/main" id="{81A0A4AA-9651-ED96-7CCB-235DE1617010}"/>
              </a:ext>
            </a:extLst>
          </p:cNvPr>
          <p:cNvSpPr/>
          <p:nvPr/>
        </p:nvSpPr>
        <p:spPr>
          <a:xfrm>
            <a:off x="7798835" y="5548123"/>
            <a:ext cx="2270449" cy="940713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OK,</a:t>
            </a:r>
          </a:p>
          <a:p>
            <a:r>
              <a:rPr lang="en-US" sz="3600" i="1" dirty="0">
                <a:solidFill>
                  <a:srgbClr val="002060"/>
                </a:solidFill>
              </a:rPr>
              <a:t>thank you.</a:t>
            </a:r>
          </a:p>
        </p:txBody>
      </p:sp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A27A469B-7D19-AC94-E96A-268C040A3F48}"/>
              </a:ext>
            </a:extLst>
          </p:cNvPr>
          <p:cNvSpPr/>
          <p:nvPr/>
        </p:nvSpPr>
        <p:spPr>
          <a:xfrm>
            <a:off x="2287221" y="3769570"/>
            <a:ext cx="6082597" cy="111538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Bring your raincoat because it's rainy today.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7435B5EA-8BD6-9B02-5D2A-C0595D989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2" y="3630785"/>
            <a:ext cx="2191179" cy="2002443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A8562F37-0F8C-E57D-CCDE-15916674F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725" y="755749"/>
            <a:ext cx="8764549" cy="247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7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104</Words>
  <Application>Microsoft Macintosh PowerPoint</Application>
  <PresentationFormat>Widescreen</PresentationFormat>
  <Paragraphs>24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40</cp:revision>
  <dcterms:created xsi:type="dcterms:W3CDTF">2023-01-31T08:21:18Z</dcterms:created>
  <dcterms:modified xsi:type="dcterms:W3CDTF">2025-11-26T01:22:13Z</dcterms:modified>
</cp:coreProperties>
</file>