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06" r:id="rId2"/>
    <p:sldId id="290" r:id="rId3"/>
    <p:sldId id="291" r:id="rId4"/>
    <p:sldId id="292" r:id="rId5"/>
    <p:sldId id="277" r:id="rId6"/>
    <p:sldId id="278" r:id="rId7"/>
    <p:sldId id="294" r:id="rId8"/>
    <p:sldId id="289" r:id="rId9"/>
    <p:sldId id="293" r:id="rId10"/>
    <p:sldId id="295" r:id="rId11"/>
    <p:sldId id="296" r:id="rId12"/>
    <p:sldId id="28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93"/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4" autoAdjust="0"/>
    <p:restoredTop sz="95380" autoAdjust="0"/>
  </p:normalViewPr>
  <p:slideViewPr>
    <p:cSldViewPr snapToGrid="0">
      <p:cViewPr varScale="1">
        <p:scale>
          <a:sx n="111" d="100"/>
          <a:sy n="111" d="100"/>
        </p:scale>
        <p:origin x="6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n Van Rieu (Hugo)" userId="032e726b-b6b7-45df-b0ca-e82fb010a48a" providerId="ADAL" clId="{45C8BE49-28B4-465B-86CF-4E93F3DD82ED}"/>
    <pc:docChg chg="custSel modSld">
      <pc:chgData name="Phan Van Rieu (Hugo)" userId="032e726b-b6b7-45df-b0ca-e82fb010a48a" providerId="ADAL" clId="{45C8BE49-28B4-465B-86CF-4E93F3DD82ED}" dt="2024-07-16T02:18:56.599" v="0" actId="478"/>
      <pc:docMkLst>
        <pc:docMk/>
      </pc:docMkLst>
      <pc:sldChg chg="delSp mod">
        <pc:chgData name="Phan Van Rieu (Hugo)" userId="032e726b-b6b7-45df-b0ca-e82fb010a48a" providerId="ADAL" clId="{45C8BE49-28B4-465B-86CF-4E93F3DD82ED}" dt="2024-07-16T02:18:56.599" v="0" actId="478"/>
        <pc:sldMkLst>
          <pc:docMk/>
          <pc:sldMk cId="1770940671" sldId="320"/>
        </pc:sldMkLst>
        <pc:spChg chg="del">
          <ac:chgData name="Phan Van Rieu (Hugo)" userId="032e726b-b6b7-45df-b0ca-e82fb010a48a" providerId="ADAL" clId="{45C8BE49-28B4-465B-86CF-4E93F3DD82ED}" dt="2024-07-16T02:18:56.599" v="0" actId="478"/>
          <ac:spMkLst>
            <pc:docMk/>
            <pc:sldMk cId="1770940671" sldId="320"/>
            <ac:spMk id="1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F8C1E-BD81-47A7-989E-6C2AF44B24AB}" type="datetimeFigureOut">
              <a:rPr lang="en-US" smtClean="0"/>
              <a:t>10/3/25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6BD41-3D0E-45B9-AEBC-8ED4542F7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0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616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8032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8390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895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108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224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202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300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7736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3970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0347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92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10/3/25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3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10/3/25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1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10/3/25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7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10/3/25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13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6835308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10/3/25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10/3/25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0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10/3/25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5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10/3/25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6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10/3/25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3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10/3/25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9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10/3/25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0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10/3/25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2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B9C4683-FE19-4FFA-A3BF-4E54F97C26C9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6491555"/>
            <a:ext cx="12167087" cy="3962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BB3CAC0-DB73-4BB1-87B5-4607202EF9B8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4911" y="0"/>
            <a:ext cx="12167087" cy="3962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3328-2421-4B93-B770-3A2669E25A62}" type="datetimeFigureOut">
              <a:rPr lang="en-US" smtClean="0"/>
              <a:t>10/3/25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31885" y="0"/>
            <a:ext cx="3234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Unit 2:</a:t>
            </a:r>
            <a:r>
              <a:rPr lang="en-US" baseline="0" dirty="0">
                <a:solidFill>
                  <a:schemeClr val="bg1"/>
                </a:solidFill>
              </a:rPr>
              <a:t> Holidays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858500" y="-22412"/>
            <a:ext cx="1333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Lesson 1.1 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31885" y="6489383"/>
            <a:ext cx="968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Tiếng</a:t>
            </a:r>
            <a:r>
              <a:rPr lang="en-US" baseline="0" dirty="0">
                <a:solidFill>
                  <a:schemeClr val="bg1"/>
                </a:solidFill>
              </a:rPr>
              <a:t> Anh 5 </a:t>
            </a:r>
            <a:r>
              <a:rPr lang="en-US" baseline="0" dirty="0" err="1">
                <a:solidFill>
                  <a:schemeClr val="bg1"/>
                </a:solidFill>
              </a:rPr>
              <a:t>i</a:t>
            </a:r>
            <a:r>
              <a:rPr lang="en-US" baseline="0" dirty="0">
                <a:solidFill>
                  <a:schemeClr val="bg1"/>
                </a:solidFill>
              </a:rPr>
              <a:t>-Learn Smart Start                                 </a:t>
            </a:r>
            <a:r>
              <a:rPr lang="en-US" baseline="0" dirty="0">
                <a:solidFill>
                  <a:srgbClr val="002060"/>
                </a:solidFill>
              </a:rPr>
              <a:t> </a:t>
            </a:r>
            <a:r>
              <a:rPr lang="en-US" baseline="0" dirty="0">
                <a:solidFill>
                  <a:schemeClr val="bg1"/>
                </a:solidFill>
              </a:rPr>
              <a:t>DTP Education Solutions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EEBFE12-0284-4ADF-B7C8-9B4BF7449CC7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8425" y="6505025"/>
            <a:ext cx="705149" cy="36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8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11" Type="http://schemas.openxmlformats.org/officeDocument/2006/relationships/image" Target="../media/image18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audio" Target="../media/audio2.wav"/><Relationship Id="rId9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11" Type="http://schemas.openxmlformats.org/officeDocument/2006/relationships/image" Target="../media/image19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audio" Target="../media/audio2.wav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audio" Target="../media/audio2.wav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audio" Target="../media/audio2.wav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11" Type="http://schemas.openxmlformats.org/officeDocument/2006/relationships/image" Target="../media/image12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audio" Target="../media/audio2.wav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11" Type="http://schemas.openxmlformats.org/officeDocument/2006/relationships/image" Target="../media/image13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audio" Target="../media/audio2.wav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11" Type="http://schemas.openxmlformats.org/officeDocument/2006/relationships/image" Target="../media/image14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audio" Target="../media/audio2.wav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11" Type="http://schemas.openxmlformats.org/officeDocument/2006/relationships/image" Target="../media/image1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audio" Target="../media/audio2.wav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11" Type="http://schemas.openxmlformats.org/officeDocument/2006/relationships/image" Target="../media/image16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audio" Target="../media/audio2.wav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11" Type="http://schemas.openxmlformats.org/officeDocument/2006/relationships/image" Target="../media/image17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audio" Target="../media/audio2.wav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9" y="471792"/>
            <a:ext cx="8684576" cy="5921302"/>
          </a:xfrm>
          <a:prstGeom prst="rect">
            <a:avLst/>
          </a:prstGeom>
        </p:spPr>
      </p:pic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chemeClr val="accent6">
                    <a:lumMod val="75000"/>
                  </a:schemeClr>
                </a:solidFill>
              </a:rPr>
              <a:t>WARM-UP</a:t>
            </a:r>
            <a:endParaRPr lang="en-US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067512"/>
      </p:ext>
    </p:extLst>
  </p:cSld>
  <p:clrMapOvr>
    <a:masterClrMapping/>
  </p:clrMapOvr>
  <p:transition spd="slow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TP Solutions"/>
          <p:cNvSpPr/>
          <p:nvPr/>
        </p:nvSpPr>
        <p:spPr>
          <a:xfrm>
            <a:off x="6030914" y="4270458"/>
            <a:ext cx="3841506" cy="731520"/>
          </a:xfrm>
          <a:prstGeom prst="roundRect">
            <a:avLst/>
          </a:prstGeom>
          <a:ln>
            <a:solidFill>
              <a:srgbClr val="00A7F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experiments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DTP Solutions"/>
          <p:cNvSpPr/>
          <p:nvPr/>
        </p:nvSpPr>
        <p:spPr>
          <a:xfrm>
            <a:off x="5248191" y="4361898"/>
            <a:ext cx="548640" cy="54864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4" name="DTP Solution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604" y="4270458"/>
            <a:ext cx="547897" cy="621573"/>
          </a:xfrm>
          <a:prstGeom prst="rect">
            <a:avLst/>
          </a:prstGeom>
        </p:spPr>
      </p:pic>
      <p:pic>
        <p:nvPicPr>
          <p:cNvPr id="5" name="DTP Solution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46029" y="3406027"/>
            <a:ext cx="2639713" cy="3010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DTP Solutions"/>
          <p:cNvPicPr>
            <a:picLocks noChangeAspect="1"/>
          </p:cNvPicPr>
          <p:nvPr/>
        </p:nvPicPr>
        <p:blipFill rotWithShape="1">
          <a:blip r:embed="rId7"/>
          <a:srcRect l="24393"/>
          <a:stretch/>
        </p:blipFill>
        <p:spPr>
          <a:xfrm flipH="1">
            <a:off x="2031191" y="2477345"/>
            <a:ext cx="2511901" cy="4045994"/>
          </a:xfrm>
          <a:prstGeom prst="rect">
            <a:avLst/>
          </a:prstGeom>
        </p:spPr>
      </p:pic>
      <p:pic>
        <p:nvPicPr>
          <p:cNvPr id="12" name="DTP Solutions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9" t="11973"/>
          <a:stretch/>
        </p:blipFill>
        <p:spPr>
          <a:xfrm>
            <a:off x="1581596" y="1691677"/>
            <a:ext cx="3104146" cy="3656098"/>
          </a:xfrm>
          <a:prstGeom prst="rect">
            <a:avLst/>
          </a:prstGeom>
        </p:spPr>
      </p:pic>
      <p:sp>
        <p:nvSpPr>
          <p:cNvPr id="20" name="DTP Solutions"/>
          <p:cNvSpPr/>
          <p:nvPr/>
        </p:nvSpPr>
        <p:spPr>
          <a:xfrm>
            <a:off x="6030914" y="5150568"/>
            <a:ext cx="3841506" cy="731520"/>
          </a:xfrm>
          <a:prstGeom prst="roundRect">
            <a:avLst/>
          </a:prstGeom>
          <a:ln>
            <a:solidFill>
              <a:srgbClr val="00A7F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solving problems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DTP Solutions"/>
          <p:cNvSpPr/>
          <p:nvPr/>
        </p:nvSpPr>
        <p:spPr>
          <a:xfrm>
            <a:off x="5248191" y="5242008"/>
            <a:ext cx="548640" cy="54864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3" name="DTP Solutions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598" y="5246107"/>
            <a:ext cx="532822" cy="532822"/>
          </a:xfrm>
          <a:prstGeom prst="rect">
            <a:avLst/>
          </a:prstGeom>
        </p:spPr>
      </p:pic>
      <p:pic>
        <p:nvPicPr>
          <p:cNvPr id="6" name="DTP Solutions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75406" y="3932092"/>
            <a:ext cx="1201016" cy="859611"/>
          </a:xfrm>
          <a:prstGeom prst="rect">
            <a:avLst/>
          </a:prstGeom>
        </p:spPr>
      </p:pic>
      <p:sp>
        <p:nvSpPr>
          <p:cNvPr id="18" name="DTP Solutions">
            <a:hlinkClick r:id="" action="ppaction://hlinkshowjump?jump=nextslide"/>
          </p:cNvPr>
          <p:cNvSpPr/>
          <p:nvPr/>
        </p:nvSpPr>
        <p:spPr>
          <a:xfrm flipH="1">
            <a:off x="12472434" y="4079958"/>
            <a:ext cx="2335780" cy="922020"/>
          </a:xfrm>
          <a:prstGeom prst="rightArrow">
            <a:avLst>
              <a:gd name="adj1" fmla="val 58389"/>
              <a:gd name="adj2" fmla="val 50000"/>
            </a:avLst>
          </a:prstGeom>
          <a:solidFill>
            <a:srgbClr val="E51A2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2" name="DTP Solutions">
            <a:extLst>
              <a:ext uri="{FF2B5EF4-FFF2-40B4-BE49-F238E27FC236}">
                <a16:creationId xmlns:a16="http://schemas.microsoft.com/office/drawing/2014/main" id="{A59C1958-EC25-1311-3E0F-364BD5B25F7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728" y="627961"/>
            <a:ext cx="4669840" cy="331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765167"/>
      </p:ext>
    </p:extLst>
  </p:cSld>
  <p:clrMapOvr>
    <a:masterClrMapping/>
  </p:clrMapOvr>
  <p:transition spd="slow" advClick="0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mat-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TP Solutions"/>
          <p:cNvSpPr/>
          <p:nvPr/>
        </p:nvSpPr>
        <p:spPr>
          <a:xfrm>
            <a:off x="6030914" y="4270458"/>
            <a:ext cx="3841506" cy="731520"/>
          </a:xfrm>
          <a:prstGeom prst="roundRect">
            <a:avLst/>
          </a:prstGeom>
          <a:ln>
            <a:solidFill>
              <a:srgbClr val="00A7F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computers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DTP Solutions"/>
          <p:cNvSpPr/>
          <p:nvPr/>
        </p:nvSpPr>
        <p:spPr>
          <a:xfrm>
            <a:off x="5248191" y="4361898"/>
            <a:ext cx="548640" cy="54864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3" name="DTP Solution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598" y="4365997"/>
            <a:ext cx="532822" cy="532822"/>
          </a:xfrm>
          <a:prstGeom prst="rect">
            <a:avLst/>
          </a:prstGeom>
        </p:spPr>
      </p:pic>
      <p:sp>
        <p:nvSpPr>
          <p:cNvPr id="19" name="DTP Solutions"/>
          <p:cNvSpPr/>
          <p:nvPr/>
        </p:nvSpPr>
        <p:spPr>
          <a:xfrm>
            <a:off x="6030914" y="5180496"/>
            <a:ext cx="3841506" cy="731520"/>
          </a:xfrm>
          <a:prstGeom prst="roundRect">
            <a:avLst/>
          </a:prstGeom>
          <a:ln>
            <a:solidFill>
              <a:srgbClr val="00A7F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solving problems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DTP Solutions"/>
          <p:cNvSpPr/>
          <p:nvPr/>
        </p:nvSpPr>
        <p:spPr>
          <a:xfrm>
            <a:off x="5248191" y="5271936"/>
            <a:ext cx="548640" cy="54864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4" name="DTP Solutions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604" y="5180496"/>
            <a:ext cx="547897" cy="621573"/>
          </a:xfrm>
          <a:prstGeom prst="rect">
            <a:avLst/>
          </a:prstGeom>
        </p:spPr>
      </p:pic>
      <p:pic>
        <p:nvPicPr>
          <p:cNvPr id="5" name="DTP Solutions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046029" y="3406027"/>
            <a:ext cx="2639713" cy="3010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DTP Solutions"/>
          <p:cNvPicPr>
            <a:picLocks noChangeAspect="1"/>
          </p:cNvPicPr>
          <p:nvPr/>
        </p:nvPicPr>
        <p:blipFill rotWithShape="1">
          <a:blip r:embed="rId8"/>
          <a:srcRect l="24393"/>
          <a:stretch/>
        </p:blipFill>
        <p:spPr>
          <a:xfrm flipH="1">
            <a:off x="2031191" y="2477345"/>
            <a:ext cx="2511901" cy="4045994"/>
          </a:xfrm>
          <a:prstGeom prst="rect">
            <a:avLst/>
          </a:prstGeom>
        </p:spPr>
      </p:pic>
      <p:pic>
        <p:nvPicPr>
          <p:cNvPr id="12" name="DTP Solutions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9" t="11973"/>
          <a:stretch/>
        </p:blipFill>
        <p:spPr>
          <a:xfrm>
            <a:off x="1581596" y="1691677"/>
            <a:ext cx="3104146" cy="3656098"/>
          </a:xfrm>
          <a:prstGeom prst="rect">
            <a:avLst/>
          </a:prstGeom>
        </p:spPr>
      </p:pic>
      <p:pic>
        <p:nvPicPr>
          <p:cNvPr id="6" name="DTP Solutions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75406" y="3932092"/>
            <a:ext cx="1201016" cy="859611"/>
          </a:xfrm>
          <a:prstGeom prst="rect">
            <a:avLst/>
          </a:prstGeom>
        </p:spPr>
      </p:pic>
      <p:sp>
        <p:nvSpPr>
          <p:cNvPr id="18" name="DTP Solutions">
            <a:hlinkClick r:id="" action="ppaction://hlinkshowjump?jump=nextslide"/>
          </p:cNvPr>
          <p:cNvSpPr/>
          <p:nvPr/>
        </p:nvSpPr>
        <p:spPr>
          <a:xfrm flipH="1">
            <a:off x="12491484" y="5284343"/>
            <a:ext cx="2335780" cy="922020"/>
          </a:xfrm>
          <a:prstGeom prst="rightArrow">
            <a:avLst>
              <a:gd name="adj1" fmla="val 58389"/>
              <a:gd name="adj2" fmla="val 50000"/>
            </a:avLst>
          </a:prstGeom>
          <a:solidFill>
            <a:srgbClr val="E51A2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2" name="DTP Solutions">
            <a:extLst>
              <a:ext uri="{FF2B5EF4-FFF2-40B4-BE49-F238E27FC236}">
                <a16:creationId xmlns:a16="http://schemas.microsoft.com/office/drawing/2014/main" id="{C1741E2F-506F-9609-D0C8-FE6D1E9814B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282" y="679268"/>
            <a:ext cx="4460583" cy="322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890432"/>
      </p:ext>
    </p:extLst>
  </p:cSld>
  <p:clrMapOvr>
    <a:masterClrMapping/>
  </p:clrMapOvr>
  <p:transition spd="slow" advClick="0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mat-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DTP Solution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24619" y="4004302"/>
            <a:ext cx="2070161" cy="2360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DTP Solutions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3290" y="5106928"/>
            <a:ext cx="1201016" cy="859611"/>
          </a:xfrm>
          <a:prstGeom prst="rect">
            <a:avLst/>
          </a:prstGeom>
        </p:spPr>
      </p:pic>
      <p:pic>
        <p:nvPicPr>
          <p:cNvPr id="37" name="DTP Solutions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9" t="11973"/>
          <a:stretch/>
        </p:blipFill>
        <p:spPr>
          <a:xfrm>
            <a:off x="7686019" y="3497682"/>
            <a:ext cx="2434387" cy="2867248"/>
          </a:xfrm>
          <a:prstGeom prst="rect">
            <a:avLst/>
          </a:prstGeom>
        </p:spPr>
      </p:pic>
      <p:pic>
        <p:nvPicPr>
          <p:cNvPr id="2" name="DTP Solutions"/>
          <p:cNvPicPr>
            <a:picLocks noChangeAspect="1"/>
          </p:cNvPicPr>
          <p:nvPr/>
        </p:nvPicPr>
        <p:blipFill rotWithShape="1">
          <a:blip r:embed="rId7"/>
          <a:srcRect t="13128" b="20431"/>
          <a:stretch/>
        </p:blipFill>
        <p:spPr>
          <a:xfrm>
            <a:off x="2912881" y="984738"/>
            <a:ext cx="6255038" cy="3212124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123729593"/>
      </p:ext>
    </p:extLst>
  </p:cSld>
  <p:clrMapOvr>
    <a:masterClrMapping/>
  </p:clrMapOvr>
  <p:transition spd="slow" advClick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TP Solutions"/>
          <p:cNvSpPr/>
          <p:nvPr/>
        </p:nvSpPr>
        <p:spPr>
          <a:xfrm>
            <a:off x="6030914" y="4270458"/>
            <a:ext cx="3841506" cy="731520"/>
          </a:xfrm>
          <a:prstGeom prst="roundRect">
            <a:avLst/>
          </a:prstGeom>
          <a:ln>
            <a:solidFill>
              <a:srgbClr val="00A7F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History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DTP Solutions"/>
          <p:cNvSpPr/>
          <p:nvPr/>
        </p:nvSpPr>
        <p:spPr>
          <a:xfrm>
            <a:off x="5248191" y="4361898"/>
            <a:ext cx="548640" cy="54864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3" name="DTP Solution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598" y="4365997"/>
            <a:ext cx="532822" cy="532822"/>
          </a:xfrm>
          <a:prstGeom prst="rect">
            <a:avLst/>
          </a:prstGeom>
        </p:spPr>
      </p:pic>
      <p:sp>
        <p:nvSpPr>
          <p:cNvPr id="19" name="DTP Solutions"/>
          <p:cNvSpPr/>
          <p:nvPr/>
        </p:nvSpPr>
        <p:spPr>
          <a:xfrm>
            <a:off x="6030914" y="5180496"/>
            <a:ext cx="3841506" cy="731520"/>
          </a:xfrm>
          <a:prstGeom prst="roundRect">
            <a:avLst/>
          </a:prstGeom>
          <a:ln>
            <a:solidFill>
              <a:srgbClr val="00A7F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Science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DTP Solutions"/>
          <p:cNvSpPr/>
          <p:nvPr/>
        </p:nvSpPr>
        <p:spPr>
          <a:xfrm>
            <a:off x="5248191" y="5271936"/>
            <a:ext cx="548640" cy="54864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4" name="DTP Solutions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604" y="5180496"/>
            <a:ext cx="547897" cy="621573"/>
          </a:xfrm>
          <a:prstGeom prst="rect">
            <a:avLst/>
          </a:prstGeom>
        </p:spPr>
      </p:pic>
      <p:pic>
        <p:nvPicPr>
          <p:cNvPr id="5" name="DTP Solutions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046029" y="3406027"/>
            <a:ext cx="2639713" cy="3010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DTP Solutions"/>
          <p:cNvPicPr>
            <a:picLocks noChangeAspect="1"/>
          </p:cNvPicPr>
          <p:nvPr/>
        </p:nvPicPr>
        <p:blipFill rotWithShape="1">
          <a:blip r:embed="rId8"/>
          <a:srcRect l="24393"/>
          <a:stretch/>
        </p:blipFill>
        <p:spPr>
          <a:xfrm flipH="1">
            <a:off x="2031191" y="2477345"/>
            <a:ext cx="2511901" cy="4045994"/>
          </a:xfrm>
          <a:prstGeom prst="rect">
            <a:avLst/>
          </a:prstGeom>
        </p:spPr>
      </p:pic>
      <p:pic>
        <p:nvPicPr>
          <p:cNvPr id="12" name="DTP Solutions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9" t="11973"/>
          <a:stretch/>
        </p:blipFill>
        <p:spPr>
          <a:xfrm>
            <a:off x="1581596" y="1691677"/>
            <a:ext cx="3104146" cy="3656098"/>
          </a:xfrm>
          <a:prstGeom prst="rect">
            <a:avLst/>
          </a:prstGeom>
        </p:spPr>
      </p:pic>
      <p:pic>
        <p:nvPicPr>
          <p:cNvPr id="6" name="DTP Solutions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75406" y="3932092"/>
            <a:ext cx="1201016" cy="859611"/>
          </a:xfrm>
          <a:prstGeom prst="rect">
            <a:avLst/>
          </a:prstGeom>
        </p:spPr>
      </p:pic>
      <p:sp>
        <p:nvSpPr>
          <p:cNvPr id="18" name="DTP Solutions">
            <a:hlinkClick r:id="" action="ppaction://hlinkshowjump?jump=nextslide"/>
          </p:cNvPr>
          <p:cNvSpPr/>
          <p:nvPr/>
        </p:nvSpPr>
        <p:spPr>
          <a:xfrm flipH="1">
            <a:off x="12491484" y="5284343"/>
            <a:ext cx="2335780" cy="922020"/>
          </a:xfrm>
          <a:prstGeom prst="rightArrow">
            <a:avLst>
              <a:gd name="adj1" fmla="val 58389"/>
              <a:gd name="adj2" fmla="val 50000"/>
            </a:avLst>
          </a:prstGeom>
          <a:solidFill>
            <a:srgbClr val="E51A2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3" name="DTP Solutions">
            <a:extLst>
              <a:ext uri="{FF2B5EF4-FFF2-40B4-BE49-F238E27FC236}">
                <a16:creationId xmlns:a16="http://schemas.microsoft.com/office/drawing/2014/main" id="{8E7C31F8-80C4-3962-B780-9D9F806FFE8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501" y="1123950"/>
            <a:ext cx="3724275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23092"/>
      </p:ext>
    </p:extLst>
  </p:cSld>
  <p:clrMapOvr>
    <a:masterClrMapping/>
  </p:clrMapOvr>
  <p:transition spd="slow" advClick="0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mat-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TP Solutions"/>
          <p:cNvSpPr/>
          <p:nvPr/>
        </p:nvSpPr>
        <p:spPr>
          <a:xfrm>
            <a:off x="6030914" y="4270458"/>
            <a:ext cx="3841506" cy="731520"/>
          </a:xfrm>
          <a:prstGeom prst="roundRect">
            <a:avLst/>
          </a:prstGeom>
          <a:ln>
            <a:solidFill>
              <a:srgbClr val="00A7F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History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DTP Solutions"/>
          <p:cNvSpPr/>
          <p:nvPr/>
        </p:nvSpPr>
        <p:spPr>
          <a:xfrm>
            <a:off x="5248191" y="4361898"/>
            <a:ext cx="548640" cy="54864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4" name="DTP Solution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604" y="4270458"/>
            <a:ext cx="547897" cy="621573"/>
          </a:xfrm>
          <a:prstGeom prst="rect">
            <a:avLst/>
          </a:prstGeom>
        </p:spPr>
      </p:pic>
      <p:pic>
        <p:nvPicPr>
          <p:cNvPr id="5" name="DTP Solution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46029" y="3406027"/>
            <a:ext cx="2639713" cy="3010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DTP Solutions"/>
          <p:cNvPicPr>
            <a:picLocks noChangeAspect="1"/>
          </p:cNvPicPr>
          <p:nvPr/>
        </p:nvPicPr>
        <p:blipFill rotWithShape="1">
          <a:blip r:embed="rId7"/>
          <a:srcRect l="24393"/>
          <a:stretch/>
        </p:blipFill>
        <p:spPr>
          <a:xfrm flipH="1">
            <a:off x="2031191" y="2477345"/>
            <a:ext cx="2511901" cy="4045994"/>
          </a:xfrm>
          <a:prstGeom prst="rect">
            <a:avLst/>
          </a:prstGeom>
        </p:spPr>
      </p:pic>
      <p:pic>
        <p:nvPicPr>
          <p:cNvPr id="12" name="DTP Solutions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9" t="11973"/>
          <a:stretch/>
        </p:blipFill>
        <p:spPr>
          <a:xfrm>
            <a:off x="1581596" y="1691677"/>
            <a:ext cx="3104146" cy="3656098"/>
          </a:xfrm>
          <a:prstGeom prst="rect">
            <a:avLst/>
          </a:prstGeom>
        </p:spPr>
      </p:pic>
      <p:sp>
        <p:nvSpPr>
          <p:cNvPr id="20" name="DTP Solutions"/>
          <p:cNvSpPr/>
          <p:nvPr/>
        </p:nvSpPr>
        <p:spPr>
          <a:xfrm>
            <a:off x="6030914" y="5150568"/>
            <a:ext cx="3841506" cy="731520"/>
          </a:xfrm>
          <a:prstGeom prst="roundRect">
            <a:avLst/>
          </a:prstGeom>
          <a:ln>
            <a:solidFill>
              <a:srgbClr val="00A7F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English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DTP Solutions"/>
          <p:cNvSpPr/>
          <p:nvPr/>
        </p:nvSpPr>
        <p:spPr>
          <a:xfrm>
            <a:off x="5248191" y="5242008"/>
            <a:ext cx="548640" cy="54864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3" name="DTP Solutions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598" y="5246107"/>
            <a:ext cx="532822" cy="532822"/>
          </a:xfrm>
          <a:prstGeom prst="rect">
            <a:avLst/>
          </a:prstGeom>
        </p:spPr>
      </p:pic>
      <p:pic>
        <p:nvPicPr>
          <p:cNvPr id="6" name="DTP Solutions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75406" y="3932092"/>
            <a:ext cx="1201016" cy="859611"/>
          </a:xfrm>
          <a:prstGeom prst="rect">
            <a:avLst/>
          </a:prstGeom>
        </p:spPr>
      </p:pic>
      <p:sp>
        <p:nvSpPr>
          <p:cNvPr id="18" name="DTP Solutions">
            <a:hlinkClick r:id="" action="ppaction://hlinkshowjump?jump=nextslide"/>
          </p:cNvPr>
          <p:cNvSpPr/>
          <p:nvPr/>
        </p:nvSpPr>
        <p:spPr>
          <a:xfrm flipH="1">
            <a:off x="12472434" y="4079958"/>
            <a:ext cx="2335780" cy="922020"/>
          </a:xfrm>
          <a:prstGeom prst="rightArrow">
            <a:avLst>
              <a:gd name="adj1" fmla="val 58389"/>
              <a:gd name="adj2" fmla="val 50000"/>
            </a:avLst>
          </a:prstGeom>
          <a:solidFill>
            <a:srgbClr val="E51A2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2" name="DTP Solutions">
            <a:extLst>
              <a:ext uri="{FF2B5EF4-FFF2-40B4-BE49-F238E27FC236}">
                <a16:creationId xmlns:a16="http://schemas.microsoft.com/office/drawing/2014/main" id="{04B2E39A-9335-11E1-7692-3A2FA09C95A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229" y="1155717"/>
            <a:ext cx="2757591" cy="2376709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135392157"/>
      </p:ext>
    </p:extLst>
  </p:cSld>
  <p:clrMapOvr>
    <a:masterClrMapping/>
  </p:clrMapOvr>
  <p:transition spd="slow" advClick="0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mat-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TP Solutions"/>
          <p:cNvSpPr/>
          <p:nvPr/>
        </p:nvSpPr>
        <p:spPr>
          <a:xfrm>
            <a:off x="6030914" y="4270458"/>
            <a:ext cx="3841506" cy="731520"/>
          </a:xfrm>
          <a:prstGeom prst="roundRect">
            <a:avLst/>
          </a:prstGeom>
          <a:ln>
            <a:solidFill>
              <a:srgbClr val="00A7F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DTP Solutions"/>
          <p:cNvSpPr/>
          <p:nvPr/>
        </p:nvSpPr>
        <p:spPr>
          <a:xfrm>
            <a:off x="5248191" y="4361898"/>
            <a:ext cx="548640" cy="54864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3" name="DTP Solution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598" y="4365997"/>
            <a:ext cx="532822" cy="532822"/>
          </a:xfrm>
          <a:prstGeom prst="rect">
            <a:avLst/>
          </a:prstGeom>
        </p:spPr>
      </p:pic>
      <p:sp>
        <p:nvSpPr>
          <p:cNvPr id="19" name="DTP Solutions"/>
          <p:cNvSpPr/>
          <p:nvPr/>
        </p:nvSpPr>
        <p:spPr>
          <a:xfrm>
            <a:off x="6030914" y="5180496"/>
            <a:ext cx="3841506" cy="731520"/>
          </a:xfrm>
          <a:prstGeom prst="roundRect">
            <a:avLst/>
          </a:prstGeom>
          <a:ln>
            <a:solidFill>
              <a:srgbClr val="00A7F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Ethics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DTP Solutions"/>
          <p:cNvSpPr/>
          <p:nvPr/>
        </p:nvSpPr>
        <p:spPr>
          <a:xfrm>
            <a:off x="5248191" y="5271936"/>
            <a:ext cx="548640" cy="54864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4" name="DTP Solutions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604" y="5180496"/>
            <a:ext cx="547897" cy="621573"/>
          </a:xfrm>
          <a:prstGeom prst="rect">
            <a:avLst/>
          </a:prstGeom>
        </p:spPr>
      </p:pic>
      <p:pic>
        <p:nvPicPr>
          <p:cNvPr id="5" name="DTP Solutions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046029" y="3406027"/>
            <a:ext cx="2639713" cy="3010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DTP Solutions"/>
          <p:cNvPicPr>
            <a:picLocks noChangeAspect="1"/>
          </p:cNvPicPr>
          <p:nvPr/>
        </p:nvPicPr>
        <p:blipFill rotWithShape="1">
          <a:blip r:embed="rId8"/>
          <a:srcRect l="24393"/>
          <a:stretch/>
        </p:blipFill>
        <p:spPr>
          <a:xfrm flipH="1">
            <a:off x="2031191" y="2477345"/>
            <a:ext cx="2511901" cy="4045994"/>
          </a:xfrm>
          <a:prstGeom prst="rect">
            <a:avLst/>
          </a:prstGeom>
        </p:spPr>
      </p:pic>
      <p:pic>
        <p:nvPicPr>
          <p:cNvPr id="12" name="DTP Solutions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9" t="11973"/>
          <a:stretch/>
        </p:blipFill>
        <p:spPr>
          <a:xfrm>
            <a:off x="1581596" y="1691677"/>
            <a:ext cx="3104146" cy="3656098"/>
          </a:xfrm>
          <a:prstGeom prst="rect">
            <a:avLst/>
          </a:prstGeom>
        </p:spPr>
      </p:pic>
      <p:pic>
        <p:nvPicPr>
          <p:cNvPr id="6" name="DTP Solutions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75406" y="3932092"/>
            <a:ext cx="1201016" cy="859611"/>
          </a:xfrm>
          <a:prstGeom prst="rect">
            <a:avLst/>
          </a:prstGeom>
        </p:spPr>
      </p:pic>
      <p:sp>
        <p:nvSpPr>
          <p:cNvPr id="18" name="DTP Solutions">
            <a:hlinkClick r:id="" action="ppaction://hlinkshowjump?jump=nextslide"/>
          </p:cNvPr>
          <p:cNvSpPr/>
          <p:nvPr/>
        </p:nvSpPr>
        <p:spPr>
          <a:xfrm flipH="1">
            <a:off x="12491484" y="5284343"/>
            <a:ext cx="2335780" cy="922020"/>
          </a:xfrm>
          <a:prstGeom prst="rightArrow">
            <a:avLst>
              <a:gd name="adj1" fmla="val 58389"/>
              <a:gd name="adj2" fmla="val 50000"/>
            </a:avLst>
          </a:prstGeom>
          <a:solidFill>
            <a:srgbClr val="E51A2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2" name="DTP Solutions">
            <a:extLst>
              <a:ext uri="{FF2B5EF4-FFF2-40B4-BE49-F238E27FC236}">
                <a16:creationId xmlns:a16="http://schemas.microsoft.com/office/drawing/2014/main" id="{EFB881F6-CBC7-2EC5-70AF-FD9707C5F6D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501" y="1040846"/>
            <a:ext cx="3104146" cy="2700261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487394123"/>
      </p:ext>
    </p:extLst>
  </p:cSld>
  <p:clrMapOvr>
    <a:masterClrMapping/>
  </p:clrMapOvr>
  <p:transition spd="slow" advClick="0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mat-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TP Solutions"/>
          <p:cNvSpPr/>
          <p:nvPr/>
        </p:nvSpPr>
        <p:spPr>
          <a:xfrm>
            <a:off x="6030914" y="4270458"/>
            <a:ext cx="3841506" cy="731520"/>
          </a:xfrm>
          <a:prstGeom prst="roundRect">
            <a:avLst/>
          </a:prstGeom>
          <a:ln>
            <a:solidFill>
              <a:srgbClr val="00A7F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Geography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DTP Solutions"/>
          <p:cNvSpPr/>
          <p:nvPr/>
        </p:nvSpPr>
        <p:spPr>
          <a:xfrm>
            <a:off x="5248191" y="4361898"/>
            <a:ext cx="548640" cy="54864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4" name="DTP Solution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604" y="4270458"/>
            <a:ext cx="547897" cy="621573"/>
          </a:xfrm>
          <a:prstGeom prst="rect">
            <a:avLst/>
          </a:prstGeom>
        </p:spPr>
      </p:pic>
      <p:pic>
        <p:nvPicPr>
          <p:cNvPr id="5" name="DTP Solution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46029" y="3406027"/>
            <a:ext cx="2639713" cy="3010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DTP Solutions"/>
          <p:cNvPicPr>
            <a:picLocks noChangeAspect="1"/>
          </p:cNvPicPr>
          <p:nvPr/>
        </p:nvPicPr>
        <p:blipFill rotWithShape="1">
          <a:blip r:embed="rId7"/>
          <a:srcRect l="24393"/>
          <a:stretch/>
        </p:blipFill>
        <p:spPr>
          <a:xfrm flipH="1">
            <a:off x="2031191" y="2477345"/>
            <a:ext cx="2511901" cy="4045994"/>
          </a:xfrm>
          <a:prstGeom prst="rect">
            <a:avLst/>
          </a:prstGeom>
        </p:spPr>
      </p:pic>
      <p:pic>
        <p:nvPicPr>
          <p:cNvPr id="12" name="DTP Solutions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9" t="11973"/>
          <a:stretch/>
        </p:blipFill>
        <p:spPr>
          <a:xfrm>
            <a:off x="1581596" y="1691677"/>
            <a:ext cx="3104146" cy="3656098"/>
          </a:xfrm>
          <a:prstGeom prst="rect">
            <a:avLst/>
          </a:prstGeom>
        </p:spPr>
      </p:pic>
      <p:sp>
        <p:nvSpPr>
          <p:cNvPr id="20" name="DTP Solutions"/>
          <p:cNvSpPr/>
          <p:nvPr/>
        </p:nvSpPr>
        <p:spPr>
          <a:xfrm>
            <a:off x="6030914" y="5150568"/>
            <a:ext cx="3841506" cy="731520"/>
          </a:xfrm>
          <a:prstGeom prst="roundRect">
            <a:avLst/>
          </a:prstGeom>
          <a:ln>
            <a:solidFill>
              <a:srgbClr val="00A7F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Science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DTP Solutions"/>
          <p:cNvSpPr/>
          <p:nvPr/>
        </p:nvSpPr>
        <p:spPr>
          <a:xfrm>
            <a:off x="5248191" y="5242008"/>
            <a:ext cx="548640" cy="54864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3" name="DTP Solutions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598" y="5246107"/>
            <a:ext cx="532822" cy="532822"/>
          </a:xfrm>
          <a:prstGeom prst="rect">
            <a:avLst/>
          </a:prstGeom>
        </p:spPr>
      </p:pic>
      <p:pic>
        <p:nvPicPr>
          <p:cNvPr id="6" name="DTP Solutions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75406" y="3932092"/>
            <a:ext cx="1201016" cy="859611"/>
          </a:xfrm>
          <a:prstGeom prst="rect">
            <a:avLst/>
          </a:prstGeom>
        </p:spPr>
      </p:pic>
      <p:sp>
        <p:nvSpPr>
          <p:cNvPr id="18" name="DTP Solutions">
            <a:hlinkClick r:id="" action="ppaction://hlinkshowjump?jump=nextslide"/>
          </p:cNvPr>
          <p:cNvSpPr/>
          <p:nvPr/>
        </p:nvSpPr>
        <p:spPr>
          <a:xfrm flipH="1">
            <a:off x="12472434" y="4079958"/>
            <a:ext cx="2335780" cy="922020"/>
          </a:xfrm>
          <a:prstGeom prst="rightArrow">
            <a:avLst>
              <a:gd name="adj1" fmla="val 58389"/>
              <a:gd name="adj2" fmla="val 50000"/>
            </a:avLst>
          </a:prstGeom>
          <a:solidFill>
            <a:srgbClr val="E51A2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2" name="DTP Solutions">
            <a:extLst>
              <a:ext uri="{FF2B5EF4-FFF2-40B4-BE49-F238E27FC236}">
                <a16:creationId xmlns:a16="http://schemas.microsoft.com/office/drawing/2014/main" id="{3E5867CA-AD18-84E1-635A-E17E1E338C2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805" y="662179"/>
            <a:ext cx="3104145" cy="2600231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207021254"/>
      </p:ext>
    </p:extLst>
  </p:cSld>
  <p:clrMapOvr>
    <a:masterClrMapping/>
  </p:clrMapOvr>
  <p:transition spd="slow" advClick="0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mat-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TP Solutions"/>
          <p:cNvSpPr/>
          <p:nvPr/>
        </p:nvSpPr>
        <p:spPr>
          <a:xfrm>
            <a:off x="6030914" y="4270458"/>
            <a:ext cx="3841506" cy="731520"/>
          </a:xfrm>
          <a:prstGeom prst="roundRect">
            <a:avLst/>
          </a:prstGeom>
          <a:ln>
            <a:solidFill>
              <a:srgbClr val="00A7F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History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DTP Solutions"/>
          <p:cNvSpPr/>
          <p:nvPr/>
        </p:nvSpPr>
        <p:spPr>
          <a:xfrm>
            <a:off x="5248191" y="4361898"/>
            <a:ext cx="548640" cy="54864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3" name="DTP Solution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598" y="4365997"/>
            <a:ext cx="532822" cy="532822"/>
          </a:xfrm>
          <a:prstGeom prst="rect">
            <a:avLst/>
          </a:prstGeom>
        </p:spPr>
      </p:pic>
      <p:sp>
        <p:nvSpPr>
          <p:cNvPr id="19" name="DTP Solutions"/>
          <p:cNvSpPr/>
          <p:nvPr/>
        </p:nvSpPr>
        <p:spPr>
          <a:xfrm>
            <a:off x="6030914" y="5180496"/>
            <a:ext cx="3841506" cy="731520"/>
          </a:xfrm>
          <a:prstGeom prst="roundRect">
            <a:avLst/>
          </a:prstGeom>
          <a:ln>
            <a:solidFill>
              <a:srgbClr val="00A7F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Vietnamese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DTP Solutions"/>
          <p:cNvSpPr/>
          <p:nvPr/>
        </p:nvSpPr>
        <p:spPr>
          <a:xfrm>
            <a:off x="5248191" y="5271936"/>
            <a:ext cx="548640" cy="54864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4" name="DTP Solutions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604" y="5180496"/>
            <a:ext cx="547897" cy="621573"/>
          </a:xfrm>
          <a:prstGeom prst="rect">
            <a:avLst/>
          </a:prstGeom>
        </p:spPr>
      </p:pic>
      <p:pic>
        <p:nvPicPr>
          <p:cNvPr id="5" name="DTP Solutions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046029" y="3406027"/>
            <a:ext cx="2639713" cy="3010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DTP Solutions"/>
          <p:cNvPicPr>
            <a:picLocks noChangeAspect="1"/>
          </p:cNvPicPr>
          <p:nvPr/>
        </p:nvPicPr>
        <p:blipFill rotWithShape="1">
          <a:blip r:embed="rId8"/>
          <a:srcRect l="24393"/>
          <a:stretch/>
        </p:blipFill>
        <p:spPr>
          <a:xfrm flipH="1">
            <a:off x="2031191" y="2477345"/>
            <a:ext cx="2511901" cy="4045994"/>
          </a:xfrm>
          <a:prstGeom prst="rect">
            <a:avLst/>
          </a:prstGeom>
        </p:spPr>
      </p:pic>
      <p:pic>
        <p:nvPicPr>
          <p:cNvPr id="12" name="DTP Solutions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9" t="11973"/>
          <a:stretch/>
        </p:blipFill>
        <p:spPr>
          <a:xfrm>
            <a:off x="1581596" y="1691677"/>
            <a:ext cx="3104146" cy="3656098"/>
          </a:xfrm>
          <a:prstGeom prst="rect">
            <a:avLst/>
          </a:prstGeom>
        </p:spPr>
      </p:pic>
      <p:pic>
        <p:nvPicPr>
          <p:cNvPr id="6" name="DTP Solutions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75406" y="3932092"/>
            <a:ext cx="1201016" cy="859611"/>
          </a:xfrm>
          <a:prstGeom prst="rect">
            <a:avLst/>
          </a:prstGeom>
        </p:spPr>
      </p:pic>
      <p:sp>
        <p:nvSpPr>
          <p:cNvPr id="18" name="DTP Solutions">
            <a:hlinkClick r:id="" action="ppaction://hlinkshowjump?jump=nextslide"/>
          </p:cNvPr>
          <p:cNvSpPr/>
          <p:nvPr/>
        </p:nvSpPr>
        <p:spPr>
          <a:xfrm flipH="1">
            <a:off x="12491484" y="5284343"/>
            <a:ext cx="2335780" cy="922020"/>
          </a:xfrm>
          <a:prstGeom prst="rightArrow">
            <a:avLst>
              <a:gd name="adj1" fmla="val 58389"/>
              <a:gd name="adj2" fmla="val 50000"/>
            </a:avLst>
          </a:prstGeom>
          <a:solidFill>
            <a:srgbClr val="E51A2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2" name="DTP Solutions">
            <a:extLst>
              <a:ext uri="{FF2B5EF4-FFF2-40B4-BE49-F238E27FC236}">
                <a16:creationId xmlns:a16="http://schemas.microsoft.com/office/drawing/2014/main" id="{9679B07B-E7F9-1234-FE06-BBC538F624E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014" y="897761"/>
            <a:ext cx="3062416" cy="2635499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4047973332"/>
      </p:ext>
    </p:extLst>
  </p:cSld>
  <p:clrMapOvr>
    <a:masterClrMapping/>
  </p:clrMapOvr>
  <p:transition spd="slow" advClick="0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mat-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TP Solutions"/>
          <p:cNvSpPr/>
          <p:nvPr/>
        </p:nvSpPr>
        <p:spPr>
          <a:xfrm>
            <a:off x="6030914" y="4270458"/>
            <a:ext cx="3841506" cy="731520"/>
          </a:xfrm>
          <a:prstGeom prst="roundRect">
            <a:avLst/>
          </a:prstGeom>
          <a:ln>
            <a:solidFill>
              <a:srgbClr val="00A7F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computers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DTP Solutions"/>
          <p:cNvSpPr/>
          <p:nvPr/>
        </p:nvSpPr>
        <p:spPr>
          <a:xfrm>
            <a:off x="5248191" y="4361898"/>
            <a:ext cx="548640" cy="54864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3" name="DTP Solution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598" y="4365997"/>
            <a:ext cx="532822" cy="532822"/>
          </a:xfrm>
          <a:prstGeom prst="rect">
            <a:avLst/>
          </a:prstGeom>
        </p:spPr>
      </p:pic>
      <p:sp>
        <p:nvSpPr>
          <p:cNvPr id="19" name="DTP Solutions"/>
          <p:cNvSpPr/>
          <p:nvPr/>
        </p:nvSpPr>
        <p:spPr>
          <a:xfrm>
            <a:off x="6030914" y="5180496"/>
            <a:ext cx="3841506" cy="731520"/>
          </a:xfrm>
          <a:prstGeom prst="roundRect">
            <a:avLst/>
          </a:prstGeom>
          <a:ln>
            <a:solidFill>
              <a:srgbClr val="00A7F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making things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DTP Solutions"/>
          <p:cNvSpPr/>
          <p:nvPr/>
        </p:nvSpPr>
        <p:spPr>
          <a:xfrm>
            <a:off x="5248191" y="5271936"/>
            <a:ext cx="548640" cy="54864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4" name="DTP Solutions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604" y="5180496"/>
            <a:ext cx="547897" cy="621573"/>
          </a:xfrm>
          <a:prstGeom prst="rect">
            <a:avLst/>
          </a:prstGeom>
        </p:spPr>
      </p:pic>
      <p:pic>
        <p:nvPicPr>
          <p:cNvPr id="5" name="DTP Solutions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046029" y="3406027"/>
            <a:ext cx="2639713" cy="3010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DTP Solutions"/>
          <p:cNvPicPr>
            <a:picLocks noChangeAspect="1"/>
          </p:cNvPicPr>
          <p:nvPr/>
        </p:nvPicPr>
        <p:blipFill rotWithShape="1">
          <a:blip r:embed="rId8"/>
          <a:srcRect l="24393"/>
          <a:stretch/>
        </p:blipFill>
        <p:spPr>
          <a:xfrm flipH="1">
            <a:off x="2031191" y="2477345"/>
            <a:ext cx="2511901" cy="4045994"/>
          </a:xfrm>
          <a:prstGeom prst="rect">
            <a:avLst/>
          </a:prstGeom>
        </p:spPr>
      </p:pic>
      <p:pic>
        <p:nvPicPr>
          <p:cNvPr id="12" name="DTP Solutions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9" t="11973"/>
          <a:stretch/>
        </p:blipFill>
        <p:spPr>
          <a:xfrm>
            <a:off x="1581596" y="1691677"/>
            <a:ext cx="3104146" cy="3656098"/>
          </a:xfrm>
          <a:prstGeom prst="rect">
            <a:avLst/>
          </a:prstGeom>
        </p:spPr>
      </p:pic>
      <p:pic>
        <p:nvPicPr>
          <p:cNvPr id="6" name="DTP Solutions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75406" y="3932092"/>
            <a:ext cx="1201016" cy="859611"/>
          </a:xfrm>
          <a:prstGeom prst="rect">
            <a:avLst/>
          </a:prstGeom>
        </p:spPr>
      </p:pic>
      <p:sp>
        <p:nvSpPr>
          <p:cNvPr id="18" name="DTP Solutions">
            <a:hlinkClick r:id="" action="ppaction://hlinkshowjump?jump=nextslide"/>
          </p:cNvPr>
          <p:cNvSpPr/>
          <p:nvPr/>
        </p:nvSpPr>
        <p:spPr>
          <a:xfrm flipH="1">
            <a:off x="12491484" y="5284343"/>
            <a:ext cx="2335780" cy="922020"/>
          </a:xfrm>
          <a:prstGeom prst="rightArrow">
            <a:avLst>
              <a:gd name="adj1" fmla="val 58389"/>
              <a:gd name="adj2" fmla="val 50000"/>
            </a:avLst>
          </a:prstGeom>
          <a:solidFill>
            <a:srgbClr val="E51A2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2" name="DTP Solutions">
            <a:extLst>
              <a:ext uri="{FF2B5EF4-FFF2-40B4-BE49-F238E27FC236}">
                <a16:creationId xmlns:a16="http://schemas.microsoft.com/office/drawing/2014/main" id="{1B68AE6A-EBBE-DBA8-9567-4329332FE58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42" y="209219"/>
            <a:ext cx="4981249" cy="364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496826"/>
      </p:ext>
    </p:extLst>
  </p:cSld>
  <p:clrMapOvr>
    <a:masterClrMapping/>
  </p:clrMapOvr>
  <p:transition spd="slow" advClick="0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mat-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TP Solutions"/>
          <p:cNvSpPr/>
          <p:nvPr/>
        </p:nvSpPr>
        <p:spPr>
          <a:xfrm>
            <a:off x="6030914" y="4270458"/>
            <a:ext cx="3841506" cy="731520"/>
          </a:xfrm>
          <a:prstGeom prst="roundRect">
            <a:avLst/>
          </a:prstGeom>
          <a:ln>
            <a:solidFill>
              <a:srgbClr val="00A7F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reading stories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DTP Solutions"/>
          <p:cNvSpPr/>
          <p:nvPr/>
        </p:nvSpPr>
        <p:spPr>
          <a:xfrm>
            <a:off x="5248191" y="4361898"/>
            <a:ext cx="548640" cy="54864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4" name="DTP Solution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604" y="4270458"/>
            <a:ext cx="547897" cy="621573"/>
          </a:xfrm>
          <a:prstGeom prst="rect">
            <a:avLst/>
          </a:prstGeom>
        </p:spPr>
      </p:pic>
      <p:pic>
        <p:nvPicPr>
          <p:cNvPr id="5" name="DTP Solution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46029" y="3406027"/>
            <a:ext cx="2639713" cy="3010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DTP Solutions"/>
          <p:cNvPicPr>
            <a:picLocks noChangeAspect="1"/>
          </p:cNvPicPr>
          <p:nvPr/>
        </p:nvPicPr>
        <p:blipFill rotWithShape="1">
          <a:blip r:embed="rId7"/>
          <a:srcRect l="24393"/>
          <a:stretch/>
        </p:blipFill>
        <p:spPr>
          <a:xfrm flipH="1">
            <a:off x="2031191" y="2477345"/>
            <a:ext cx="2511901" cy="4045994"/>
          </a:xfrm>
          <a:prstGeom prst="rect">
            <a:avLst/>
          </a:prstGeom>
        </p:spPr>
      </p:pic>
      <p:pic>
        <p:nvPicPr>
          <p:cNvPr id="12" name="DTP Solutions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9" t="11973"/>
          <a:stretch/>
        </p:blipFill>
        <p:spPr>
          <a:xfrm>
            <a:off x="1581596" y="1691677"/>
            <a:ext cx="3104146" cy="3656098"/>
          </a:xfrm>
          <a:prstGeom prst="rect">
            <a:avLst/>
          </a:prstGeom>
        </p:spPr>
      </p:pic>
      <p:sp>
        <p:nvSpPr>
          <p:cNvPr id="20" name="DTP Solutions"/>
          <p:cNvSpPr/>
          <p:nvPr/>
        </p:nvSpPr>
        <p:spPr>
          <a:xfrm>
            <a:off x="6030914" y="5150568"/>
            <a:ext cx="3841506" cy="731520"/>
          </a:xfrm>
          <a:prstGeom prst="roundRect">
            <a:avLst/>
          </a:prstGeom>
          <a:ln>
            <a:solidFill>
              <a:srgbClr val="00A7F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languages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DTP Solutions"/>
          <p:cNvSpPr/>
          <p:nvPr/>
        </p:nvSpPr>
        <p:spPr>
          <a:xfrm>
            <a:off x="5248191" y="5242008"/>
            <a:ext cx="548640" cy="54864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3" name="DTP Solutions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598" y="5246107"/>
            <a:ext cx="532822" cy="532822"/>
          </a:xfrm>
          <a:prstGeom prst="rect">
            <a:avLst/>
          </a:prstGeom>
        </p:spPr>
      </p:pic>
      <p:pic>
        <p:nvPicPr>
          <p:cNvPr id="6" name="DTP Solutions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75406" y="3932092"/>
            <a:ext cx="1201016" cy="859611"/>
          </a:xfrm>
          <a:prstGeom prst="rect">
            <a:avLst/>
          </a:prstGeom>
        </p:spPr>
      </p:pic>
      <p:sp>
        <p:nvSpPr>
          <p:cNvPr id="18" name="DTP Solutions">
            <a:hlinkClick r:id="" action="ppaction://hlinkshowjump?jump=nextslide"/>
          </p:cNvPr>
          <p:cNvSpPr/>
          <p:nvPr/>
        </p:nvSpPr>
        <p:spPr>
          <a:xfrm flipH="1">
            <a:off x="12472434" y="4079958"/>
            <a:ext cx="2335780" cy="922020"/>
          </a:xfrm>
          <a:prstGeom prst="rightArrow">
            <a:avLst>
              <a:gd name="adj1" fmla="val 58389"/>
              <a:gd name="adj2" fmla="val 50000"/>
            </a:avLst>
          </a:prstGeom>
          <a:solidFill>
            <a:srgbClr val="E51A2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2" name="DTP Solutions">
            <a:extLst>
              <a:ext uri="{FF2B5EF4-FFF2-40B4-BE49-F238E27FC236}">
                <a16:creationId xmlns:a16="http://schemas.microsoft.com/office/drawing/2014/main" id="{E054ABB1-914E-7D6C-2E6B-29CF721E52D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867" y="718586"/>
            <a:ext cx="3399599" cy="248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067107"/>
      </p:ext>
    </p:extLst>
  </p:cSld>
  <p:clrMapOvr>
    <a:masterClrMapping/>
  </p:clrMapOvr>
  <p:transition spd="slow" advClick="0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mat-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TP Solutions"/>
          <p:cNvSpPr/>
          <p:nvPr/>
        </p:nvSpPr>
        <p:spPr>
          <a:xfrm>
            <a:off x="6030914" y="4270458"/>
            <a:ext cx="3841506" cy="731520"/>
          </a:xfrm>
          <a:prstGeom prst="roundRect">
            <a:avLst/>
          </a:prstGeom>
          <a:ln>
            <a:solidFill>
              <a:srgbClr val="00A7F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languages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DTP Solutions"/>
          <p:cNvSpPr/>
          <p:nvPr/>
        </p:nvSpPr>
        <p:spPr>
          <a:xfrm>
            <a:off x="5248191" y="4361898"/>
            <a:ext cx="548640" cy="54864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4" name="DTP Solution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604" y="4270458"/>
            <a:ext cx="547897" cy="621573"/>
          </a:xfrm>
          <a:prstGeom prst="rect">
            <a:avLst/>
          </a:prstGeom>
        </p:spPr>
      </p:pic>
      <p:pic>
        <p:nvPicPr>
          <p:cNvPr id="5" name="DTP Solution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46029" y="3406027"/>
            <a:ext cx="2639713" cy="3010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DTP Solutions"/>
          <p:cNvPicPr>
            <a:picLocks noChangeAspect="1"/>
          </p:cNvPicPr>
          <p:nvPr/>
        </p:nvPicPr>
        <p:blipFill rotWithShape="1">
          <a:blip r:embed="rId7"/>
          <a:srcRect l="24393"/>
          <a:stretch/>
        </p:blipFill>
        <p:spPr>
          <a:xfrm flipH="1">
            <a:off x="2031191" y="2477345"/>
            <a:ext cx="2511901" cy="4045994"/>
          </a:xfrm>
          <a:prstGeom prst="rect">
            <a:avLst/>
          </a:prstGeom>
        </p:spPr>
      </p:pic>
      <p:pic>
        <p:nvPicPr>
          <p:cNvPr id="12" name="DTP Solutions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9" t="11973"/>
          <a:stretch/>
        </p:blipFill>
        <p:spPr>
          <a:xfrm>
            <a:off x="1581596" y="1691677"/>
            <a:ext cx="3104146" cy="3656098"/>
          </a:xfrm>
          <a:prstGeom prst="rect">
            <a:avLst/>
          </a:prstGeom>
        </p:spPr>
      </p:pic>
      <p:sp>
        <p:nvSpPr>
          <p:cNvPr id="20" name="DTP Solutions"/>
          <p:cNvSpPr/>
          <p:nvPr/>
        </p:nvSpPr>
        <p:spPr>
          <a:xfrm>
            <a:off x="6030914" y="5150568"/>
            <a:ext cx="3841506" cy="731520"/>
          </a:xfrm>
          <a:prstGeom prst="roundRect">
            <a:avLst/>
          </a:prstGeom>
          <a:ln>
            <a:solidFill>
              <a:srgbClr val="00A7F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experiments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DTP Solutions"/>
          <p:cNvSpPr/>
          <p:nvPr/>
        </p:nvSpPr>
        <p:spPr>
          <a:xfrm>
            <a:off x="5248191" y="5242008"/>
            <a:ext cx="548640" cy="54864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3" name="DTP Solutions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598" y="5246107"/>
            <a:ext cx="532822" cy="532822"/>
          </a:xfrm>
          <a:prstGeom prst="rect">
            <a:avLst/>
          </a:prstGeom>
        </p:spPr>
      </p:pic>
      <p:pic>
        <p:nvPicPr>
          <p:cNvPr id="6" name="DTP Solutions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75406" y="3932092"/>
            <a:ext cx="1201016" cy="859611"/>
          </a:xfrm>
          <a:prstGeom prst="rect">
            <a:avLst/>
          </a:prstGeom>
        </p:spPr>
      </p:pic>
      <p:sp>
        <p:nvSpPr>
          <p:cNvPr id="18" name="DTP Solutions">
            <a:hlinkClick r:id="" action="ppaction://hlinkshowjump?jump=nextslide"/>
          </p:cNvPr>
          <p:cNvSpPr/>
          <p:nvPr/>
        </p:nvSpPr>
        <p:spPr>
          <a:xfrm flipH="1">
            <a:off x="12472434" y="4079958"/>
            <a:ext cx="2335780" cy="922020"/>
          </a:xfrm>
          <a:prstGeom prst="rightArrow">
            <a:avLst>
              <a:gd name="adj1" fmla="val 58389"/>
              <a:gd name="adj2" fmla="val 50000"/>
            </a:avLst>
          </a:prstGeom>
          <a:solidFill>
            <a:srgbClr val="E51A2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2" name="DTP Solutions">
            <a:extLst>
              <a:ext uri="{FF2B5EF4-FFF2-40B4-BE49-F238E27FC236}">
                <a16:creationId xmlns:a16="http://schemas.microsoft.com/office/drawing/2014/main" id="{351B3057-8BC7-40C5-5245-42E4B1BC9DE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264" y="1178633"/>
            <a:ext cx="3660806" cy="259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189978"/>
      </p:ext>
    </p:extLst>
  </p:cSld>
  <p:clrMapOvr>
    <a:masterClrMapping/>
  </p:clrMapOvr>
  <p:transition spd="slow" advClick="0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mat-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53</Words>
  <Application>Microsoft Macintosh PowerPoint</Application>
  <PresentationFormat>Widescreen</PresentationFormat>
  <Paragraphs>43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Microsoft Office User</cp:lastModifiedBy>
  <cp:revision>50</cp:revision>
  <dcterms:created xsi:type="dcterms:W3CDTF">2023-01-31T08:21:18Z</dcterms:created>
  <dcterms:modified xsi:type="dcterms:W3CDTF">2025-10-03T00:51:54Z</dcterms:modified>
</cp:coreProperties>
</file>