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18" r:id="rId3"/>
    <p:sldId id="319" r:id="rId4"/>
    <p:sldId id="320" r:id="rId5"/>
    <p:sldId id="321" r:id="rId6"/>
    <p:sldId id="351" r:id="rId7"/>
    <p:sldId id="352" r:id="rId8"/>
    <p:sldId id="353" r:id="rId9"/>
    <p:sldId id="354" r:id="rId10"/>
    <p:sldId id="3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 autoAdjust="0"/>
    <p:restoredTop sz="95380" autoAdjust="0"/>
  </p:normalViewPr>
  <p:slideViewPr>
    <p:cSldViewPr snapToGrid="0">
      <p:cViewPr varScale="1">
        <p:scale>
          <a:sx n="111" d="100"/>
          <a:sy n="111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45C8BE49-28B4-465B-86CF-4E93F3DD82ED}"/>
    <pc:docChg chg="custSel modSld">
      <pc:chgData name="Phan Van Rieu (Hugo)" userId="032e726b-b6b7-45df-b0ca-e82fb010a48a" providerId="ADAL" clId="{45C8BE49-28B4-465B-86CF-4E93F3DD82ED}" dt="2024-07-16T02:18:56.599" v="0" actId="478"/>
      <pc:docMkLst>
        <pc:docMk/>
      </pc:docMkLst>
      <pc:sldChg chg="delSp mod">
        <pc:chgData name="Phan Van Rieu (Hugo)" userId="032e726b-b6b7-45df-b0ca-e82fb010a48a" providerId="ADAL" clId="{45C8BE49-28B4-465B-86CF-4E93F3DD82ED}" dt="2024-07-16T02:18:56.599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45C8BE49-28B4-465B-86CF-4E93F3DD82ED}" dt="2024-07-16T02:18:56.599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7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1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6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2:</a:t>
            </a:r>
            <a:r>
              <a:rPr lang="en-US" baseline="0" dirty="0">
                <a:solidFill>
                  <a:schemeClr val="bg1"/>
                </a:solidFill>
              </a:rPr>
              <a:t> Holidays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1.png"/><Relationship Id="rId4" Type="http://schemas.openxmlformats.org/officeDocument/2006/relationships/audio" Target="../media/media7.mp3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.mp3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.png"/><Relationship Id="rId4" Type="http://schemas.openxmlformats.org/officeDocument/2006/relationships/audio" Target="../media/media1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5.png"/><Relationship Id="rId4" Type="http://schemas.openxmlformats.org/officeDocument/2006/relationships/audio" Target="../media/media4.mp3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7.png"/><Relationship Id="rId4" Type="http://schemas.openxmlformats.org/officeDocument/2006/relationships/audio" Target="../media/media5.mp3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9.png"/><Relationship Id="rId4" Type="http://schemas.openxmlformats.org/officeDocument/2006/relationships/audio" Target="../media/media6.mp3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54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Holidays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20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0310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1">
            <a:extLst>
              <a:ext uri="{FF2B5EF4-FFF2-40B4-BE49-F238E27FC236}">
                <a16:creationId xmlns:a16="http://schemas.microsoft.com/office/drawing/2014/main" id="{B9835839-F58F-1CE5-D38F-7C0BACFF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D1 TRACK 27">
            <a:hlinkClick r:id="" action="ppaction://media"/>
            <a:extLst>
              <a:ext uri="{FF2B5EF4-FFF2-40B4-BE49-F238E27FC236}">
                <a16:creationId xmlns:a16="http://schemas.microsoft.com/office/drawing/2014/main" id="{31CD5D9E-15DE-526F-AA4B-6909EB30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928257-D719-365D-823E-ADCD8970A0C6}"/>
              </a:ext>
            </a:extLst>
          </p:cNvPr>
          <p:cNvSpPr txBox="1"/>
          <p:nvPr/>
        </p:nvSpPr>
        <p:spPr>
          <a:xfrm>
            <a:off x="7209090" y="4278495"/>
            <a:ext cx="2169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/ˈtʃɪldrənz deɪ/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Ngày Quốc tế</a:t>
            </a:r>
          </a:p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Thiếu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 nhi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pic>
        <p:nvPicPr>
          <p:cNvPr id="3" name="Children's Day">
            <a:hlinkClick r:id="" action="ppaction://media"/>
            <a:extLst>
              <a:ext uri="{FF2B5EF4-FFF2-40B4-BE49-F238E27FC236}">
                <a16:creationId xmlns:a16="http://schemas.microsoft.com/office/drawing/2014/main" id="{85761F25-9303-E396-947D-10DAA73A46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90856" y="1840312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6C166-7861-A2B0-3DD4-DCBFF6EAF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2916826"/>
            <a:ext cx="6946900" cy="1291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C1A6F-A015-6E30-6E3A-B741C5D20B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4" y="1662994"/>
            <a:ext cx="4968945" cy="32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49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111305" y="1515040"/>
              <a:ext cx="5969390" cy="3865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Halloween, New Year's Eve,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Lunar New Year (Tết),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Christmas, Teachers' Day,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Children's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102686" y="5330434"/>
            <a:ext cx="1846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/ˈkrɪsməs/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Giáng sinh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682110" y="5323455"/>
            <a:ext cx="2754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000"/>
              <a:t>/ˈluːnər nuː jɪrz/</a:t>
            </a:r>
          </a:p>
          <a:p>
            <a:pPr lvl="0" algn="ctr">
              <a:defRPr/>
            </a:pPr>
            <a:r>
              <a:rPr lang="en-US" sz="2000"/>
              <a:t>tết Nguyên đán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918779" y="5332961"/>
            <a:ext cx="2106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000"/>
              <a:t>/ˌnjuː jɪrz ˈiːv/</a:t>
            </a:r>
          </a:p>
          <a:p>
            <a:pPr lvl="0" algn="ctr">
              <a:defRPr/>
            </a:pPr>
            <a:r>
              <a:rPr lang="en-US" sz="2000"/>
              <a:t>đêm Giao thừa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743126" y="5296273"/>
            <a:ext cx="2311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/ˈtiːtʃərz deɪ/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Ngày Nhà giáo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7250" y="5179073"/>
            <a:ext cx="2027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/ˌhæloʊˈiːn/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lễ hội Halloween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9974822" y="5142384"/>
            <a:ext cx="2169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/ˈtʃɪldrənz deɪ/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Ngày Quốc tế</a:t>
            </a:r>
          </a:p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Thiếu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 nhi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pic>
        <p:nvPicPr>
          <p:cNvPr id="8" name="CD1 TRACK 27">
            <a:hlinkClick r:id="" action="ppaction://media"/>
            <a:extLst>
              <a:ext uri="{FF2B5EF4-FFF2-40B4-BE49-F238E27FC236}">
                <a16:creationId xmlns:a16="http://schemas.microsoft.com/office/drawing/2014/main" id="{D94C45F8-027B-E8DD-F391-EF4C4204C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0745F7-77F3-54B4-17A8-5668234B32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6" y="1748409"/>
            <a:ext cx="1905098" cy="1911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B2DEE2-3377-106C-81C3-CD02D153B12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7" y="4394228"/>
            <a:ext cx="1422473" cy="393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0A70C8-B5EC-AEB0-3B26-F51E3CF048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77" y="1724225"/>
            <a:ext cx="1765391" cy="1968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667377-B9C7-E42C-8EE5-CB941454F2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6" y="4324466"/>
            <a:ext cx="1524078" cy="6540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62F6A5-91E5-84B0-DE26-A8CB67F2259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14" y="1717265"/>
            <a:ext cx="1771741" cy="1955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9D113E-10C1-FF52-1DA5-518A7223AB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37" y="4308662"/>
            <a:ext cx="1485976" cy="6604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E7D9C1-364B-C7E2-8776-B3BF7018F00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39" y="1759510"/>
            <a:ext cx="1714588" cy="19241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61E2B6A-00DD-3C72-8F00-36C94088BF5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89" y="4308662"/>
            <a:ext cx="1409772" cy="4318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D017EF-9F7C-3CE6-ADD6-3F61CAAF91A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99" y="1734110"/>
            <a:ext cx="1816193" cy="19495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7849C2-9FB5-2931-B360-755586941F9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77" y="4231368"/>
            <a:ext cx="1339919" cy="7239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7A178C-3B85-8D82-7007-C8FD86E8F85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90" y="1676331"/>
            <a:ext cx="1816193" cy="19241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E7B7A0B-0813-DBFC-2B35-BD3C0DFCCC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89" y="4219594"/>
            <a:ext cx="1346269" cy="742988"/>
          </a:xfrm>
          <a:prstGeom prst="rect">
            <a:avLst/>
          </a:prstGeom>
        </p:spPr>
      </p:pic>
      <p:pic>
        <p:nvPicPr>
          <p:cNvPr id="47" name="Halloween">
            <a:hlinkClick r:id="" action="ppaction://media"/>
            <a:extLst>
              <a:ext uri="{FF2B5EF4-FFF2-40B4-BE49-F238E27FC236}">
                <a16:creationId xmlns:a16="http://schemas.microsoft.com/office/drawing/2014/main" id="{3D220F8B-A257-E039-4632-9CD5E6C4A0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0880" y="1350794"/>
            <a:ext cx="406400" cy="406400"/>
          </a:xfrm>
          <a:prstGeom prst="rect">
            <a:avLst/>
          </a:prstGeom>
        </p:spPr>
      </p:pic>
      <p:pic>
        <p:nvPicPr>
          <p:cNvPr id="48" name="New Year's Eve">
            <a:hlinkClick r:id="" action="ppaction://media"/>
            <a:extLst>
              <a:ext uri="{FF2B5EF4-FFF2-40B4-BE49-F238E27FC236}">
                <a16:creationId xmlns:a16="http://schemas.microsoft.com/office/drawing/2014/main" id="{0E354DE1-2D38-B5C1-276A-74E355D95E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16194" y="1367136"/>
            <a:ext cx="406400" cy="406400"/>
          </a:xfrm>
          <a:prstGeom prst="rect">
            <a:avLst/>
          </a:prstGeom>
        </p:spPr>
      </p:pic>
      <p:pic>
        <p:nvPicPr>
          <p:cNvPr id="49" name="Lunar New Year (Tết)">
            <a:hlinkClick r:id="" action="ppaction://media"/>
            <a:extLst>
              <a:ext uri="{FF2B5EF4-FFF2-40B4-BE49-F238E27FC236}">
                <a16:creationId xmlns:a16="http://schemas.microsoft.com/office/drawing/2014/main" id="{5FA01680-A150-A750-D095-EF4197C5A8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11508" y="1350796"/>
            <a:ext cx="406400" cy="406400"/>
          </a:xfrm>
          <a:prstGeom prst="rect">
            <a:avLst/>
          </a:prstGeom>
        </p:spPr>
      </p:pic>
      <p:pic>
        <p:nvPicPr>
          <p:cNvPr id="50" name="Christmas">
            <a:hlinkClick r:id="" action="ppaction://media"/>
            <a:extLst>
              <a:ext uri="{FF2B5EF4-FFF2-40B4-BE49-F238E27FC236}">
                <a16:creationId xmlns:a16="http://schemas.microsoft.com/office/drawing/2014/main" id="{3DC206A3-0BA5-1459-727A-107C77B5507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49991" y="1365304"/>
            <a:ext cx="406400" cy="406400"/>
          </a:xfrm>
          <a:prstGeom prst="rect">
            <a:avLst/>
          </a:prstGeom>
        </p:spPr>
      </p:pic>
      <p:pic>
        <p:nvPicPr>
          <p:cNvPr id="51" name="Teachers' Day">
            <a:hlinkClick r:id="" action="ppaction://media"/>
            <a:extLst>
              <a:ext uri="{FF2B5EF4-FFF2-40B4-BE49-F238E27FC236}">
                <a16:creationId xmlns:a16="http://schemas.microsoft.com/office/drawing/2014/main" id="{A0434A4B-64B6-4E95-36BE-FA514D78A61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13382" y="1428761"/>
            <a:ext cx="406400" cy="406400"/>
          </a:xfrm>
          <a:prstGeom prst="rect">
            <a:avLst/>
          </a:prstGeom>
        </p:spPr>
      </p:pic>
      <p:pic>
        <p:nvPicPr>
          <p:cNvPr id="52" name="Children's Day">
            <a:hlinkClick r:id="" action="ppaction://media"/>
            <a:extLst>
              <a:ext uri="{FF2B5EF4-FFF2-40B4-BE49-F238E27FC236}">
                <a16:creationId xmlns:a16="http://schemas.microsoft.com/office/drawing/2014/main" id="{C766F94A-60F6-6465-E83C-F36AF126881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967920" y="13320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A6BAA0-1B4B-6887-D119-A9DA71AF3A25}"/>
              </a:ext>
            </a:extLst>
          </p:cNvPr>
          <p:cNvSpPr txBox="1"/>
          <p:nvPr/>
        </p:nvSpPr>
        <p:spPr>
          <a:xfrm>
            <a:off x="7728849" y="4442473"/>
            <a:ext cx="2027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/ˌhæloʊˈiːn/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lễ hội Halloween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084E9-BBD0-AEC7-1482-3541F7FE55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68" y="1345882"/>
            <a:ext cx="4355078" cy="480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6FFC2-912C-7FA2-FAA6-E388F5DE1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005005"/>
            <a:ext cx="5718415" cy="1223917"/>
          </a:xfrm>
          <a:prstGeom prst="rect">
            <a:avLst/>
          </a:prstGeom>
        </p:spPr>
      </p:pic>
      <p:pic>
        <p:nvPicPr>
          <p:cNvPr id="9" name="Halloween">
            <a:hlinkClick r:id="" action="ppaction://media"/>
            <a:extLst>
              <a:ext uri="{FF2B5EF4-FFF2-40B4-BE49-F238E27FC236}">
                <a16:creationId xmlns:a16="http://schemas.microsoft.com/office/drawing/2014/main" id="{1CEFDBA6-70DC-E931-9264-4AA220B0E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09305" y="2030411"/>
            <a:ext cx="406400" cy="406400"/>
          </a:xfrm>
          <a:prstGeom prst="rect">
            <a:avLst/>
          </a:prstGeom>
        </p:spPr>
      </p:pic>
      <p:pic>
        <p:nvPicPr>
          <p:cNvPr id="10" name="cd1">
            <a:extLst>
              <a:ext uri="{FF2B5EF4-FFF2-40B4-BE49-F238E27FC236}">
                <a16:creationId xmlns:a16="http://schemas.microsoft.com/office/drawing/2014/main" id="{B9835839-F58F-1CE5-D38F-7C0BACFFB9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D1 TRACK 27">
            <a:hlinkClick r:id="" action="ppaction://media"/>
            <a:extLst>
              <a:ext uri="{FF2B5EF4-FFF2-40B4-BE49-F238E27FC236}">
                <a16:creationId xmlns:a16="http://schemas.microsoft.com/office/drawing/2014/main" id="{31CD5D9E-15DE-526F-AA4B-6909EB3092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1">
            <a:extLst>
              <a:ext uri="{FF2B5EF4-FFF2-40B4-BE49-F238E27FC236}">
                <a16:creationId xmlns:a16="http://schemas.microsoft.com/office/drawing/2014/main" id="{B9835839-F58F-1CE5-D38F-7C0BACFF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D1 TRACK 27">
            <a:hlinkClick r:id="" action="ppaction://media"/>
            <a:extLst>
              <a:ext uri="{FF2B5EF4-FFF2-40B4-BE49-F238E27FC236}">
                <a16:creationId xmlns:a16="http://schemas.microsoft.com/office/drawing/2014/main" id="{31CD5D9E-15DE-526F-AA4B-6909EB30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561F9-5ED8-2D19-B4F0-BED8DA0331D0}"/>
              </a:ext>
            </a:extLst>
          </p:cNvPr>
          <p:cNvSpPr txBox="1"/>
          <p:nvPr/>
        </p:nvSpPr>
        <p:spPr>
          <a:xfrm>
            <a:off x="7559433" y="4052672"/>
            <a:ext cx="2106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000"/>
              <a:t>/ˌnjuː jɪrz ˈiːv/</a:t>
            </a:r>
          </a:p>
          <a:p>
            <a:pPr lvl="0" algn="ctr">
              <a:defRPr/>
            </a:pPr>
            <a:r>
              <a:rPr lang="en-US" sz="2000"/>
              <a:t>đêm Giao thừa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B64F2-031D-191A-A141-06DCDB4AE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18" y="2044984"/>
            <a:ext cx="4816175" cy="3406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469C-4990-B8D3-0B8A-A89F26DF9C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5052" y="2878426"/>
            <a:ext cx="6521306" cy="1101147"/>
          </a:xfrm>
          <a:prstGeom prst="rect">
            <a:avLst/>
          </a:prstGeom>
        </p:spPr>
      </p:pic>
      <p:pic>
        <p:nvPicPr>
          <p:cNvPr id="6" name="New Year's Eve">
            <a:hlinkClick r:id="" action="ppaction://media"/>
            <a:extLst>
              <a:ext uri="{FF2B5EF4-FFF2-40B4-BE49-F238E27FC236}">
                <a16:creationId xmlns:a16="http://schemas.microsoft.com/office/drawing/2014/main" id="{A3A22A0B-214A-7734-BE3B-B982491FBC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74094" y="20449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1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1">
            <a:extLst>
              <a:ext uri="{FF2B5EF4-FFF2-40B4-BE49-F238E27FC236}">
                <a16:creationId xmlns:a16="http://schemas.microsoft.com/office/drawing/2014/main" id="{B9835839-F58F-1CE5-D38F-7C0BACFF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D1 TRACK 27">
            <a:hlinkClick r:id="" action="ppaction://media"/>
            <a:extLst>
              <a:ext uri="{FF2B5EF4-FFF2-40B4-BE49-F238E27FC236}">
                <a16:creationId xmlns:a16="http://schemas.microsoft.com/office/drawing/2014/main" id="{31CD5D9E-15DE-526F-AA4B-6909EB30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79AB4-6332-5E51-8A93-FE6562078BE7}"/>
              </a:ext>
            </a:extLst>
          </p:cNvPr>
          <p:cNvSpPr txBox="1"/>
          <p:nvPr/>
        </p:nvSpPr>
        <p:spPr>
          <a:xfrm>
            <a:off x="7235490" y="4700705"/>
            <a:ext cx="2754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000"/>
              <a:t>/ˈluːnər nuː jɪrz/</a:t>
            </a:r>
          </a:p>
          <a:p>
            <a:pPr lvl="0" algn="ctr">
              <a:defRPr/>
            </a:pPr>
            <a:r>
              <a:rPr lang="en-US" sz="2000"/>
              <a:t>tết Nguyên đán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" name="Lunar New Year (Tết)">
            <a:hlinkClick r:id="" action="ppaction://media"/>
            <a:extLst>
              <a:ext uri="{FF2B5EF4-FFF2-40B4-BE49-F238E27FC236}">
                <a16:creationId xmlns:a16="http://schemas.microsoft.com/office/drawing/2014/main" id="{6B2BF2B7-6739-61D1-4485-5C9CFE71C7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305" y="1775824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81A29-99FD-B5B7-56C2-392580FB22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66" y="2378658"/>
            <a:ext cx="6717239" cy="212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2EBB8-DE49-A810-963E-B15DF6E56A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2" y="1851212"/>
            <a:ext cx="4948918" cy="37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8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1">
            <a:extLst>
              <a:ext uri="{FF2B5EF4-FFF2-40B4-BE49-F238E27FC236}">
                <a16:creationId xmlns:a16="http://schemas.microsoft.com/office/drawing/2014/main" id="{B9835839-F58F-1CE5-D38F-7C0BACFF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D1 TRACK 27">
            <a:hlinkClick r:id="" action="ppaction://media"/>
            <a:extLst>
              <a:ext uri="{FF2B5EF4-FFF2-40B4-BE49-F238E27FC236}">
                <a16:creationId xmlns:a16="http://schemas.microsoft.com/office/drawing/2014/main" id="{31CD5D9E-15DE-526F-AA4B-6909EB30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738BB-8D41-4617-0F3C-ACA6D996F3CE}"/>
              </a:ext>
            </a:extLst>
          </p:cNvPr>
          <p:cNvSpPr txBox="1"/>
          <p:nvPr/>
        </p:nvSpPr>
        <p:spPr>
          <a:xfrm>
            <a:off x="7166700" y="4688666"/>
            <a:ext cx="1846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/ˈkrɪsməs/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Giáng sinh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Christmas">
            <a:hlinkClick r:id="" action="ppaction://media"/>
            <a:extLst>
              <a:ext uri="{FF2B5EF4-FFF2-40B4-BE49-F238E27FC236}">
                <a16:creationId xmlns:a16="http://schemas.microsoft.com/office/drawing/2014/main" id="{8D2CF3BC-0DA0-5F38-8BB4-8943AA1035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6105" y="1655541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EDC0F-C55E-F3E7-78C8-8FEB82E1D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93" y="2963920"/>
            <a:ext cx="6783387" cy="1530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96C4B-8807-77C0-ACEE-562172152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5" y="1394607"/>
            <a:ext cx="45910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07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1">
            <a:extLst>
              <a:ext uri="{FF2B5EF4-FFF2-40B4-BE49-F238E27FC236}">
                <a16:creationId xmlns:a16="http://schemas.microsoft.com/office/drawing/2014/main" id="{B9835839-F58F-1CE5-D38F-7C0BACFF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399462"/>
            <a:ext cx="6629975" cy="666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CD1 TRACK 27">
            <a:hlinkClick r:id="" action="ppaction://media"/>
            <a:extLst>
              <a:ext uri="{FF2B5EF4-FFF2-40B4-BE49-F238E27FC236}">
                <a16:creationId xmlns:a16="http://schemas.microsoft.com/office/drawing/2014/main" id="{31CD5D9E-15DE-526F-AA4B-6909EB30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305" y="529443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64F89-B649-B858-2DCE-91BC6C935DBB}"/>
              </a:ext>
            </a:extLst>
          </p:cNvPr>
          <p:cNvSpPr txBox="1"/>
          <p:nvPr/>
        </p:nvSpPr>
        <p:spPr>
          <a:xfrm>
            <a:off x="7456636" y="3784973"/>
            <a:ext cx="2311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/ˈtiːtʃərz deɪ/</a:t>
            </a:r>
          </a:p>
          <a:p>
            <a:pPr lvl="0" algn="ctr">
              <a:defRPr/>
            </a:pPr>
            <a:r>
              <a:rPr 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Ngày Nhà giáo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pic>
        <p:nvPicPr>
          <p:cNvPr id="3" name="Teachers' Day">
            <a:hlinkClick r:id="" action="ppaction://media"/>
            <a:extLst>
              <a:ext uri="{FF2B5EF4-FFF2-40B4-BE49-F238E27FC236}">
                <a16:creationId xmlns:a16="http://schemas.microsoft.com/office/drawing/2014/main" id="{7E69FEF9-C782-0053-E53B-268EE9691F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23692" y="1441461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801E7-2273-3060-FB48-098CEDA2D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8" y="2323884"/>
            <a:ext cx="6316662" cy="121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404D7-146B-9199-DDB3-C056909FD7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" y="1522508"/>
            <a:ext cx="5318518" cy="38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61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185</Words>
  <Application>Microsoft Macintosh PowerPoint</Application>
  <PresentationFormat>Widescreen</PresentationFormat>
  <Paragraphs>46</Paragraphs>
  <Slides>10</Slides>
  <Notes>10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50</cp:revision>
  <dcterms:created xsi:type="dcterms:W3CDTF">2023-01-31T08:21:18Z</dcterms:created>
  <dcterms:modified xsi:type="dcterms:W3CDTF">2025-10-03T00:53:12Z</dcterms:modified>
</cp:coreProperties>
</file>