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7"/>
  </p:notesMasterIdLst>
  <p:sldIdLst>
    <p:sldId id="280" r:id="rId2"/>
    <p:sldId id="326" r:id="rId3"/>
    <p:sldId id="327" r:id="rId4"/>
    <p:sldId id="328" r:id="rId5"/>
    <p:sldId id="329" r:id="rId6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/>
    <p:restoredTop sz="94560"/>
  </p:normalViewPr>
  <p:slideViewPr>
    <p:cSldViewPr snapToGrid="0">
      <p:cViewPr varScale="1">
        <p:scale>
          <a:sx n="110" d="100"/>
          <a:sy n="110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8429E-2975-FA4C-8790-FB60973C5186}" type="datetimeFigureOut">
              <a:rPr lang="en-VN" smtClean="0"/>
              <a:t>10/3/25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D4A0-E79A-CE42-9377-03578157BCB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81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68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42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65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67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9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952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75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2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959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09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93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518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925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722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1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1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3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8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441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2: What</a:t>
            </a:r>
            <a:r>
              <a:rPr lang="en-US" baseline="0" dirty="0">
                <a:solidFill>
                  <a:srgbClr val="FF0000"/>
                </a:solidFill>
              </a:rPr>
              <a:t> I can do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0" y="-6217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91" r:id="rId20"/>
    <p:sldLayoutId id="2147483692" r:id="rId21"/>
    <p:sldLayoutId id="2147483694" r:id="rId22"/>
    <p:sldLayoutId id="2147483710" r:id="rId23"/>
    <p:sldLayoutId id="2147483711" r:id="rId24"/>
    <p:sldLayoutId id="2147483712" r:id="rId25"/>
    <p:sldLayoutId id="214748371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06D94A4-6E2E-6C92-69F0-3F678D431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3" r="63055"/>
          <a:stretch/>
        </p:blipFill>
        <p:spPr>
          <a:xfrm>
            <a:off x="3779521" y="2133808"/>
            <a:ext cx="4190999" cy="3842852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96A4047-8A2D-D390-9E4A-213FE90C7C78}"/>
              </a:ext>
            </a:extLst>
          </p:cNvPr>
          <p:cNvSpPr/>
          <p:nvPr/>
        </p:nvSpPr>
        <p:spPr>
          <a:xfrm>
            <a:off x="3444240" y="685800"/>
            <a:ext cx="4526280" cy="1222078"/>
          </a:xfrm>
          <a:custGeom>
            <a:avLst/>
            <a:gdLst>
              <a:gd name="connsiteX0" fmla="*/ 0 w 4526280"/>
              <a:gd name="connsiteY0" fmla="*/ 203684 h 1222078"/>
              <a:gd name="connsiteX1" fmla="*/ 203684 w 4526280"/>
              <a:gd name="connsiteY1" fmla="*/ 0 h 1222078"/>
              <a:gd name="connsiteX2" fmla="*/ 4322596 w 4526280"/>
              <a:gd name="connsiteY2" fmla="*/ 0 h 1222078"/>
              <a:gd name="connsiteX3" fmla="*/ 4526280 w 4526280"/>
              <a:gd name="connsiteY3" fmla="*/ 203684 h 1222078"/>
              <a:gd name="connsiteX4" fmla="*/ 4526280 w 4526280"/>
              <a:gd name="connsiteY4" fmla="*/ 1018394 h 1222078"/>
              <a:gd name="connsiteX5" fmla="*/ 4322596 w 4526280"/>
              <a:gd name="connsiteY5" fmla="*/ 1222078 h 1222078"/>
              <a:gd name="connsiteX6" fmla="*/ 203684 w 4526280"/>
              <a:gd name="connsiteY6" fmla="*/ 1222078 h 1222078"/>
              <a:gd name="connsiteX7" fmla="*/ 0 w 4526280"/>
              <a:gd name="connsiteY7" fmla="*/ 1018394 h 1222078"/>
              <a:gd name="connsiteX8" fmla="*/ 0 w 4526280"/>
              <a:gd name="connsiteY8" fmla="*/ 203684 h 122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6280" h="1222078" extrusionOk="0">
                <a:moveTo>
                  <a:pt x="0" y="203684"/>
                </a:moveTo>
                <a:cubicBezTo>
                  <a:pt x="-11839" y="83889"/>
                  <a:pt x="74926" y="6105"/>
                  <a:pt x="203684" y="0"/>
                </a:cubicBezTo>
                <a:cubicBezTo>
                  <a:pt x="1727618" y="132882"/>
                  <a:pt x="3553899" y="-84951"/>
                  <a:pt x="4322596" y="0"/>
                </a:cubicBezTo>
                <a:cubicBezTo>
                  <a:pt x="4420998" y="13759"/>
                  <a:pt x="4524143" y="103006"/>
                  <a:pt x="4526280" y="203684"/>
                </a:cubicBezTo>
                <a:cubicBezTo>
                  <a:pt x="4468432" y="444731"/>
                  <a:pt x="4477363" y="643794"/>
                  <a:pt x="4526280" y="1018394"/>
                </a:cubicBezTo>
                <a:cubicBezTo>
                  <a:pt x="4529922" y="1131318"/>
                  <a:pt x="4436390" y="1219398"/>
                  <a:pt x="4322596" y="1222078"/>
                </a:cubicBezTo>
                <a:cubicBezTo>
                  <a:pt x="3021571" y="1309717"/>
                  <a:pt x="635255" y="1149399"/>
                  <a:pt x="203684" y="1222078"/>
                </a:cubicBezTo>
                <a:cubicBezTo>
                  <a:pt x="89721" y="1208051"/>
                  <a:pt x="-1967" y="1133619"/>
                  <a:pt x="0" y="1018394"/>
                </a:cubicBezTo>
                <a:cubicBezTo>
                  <a:pt x="57702" y="804220"/>
                  <a:pt x="-36440" y="324274"/>
                  <a:pt x="0" y="203684"/>
                </a:cubicBezTo>
                <a:close/>
              </a:path>
            </a:pathLst>
          </a:custGeom>
          <a:noFill/>
          <a:ln w="57150">
            <a:solidFill>
              <a:srgbClr val="F467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788CE-A789-356C-2F0C-F1A869F05F75}"/>
              </a:ext>
            </a:extLst>
          </p:cNvPr>
          <p:cNvSpPr txBox="1"/>
          <p:nvPr/>
        </p:nvSpPr>
        <p:spPr>
          <a:xfrm>
            <a:off x="4502563" y="881340"/>
            <a:ext cx="2409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800" dirty="0"/>
              <a:t>I can act.</a:t>
            </a:r>
          </a:p>
        </p:txBody>
      </p:sp>
    </p:spTree>
    <p:extLst>
      <p:ext uri="{BB962C8B-B14F-4D97-AF65-F5344CB8AC3E}">
        <p14:creationId xmlns:p14="http://schemas.microsoft.com/office/powerpoint/2010/main" val="34448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FC3E5-0490-3586-0DB4-3BD47DED9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3" r="52796"/>
          <a:stretch/>
        </p:blipFill>
        <p:spPr>
          <a:xfrm>
            <a:off x="4038600" y="2121475"/>
            <a:ext cx="3931920" cy="3855185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F2C397F-42D6-222D-0DC7-D1A097693900}"/>
              </a:ext>
            </a:extLst>
          </p:cNvPr>
          <p:cNvSpPr/>
          <p:nvPr/>
        </p:nvSpPr>
        <p:spPr>
          <a:xfrm>
            <a:off x="3444240" y="685800"/>
            <a:ext cx="4526280" cy="1222078"/>
          </a:xfrm>
          <a:custGeom>
            <a:avLst/>
            <a:gdLst>
              <a:gd name="connsiteX0" fmla="*/ 0 w 4526280"/>
              <a:gd name="connsiteY0" fmla="*/ 203684 h 1222078"/>
              <a:gd name="connsiteX1" fmla="*/ 203684 w 4526280"/>
              <a:gd name="connsiteY1" fmla="*/ 0 h 1222078"/>
              <a:gd name="connsiteX2" fmla="*/ 4322596 w 4526280"/>
              <a:gd name="connsiteY2" fmla="*/ 0 h 1222078"/>
              <a:gd name="connsiteX3" fmla="*/ 4526280 w 4526280"/>
              <a:gd name="connsiteY3" fmla="*/ 203684 h 1222078"/>
              <a:gd name="connsiteX4" fmla="*/ 4526280 w 4526280"/>
              <a:gd name="connsiteY4" fmla="*/ 1018394 h 1222078"/>
              <a:gd name="connsiteX5" fmla="*/ 4322596 w 4526280"/>
              <a:gd name="connsiteY5" fmla="*/ 1222078 h 1222078"/>
              <a:gd name="connsiteX6" fmla="*/ 203684 w 4526280"/>
              <a:gd name="connsiteY6" fmla="*/ 1222078 h 1222078"/>
              <a:gd name="connsiteX7" fmla="*/ 0 w 4526280"/>
              <a:gd name="connsiteY7" fmla="*/ 1018394 h 1222078"/>
              <a:gd name="connsiteX8" fmla="*/ 0 w 4526280"/>
              <a:gd name="connsiteY8" fmla="*/ 203684 h 122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6280" h="1222078" extrusionOk="0">
                <a:moveTo>
                  <a:pt x="0" y="203684"/>
                </a:moveTo>
                <a:cubicBezTo>
                  <a:pt x="-11839" y="83889"/>
                  <a:pt x="74926" y="6105"/>
                  <a:pt x="203684" y="0"/>
                </a:cubicBezTo>
                <a:cubicBezTo>
                  <a:pt x="1727618" y="132882"/>
                  <a:pt x="3553899" y="-84951"/>
                  <a:pt x="4322596" y="0"/>
                </a:cubicBezTo>
                <a:cubicBezTo>
                  <a:pt x="4420998" y="13759"/>
                  <a:pt x="4524143" y="103006"/>
                  <a:pt x="4526280" y="203684"/>
                </a:cubicBezTo>
                <a:cubicBezTo>
                  <a:pt x="4468432" y="444731"/>
                  <a:pt x="4477363" y="643794"/>
                  <a:pt x="4526280" y="1018394"/>
                </a:cubicBezTo>
                <a:cubicBezTo>
                  <a:pt x="4529922" y="1131318"/>
                  <a:pt x="4436390" y="1219398"/>
                  <a:pt x="4322596" y="1222078"/>
                </a:cubicBezTo>
                <a:cubicBezTo>
                  <a:pt x="3021571" y="1309717"/>
                  <a:pt x="635255" y="1149399"/>
                  <a:pt x="203684" y="1222078"/>
                </a:cubicBezTo>
                <a:cubicBezTo>
                  <a:pt x="89721" y="1208051"/>
                  <a:pt x="-1967" y="1133619"/>
                  <a:pt x="0" y="1018394"/>
                </a:cubicBezTo>
                <a:cubicBezTo>
                  <a:pt x="57702" y="804220"/>
                  <a:pt x="-36440" y="324274"/>
                  <a:pt x="0" y="203684"/>
                </a:cubicBezTo>
                <a:close/>
              </a:path>
            </a:pathLst>
          </a:custGeom>
          <a:noFill/>
          <a:ln w="57150">
            <a:solidFill>
              <a:srgbClr val="F467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F8EBE-E60F-7D54-052F-204F75EE7B1E}"/>
              </a:ext>
            </a:extLst>
          </p:cNvPr>
          <p:cNvSpPr txBox="1"/>
          <p:nvPr/>
        </p:nvSpPr>
        <p:spPr>
          <a:xfrm>
            <a:off x="4216867" y="881340"/>
            <a:ext cx="3225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800" dirty="0"/>
              <a:t>I can’t draw.</a:t>
            </a:r>
          </a:p>
        </p:txBody>
      </p:sp>
    </p:spTree>
    <p:extLst>
      <p:ext uri="{BB962C8B-B14F-4D97-AF65-F5344CB8AC3E}">
        <p14:creationId xmlns:p14="http://schemas.microsoft.com/office/powerpoint/2010/main" val="34659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E9437DC-F694-4EC6-3D31-8B57BA117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2" r="63495"/>
          <a:stretch/>
        </p:blipFill>
        <p:spPr>
          <a:xfrm>
            <a:off x="3444240" y="1764002"/>
            <a:ext cx="4541521" cy="440819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B7E16B-102D-20C3-8044-20E65A2B5026}"/>
              </a:ext>
            </a:extLst>
          </p:cNvPr>
          <p:cNvSpPr/>
          <p:nvPr/>
        </p:nvSpPr>
        <p:spPr>
          <a:xfrm>
            <a:off x="2682240" y="496203"/>
            <a:ext cx="7665720" cy="1222078"/>
          </a:xfrm>
          <a:custGeom>
            <a:avLst/>
            <a:gdLst>
              <a:gd name="connsiteX0" fmla="*/ 0 w 7665720"/>
              <a:gd name="connsiteY0" fmla="*/ 203684 h 1222078"/>
              <a:gd name="connsiteX1" fmla="*/ 203684 w 7665720"/>
              <a:gd name="connsiteY1" fmla="*/ 0 h 1222078"/>
              <a:gd name="connsiteX2" fmla="*/ 7462036 w 7665720"/>
              <a:gd name="connsiteY2" fmla="*/ 0 h 1222078"/>
              <a:gd name="connsiteX3" fmla="*/ 7665720 w 7665720"/>
              <a:gd name="connsiteY3" fmla="*/ 203684 h 1222078"/>
              <a:gd name="connsiteX4" fmla="*/ 7665720 w 7665720"/>
              <a:gd name="connsiteY4" fmla="*/ 1018394 h 1222078"/>
              <a:gd name="connsiteX5" fmla="*/ 7462036 w 7665720"/>
              <a:gd name="connsiteY5" fmla="*/ 1222078 h 1222078"/>
              <a:gd name="connsiteX6" fmla="*/ 203684 w 7665720"/>
              <a:gd name="connsiteY6" fmla="*/ 1222078 h 1222078"/>
              <a:gd name="connsiteX7" fmla="*/ 0 w 7665720"/>
              <a:gd name="connsiteY7" fmla="*/ 1018394 h 1222078"/>
              <a:gd name="connsiteX8" fmla="*/ 0 w 7665720"/>
              <a:gd name="connsiteY8" fmla="*/ 203684 h 122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5720" h="1222078" extrusionOk="0">
                <a:moveTo>
                  <a:pt x="0" y="203684"/>
                </a:moveTo>
                <a:cubicBezTo>
                  <a:pt x="-11839" y="83889"/>
                  <a:pt x="74926" y="6105"/>
                  <a:pt x="203684" y="0"/>
                </a:cubicBezTo>
                <a:cubicBezTo>
                  <a:pt x="2535254" y="132882"/>
                  <a:pt x="5213739" y="-84951"/>
                  <a:pt x="7462036" y="0"/>
                </a:cubicBezTo>
                <a:cubicBezTo>
                  <a:pt x="7560438" y="13759"/>
                  <a:pt x="7663583" y="103006"/>
                  <a:pt x="7665720" y="203684"/>
                </a:cubicBezTo>
                <a:cubicBezTo>
                  <a:pt x="7607872" y="444731"/>
                  <a:pt x="7616803" y="643794"/>
                  <a:pt x="7665720" y="1018394"/>
                </a:cubicBezTo>
                <a:cubicBezTo>
                  <a:pt x="7669362" y="1131318"/>
                  <a:pt x="7575830" y="1219398"/>
                  <a:pt x="7462036" y="1222078"/>
                </a:cubicBezTo>
                <a:cubicBezTo>
                  <a:pt x="5262725" y="1309717"/>
                  <a:pt x="1776829" y="1149399"/>
                  <a:pt x="203684" y="1222078"/>
                </a:cubicBezTo>
                <a:cubicBezTo>
                  <a:pt x="89721" y="1208051"/>
                  <a:pt x="-1967" y="1133619"/>
                  <a:pt x="0" y="1018394"/>
                </a:cubicBezTo>
                <a:cubicBezTo>
                  <a:pt x="57702" y="804220"/>
                  <a:pt x="-36440" y="324274"/>
                  <a:pt x="0" y="203684"/>
                </a:cubicBezTo>
                <a:close/>
              </a:path>
            </a:pathLst>
          </a:custGeom>
          <a:noFill/>
          <a:ln w="57150">
            <a:solidFill>
              <a:srgbClr val="F467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BE7CD-3E74-1184-38A6-571A40CD0FAC}"/>
              </a:ext>
            </a:extLst>
          </p:cNvPr>
          <p:cNvSpPr txBox="1"/>
          <p:nvPr/>
        </p:nvSpPr>
        <p:spPr>
          <a:xfrm>
            <a:off x="3725323" y="685800"/>
            <a:ext cx="6466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800" dirty="0"/>
              <a:t>I can’t play the keyboard.</a:t>
            </a:r>
          </a:p>
        </p:txBody>
      </p:sp>
    </p:spTree>
    <p:extLst>
      <p:ext uri="{BB962C8B-B14F-4D97-AF65-F5344CB8AC3E}">
        <p14:creationId xmlns:p14="http://schemas.microsoft.com/office/powerpoint/2010/main" val="11468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572738-4337-FC71-D029-4984C32DB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7" r="52557"/>
          <a:stretch/>
        </p:blipFill>
        <p:spPr>
          <a:xfrm>
            <a:off x="3895934" y="2103418"/>
            <a:ext cx="4400131" cy="4068782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CD969DE-4F1E-642D-150E-153B474765E1}"/>
              </a:ext>
            </a:extLst>
          </p:cNvPr>
          <p:cNvSpPr/>
          <p:nvPr/>
        </p:nvSpPr>
        <p:spPr>
          <a:xfrm>
            <a:off x="3444240" y="685800"/>
            <a:ext cx="4526280" cy="1222078"/>
          </a:xfrm>
          <a:custGeom>
            <a:avLst/>
            <a:gdLst>
              <a:gd name="connsiteX0" fmla="*/ 0 w 4526280"/>
              <a:gd name="connsiteY0" fmla="*/ 203684 h 1222078"/>
              <a:gd name="connsiteX1" fmla="*/ 203684 w 4526280"/>
              <a:gd name="connsiteY1" fmla="*/ 0 h 1222078"/>
              <a:gd name="connsiteX2" fmla="*/ 4322596 w 4526280"/>
              <a:gd name="connsiteY2" fmla="*/ 0 h 1222078"/>
              <a:gd name="connsiteX3" fmla="*/ 4526280 w 4526280"/>
              <a:gd name="connsiteY3" fmla="*/ 203684 h 1222078"/>
              <a:gd name="connsiteX4" fmla="*/ 4526280 w 4526280"/>
              <a:gd name="connsiteY4" fmla="*/ 1018394 h 1222078"/>
              <a:gd name="connsiteX5" fmla="*/ 4322596 w 4526280"/>
              <a:gd name="connsiteY5" fmla="*/ 1222078 h 1222078"/>
              <a:gd name="connsiteX6" fmla="*/ 203684 w 4526280"/>
              <a:gd name="connsiteY6" fmla="*/ 1222078 h 1222078"/>
              <a:gd name="connsiteX7" fmla="*/ 0 w 4526280"/>
              <a:gd name="connsiteY7" fmla="*/ 1018394 h 1222078"/>
              <a:gd name="connsiteX8" fmla="*/ 0 w 4526280"/>
              <a:gd name="connsiteY8" fmla="*/ 203684 h 122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6280" h="1222078" extrusionOk="0">
                <a:moveTo>
                  <a:pt x="0" y="203684"/>
                </a:moveTo>
                <a:cubicBezTo>
                  <a:pt x="-11839" y="83889"/>
                  <a:pt x="74926" y="6105"/>
                  <a:pt x="203684" y="0"/>
                </a:cubicBezTo>
                <a:cubicBezTo>
                  <a:pt x="1727618" y="132882"/>
                  <a:pt x="3553899" y="-84951"/>
                  <a:pt x="4322596" y="0"/>
                </a:cubicBezTo>
                <a:cubicBezTo>
                  <a:pt x="4420998" y="13759"/>
                  <a:pt x="4524143" y="103006"/>
                  <a:pt x="4526280" y="203684"/>
                </a:cubicBezTo>
                <a:cubicBezTo>
                  <a:pt x="4468432" y="444731"/>
                  <a:pt x="4477363" y="643794"/>
                  <a:pt x="4526280" y="1018394"/>
                </a:cubicBezTo>
                <a:cubicBezTo>
                  <a:pt x="4529922" y="1131318"/>
                  <a:pt x="4436390" y="1219398"/>
                  <a:pt x="4322596" y="1222078"/>
                </a:cubicBezTo>
                <a:cubicBezTo>
                  <a:pt x="3021571" y="1309717"/>
                  <a:pt x="635255" y="1149399"/>
                  <a:pt x="203684" y="1222078"/>
                </a:cubicBezTo>
                <a:cubicBezTo>
                  <a:pt x="89721" y="1208051"/>
                  <a:pt x="-1967" y="1133619"/>
                  <a:pt x="0" y="1018394"/>
                </a:cubicBezTo>
                <a:cubicBezTo>
                  <a:pt x="57702" y="804220"/>
                  <a:pt x="-36440" y="324274"/>
                  <a:pt x="0" y="203684"/>
                </a:cubicBezTo>
                <a:close/>
              </a:path>
            </a:pathLst>
          </a:custGeom>
          <a:noFill/>
          <a:ln w="57150">
            <a:solidFill>
              <a:srgbClr val="F467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345AA-1894-E417-CAFB-FCFCBC12F1F6}"/>
              </a:ext>
            </a:extLst>
          </p:cNvPr>
          <p:cNvSpPr txBox="1"/>
          <p:nvPr/>
        </p:nvSpPr>
        <p:spPr>
          <a:xfrm>
            <a:off x="4502563" y="881340"/>
            <a:ext cx="2643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800" dirty="0"/>
              <a:t>I can sing.</a:t>
            </a:r>
          </a:p>
        </p:txBody>
      </p:sp>
    </p:spTree>
    <p:extLst>
      <p:ext uri="{BB962C8B-B14F-4D97-AF65-F5344CB8AC3E}">
        <p14:creationId xmlns:p14="http://schemas.microsoft.com/office/powerpoint/2010/main" val="204468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19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Microsoft Office User</cp:lastModifiedBy>
  <cp:revision>54</cp:revision>
  <dcterms:created xsi:type="dcterms:W3CDTF">2023-02-01T03:04:27Z</dcterms:created>
  <dcterms:modified xsi:type="dcterms:W3CDTF">2025-10-03T01:12:26Z</dcterms:modified>
</cp:coreProperties>
</file>