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0"/>
  </p:notesMasterIdLst>
  <p:sldIdLst>
    <p:sldId id="269" r:id="rId2"/>
    <p:sldId id="340" r:id="rId3"/>
    <p:sldId id="330" r:id="rId4"/>
    <p:sldId id="336" r:id="rId5"/>
    <p:sldId id="337" r:id="rId6"/>
    <p:sldId id="338" r:id="rId7"/>
    <p:sldId id="339" r:id="rId8"/>
    <p:sldId id="297" r:id="rId9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1"/>
    <p:restoredTop sz="94560"/>
  </p:normalViewPr>
  <p:slideViewPr>
    <p:cSldViewPr snapToGrid="0">
      <p:cViewPr varScale="1">
        <p:scale>
          <a:sx n="110" d="100"/>
          <a:sy n="110" d="100"/>
        </p:scale>
        <p:origin x="2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8429E-2975-FA4C-8790-FB60973C5186}" type="datetimeFigureOut">
              <a:rPr lang="en-VN" smtClean="0"/>
              <a:t>10/3/25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7D4A0-E79A-CE42-9377-03578157BCB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81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1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4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7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54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3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433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687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426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065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674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799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95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28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759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073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959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095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081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518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925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722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11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4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1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8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6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3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6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0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0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441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2: What</a:t>
            </a:r>
            <a:r>
              <a:rPr lang="en-US" baseline="0" dirty="0">
                <a:solidFill>
                  <a:srgbClr val="FF0000"/>
                </a:solidFill>
              </a:rPr>
              <a:t> I can do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58400" y="-6217"/>
            <a:ext cx="202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1.1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0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6" r:id="rId21"/>
    <p:sldLayoutId id="2147483691" r:id="rId22"/>
    <p:sldLayoutId id="2147483692" r:id="rId23"/>
    <p:sldLayoutId id="2147483709" r:id="rId24"/>
    <p:sldLayoutId id="2147483710" r:id="rId25"/>
    <p:sldLayoutId id="2147483711" r:id="rId26"/>
    <p:sldLayoutId id="2147483712" r:id="rId27"/>
    <p:sldLayoutId id="214748371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791031-CD4C-F012-6046-04B29F1724F7}"/>
              </a:ext>
            </a:extLst>
          </p:cNvPr>
          <p:cNvSpPr/>
          <p:nvPr/>
        </p:nvSpPr>
        <p:spPr>
          <a:xfrm>
            <a:off x="1591295" y="1377538"/>
            <a:ext cx="8799614" cy="2743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WHAT’S MISSING?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CE81312-0D5E-424A-606E-570DE38530E2}"/>
              </a:ext>
            </a:extLst>
          </p:cNvPr>
          <p:cNvSpPr/>
          <p:nvPr/>
        </p:nvSpPr>
        <p:spPr>
          <a:xfrm>
            <a:off x="758042" y="4239491"/>
            <a:ext cx="1377538" cy="116378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9CB2C24-39FB-169E-874A-146CC78A16DA}"/>
              </a:ext>
            </a:extLst>
          </p:cNvPr>
          <p:cNvSpPr/>
          <p:nvPr/>
        </p:nvSpPr>
        <p:spPr>
          <a:xfrm>
            <a:off x="6576951" y="4857008"/>
            <a:ext cx="1377538" cy="116378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48E9061-38BA-CF5E-E50E-1E1DF22AF431}"/>
              </a:ext>
            </a:extLst>
          </p:cNvPr>
          <p:cNvSpPr/>
          <p:nvPr/>
        </p:nvSpPr>
        <p:spPr>
          <a:xfrm>
            <a:off x="3986151" y="4898571"/>
            <a:ext cx="1377538" cy="116378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69055FF-B59F-90D5-CC0E-14057BA08C1B}"/>
              </a:ext>
            </a:extLst>
          </p:cNvPr>
          <p:cNvSpPr/>
          <p:nvPr/>
        </p:nvSpPr>
        <p:spPr>
          <a:xfrm>
            <a:off x="9367651" y="4239491"/>
            <a:ext cx="1377538" cy="11637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EAA671-7D7C-3077-6304-D4967C679E3B}"/>
              </a:ext>
            </a:extLst>
          </p:cNvPr>
          <p:cNvSpPr txBox="1"/>
          <p:nvPr/>
        </p:nvSpPr>
        <p:spPr>
          <a:xfrm>
            <a:off x="866899" y="712519"/>
            <a:ext cx="2356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LET’S PLAY!</a:t>
            </a:r>
          </a:p>
        </p:txBody>
      </p:sp>
    </p:spTree>
    <p:extLst>
      <p:ext uri="{BB962C8B-B14F-4D97-AF65-F5344CB8AC3E}">
        <p14:creationId xmlns:p14="http://schemas.microsoft.com/office/powerpoint/2010/main" val="307781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4BA551-CD02-F670-76BC-1BA262103C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05" t="12455" r="13402" b="35495"/>
          <a:stretch/>
        </p:blipFill>
        <p:spPr>
          <a:xfrm>
            <a:off x="8880641" y="659080"/>
            <a:ext cx="2667990" cy="3078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B666ED-DF25-4E6E-9081-47FB52165C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98" t="11577" r="7970" b="35659"/>
          <a:stretch/>
        </p:blipFill>
        <p:spPr>
          <a:xfrm>
            <a:off x="9054191" y="3737732"/>
            <a:ext cx="2790703" cy="2826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BA9A12-B106-56BB-13A9-7CCECF6005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62" t="13959" r="12071" b="34612"/>
          <a:stretch/>
        </p:blipFill>
        <p:spPr>
          <a:xfrm>
            <a:off x="986283" y="3852232"/>
            <a:ext cx="2565070" cy="259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picture containing text, white goods, vector graphics, picture frame&#10;&#10;Description automatically generated">
            <a:extLst>
              <a:ext uri="{FF2B5EF4-FFF2-40B4-BE49-F238E27FC236}">
                <a16:creationId xmlns:a16="http://schemas.microsoft.com/office/drawing/2014/main" id="{527379C3-8E51-9E0C-9043-E6A0C1DC20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09" t="10779" r="10550" b="5076"/>
          <a:stretch/>
        </p:blipFill>
        <p:spPr>
          <a:xfrm>
            <a:off x="4742861" y="540706"/>
            <a:ext cx="2980393" cy="3078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5EC4DC9-9003-E271-5AE1-3841BD138E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185" t="11180" r="7399" b="2781"/>
          <a:stretch/>
        </p:blipFill>
        <p:spPr>
          <a:xfrm>
            <a:off x="1065242" y="506506"/>
            <a:ext cx="3174249" cy="3130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12BF6B-D739-00BF-95D7-AEA2B99245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185" t="11298" r="8507" b="5341"/>
          <a:stretch/>
        </p:blipFill>
        <p:spPr>
          <a:xfrm>
            <a:off x="4413041" y="3636894"/>
            <a:ext cx="2968790" cy="2876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607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4BA551-CD02-F670-76BC-1BA262103C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05" t="12455" r="13402" b="35495"/>
          <a:stretch/>
        </p:blipFill>
        <p:spPr>
          <a:xfrm>
            <a:off x="8880641" y="659080"/>
            <a:ext cx="2667990" cy="3078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B666ED-DF25-4E6E-9081-47FB52165C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98" t="11577" r="7970" b="35659"/>
          <a:stretch/>
        </p:blipFill>
        <p:spPr>
          <a:xfrm>
            <a:off x="9054191" y="3737732"/>
            <a:ext cx="2790703" cy="2826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BA9A12-B106-56BB-13A9-7CCECF6005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62" t="13959" r="12071" b="34612"/>
          <a:stretch/>
        </p:blipFill>
        <p:spPr>
          <a:xfrm>
            <a:off x="986283" y="3852232"/>
            <a:ext cx="2565070" cy="259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picture containing text, white goods, vector graphics, picture frame&#10;&#10;Description automatically generated">
            <a:extLst>
              <a:ext uri="{FF2B5EF4-FFF2-40B4-BE49-F238E27FC236}">
                <a16:creationId xmlns:a16="http://schemas.microsoft.com/office/drawing/2014/main" id="{527379C3-8E51-9E0C-9043-E6A0C1DC20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09" t="10779" r="10550" b="5076"/>
          <a:stretch/>
        </p:blipFill>
        <p:spPr>
          <a:xfrm>
            <a:off x="4820803" y="397938"/>
            <a:ext cx="3040663" cy="31409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5EC4DC9-9003-E271-5AE1-3841BD138E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185" t="11180" r="7399" b="2781"/>
          <a:stretch/>
        </p:blipFill>
        <p:spPr>
          <a:xfrm>
            <a:off x="1065242" y="506506"/>
            <a:ext cx="3174249" cy="3130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12BF6B-D739-00BF-95D7-AEA2B99245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185" t="11298" r="8507" b="5341"/>
          <a:stretch/>
        </p:blipFill>
        <p:spPr>
          <a:xfrm>
            <a:off x="4413041" y="3636894"/>
            <a:ext cx="2968790" cy="2876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227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4BA551-CD02-F670-76BC-1BA262103C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05" t="12455" r="13402" b="35495"/>
          <a:stretch/>
        </p:blipFill>
        <p:spPr>
          <a:xfrm>
            <a:off x="8880641" y="659080"/>
            <a:ext cx="2667990" cy="3078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B666ED-DF25-4E6E-9081-47FB52165C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98" t="11577" r="7970" b="35659"/>
          <a:stretch/>
        </p:blipFill>
        <p:spPr>
          <a:xfrm>
            <a:off x="9054191" y="3737732"/>
            <a:ext cx="2790703" cy="2826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BA9A12-B106-56BB-13A9-7CCECF6005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62" t="13959" r="12071" b="34612"/>
          <a:stretch/>
        </p:blipFill>
        <p:spPr>
          <a:xfrm>
            <a:off x="986283" y="3852232"/>
            <a:ext cx="2565070" cy="259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picture containing text, white goods, vector graphics, picture frame&#10;&#10;Description automatically generated">
            <a:extLst>
              <a:ext uri="{FF2B5EF4-FFF2-40B4-BE49-F238E27FC236}">
                <a16:creationId xmlns:a16="http://schemas.microsoft.com/office/drawing/2014/main" id="{527379C3-8E51-9E0C-9043-E6A0C1DC20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09" t="10779" r="10550" b="5076"/>
          <a:stretch/>
        </p:blipFill>
        <p:spPr>
          <a:xfrm>
            <a:off x="4820803" y="397938"/>
            <a:ext cx="3040663" cy="31409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5EC4DC9-9003-E271-5AE1-3841BD138E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185" t="11180" r="7399" b="2781"/>
          <a:stretch/>
        </p:blipFill>
        <p:spPr>
          <a:xfrm>
            <a:off x="1065242" y="506506"/>
            <a:ext cx="3174249" cy="3130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12BF6B-D739-00BF-95D7-AEA2B99245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185" t="11298" r="8507" b="5341"/>
          <a:stretch/>
        </p:blipFill>
        <p:spPr>
          <a:xfrm>
            <a:off x="4413041" y="3636894"/>
            <a:ext cx="2968790" cy="2876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65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4BA551-CD02-F670-76BC-1BA262103C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05" t="12455" r="13402" b="35495"/>
          <a:stretch/>
        </p:blipFill>
        <p:spPr>
          <a:xfrm>
            <a:off x="8880641" y="659080"/>
            <a:ext cx="2667990" cy="3078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B666ED-DF25-4E6E-9081-47FB52165C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98" t="11577" r="7970" b="35659"/>
          <a:stretch/>
        </p:blipFill>
        <p:spPr>
          <a:xfrm>
            <a:off x="9054191" y="3737732"/>
            <a:ext cx="2790703" cy="2826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BA9A12-B106-56BB-13A9-7CCECF6005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62" t="13959" r="12071" b="34612"/>
          <a:stretch/>
        </p:blipFill>
        <p:spPr>
          <a:xfrm>
            <a:off x="986283" y="3852232"/>
            <a:ext cx="2565070" cy="259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picture containing text, white goods, vector graphics, picture frame&#10;&#10;Description automatically generated">
            <a:extLst>
              <a:ext uri="{FF2B5EF4-FFF2-40B4-BE49-F238E27FC236}">
                <a16:creationId xmlns:a16="http://schemas.microsoft.com/office/drawing/2014/main" id="{527379C3-8E51-9E0C-9043-E6A0C1DC20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09" t="10779" r="10550" b="5076"/>
          <a:stretch/>
        </p:blipFill>
        <p:spPr>
          <a:xfrm>
            <a:off x="4820803" y="397938"/>
            <a:ext cx="3040663" cy="31409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5EC4DC9-9003-E271-5AE1-3841BD138E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185" t="11180" r="7399" b="2781"/>
          <a:stretch/>
        </p:blipFill>
        <p:spPr>
          <a:xfrm>
            <a:off x="1065242" y="506506"/>
            <a:ext cx="3174249" cy="3130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12BF6B-D739-00BF-95D7-AEA2B99245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185" t="11298" r="8507" b="5341"/>
          <a:stretch/>
        </p:blipFill>
        <p:spPr>
          <a:xfrm>
            <a:off x="4413041" y="3636894"/>
            <a:ext cx="2968790" cy="2876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354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4BA551-CD02-F670-76BC-1BA262103C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05" t="12455" r="13402" b="35495"/>
          <a:stretch/>
        </p:blipFill>
        <p:spPr>
          <a:xfrm>
            <a:off x="8880641" y="659080"/>
            <a:ext cx="2667990" cy="3078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B666ED-DF25-4E6E-9081-47FB52165C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98" t="11577" r="7970" b="35659"/>
          <a:stretch/>
        </p:blipFill>
        <p:spPr>
          <a:xfrm>
            <a:off x="9054191" y="3737732"/>
            <a:ext cx="2790703" cy="2826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BA9A12-B106-56BB-13A9-7CCECF6005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62" t="13959" r="12071" b="34612"/>
          <a:stretch/>
        </p:blipFill>
        <p:spPr>
          <a:xfrm>
            <a:off x="986283" y="3852232"/>
            <a:ext cx="2565070" cy="259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picture containing text, white goods, vector graphics, picture frame&#10;&#10;Description automatically generated">
            <a:extLst>
              <a:ext uri="{FF2B5EF4-FFF2-40B4-BE49-F238E27FC236}">
                <a16:creationId xmlns:a16="http://schemas.microsoft.com/office/drawing/2014/main" id="{527379C3-8E51-9E0C-9043-E6A0C1DC20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09" t="10779" r="10550" b="5076"/>
          <a:stretch/>
        </p:blipFill>
        <p:spPr>
          <a:xfrm>
            <a:off x="4820803" y="397938"/>
            <a:ext cx="3040663" cy="31409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5EC4DC9-9003-E271-5AE1-3841BD138E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185" t="11180" r="7399" b="2781"/>
          <a:stretch/>
        </p:blipFill>
        <p:spPr>
          <a:xfrm>
            <a:off x="1065242" y="506506"/>
            <a:ext cx="3174249" cy="3130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12BF6B-D739-00BF-95D7-AEA2B99245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185" t="11298" r="8507" b="5341"/>
          <a:stretch/>
        </p:blipFill>
        <p:spPr>
          <a:xfrm>
            <a:off x="4413041" y="3636894"/>
            <a:ext cx="2968790" cy="2876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348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4BA551-CD02-F670-76BC-1BA262103C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05" t="12455" r="13402" b="35495"/>
          <a:stretch/>
        </p:blipFill>
        <p:spPr>
          <a:xfrm>
            <a:off x="8880641" y="659080"/>
            <a:ext cx="2667990" cy="3078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B666ED-DF25-4E6E-9081-47FB52165C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98" t="11577" r="7970" b="35659"/>
          <a:stretch/>
        </p:blipFill>
        <p:spPr>
          <a:xfrm>
            <a:off x="9054191" y="3737732"/>
            <a:ext cx="2790703" cy="2826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BA9A12-B106-56BB-13A9-7CCECF6005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62" t="13959" r="12071" b="34612"/>
          <a:stretch/>
        </p:blipFill>
        <p:spPr>
          <a:xfrm>
            <a:off x="986283" y="3852232"/>
            <a:ext cx="2565070" cy="259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picture containing text, white goods, vector graphics, picture frame&#10;&#10;Description automatically generated">
            <a:extLst>
              <a:ext uri="{FF2B5EF4-FFF2-40B4-BE49-F238E27FC236}">
                <a16:creationId xmlns:a16="http://schemas.microsoft.com/office/drawing/2014/main" id="{527379C3-8E51-9E0C-9043-E6A0C1DC20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09" t="10779" r="10550" b="5076"/>
          <a:stretch/>
        </p:blipFill>
        <p:spPr>
          <a:xfrm>
            <a:off x="4820803" y="397938"/>
            <a:ext cx="3040663" cy="31409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5EC4DC9-9003-E271-5AE1-3841BD138E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185" t="11180" r="7399" b="2781"/>
          <a:stretch/>
        </p:blipFill>
        <p:spPr>
          <a:xfrm>
            <a:off x="1065242" y="506506"/>
            <a:ext cx="3174249" cy="3130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12BF6B-D739-00BF-95D7-AEA2B99245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185" t="11298" r="8507" b="5341"/>
          <a:stretch/>
        </p:blipFill>
        <p:spPr>
          <a:xfrm>
            <a:off x="4413041" y="3636894"/>
            <a:ext cx="2968790" cy="2876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082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600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11</Words>
  <Application>Microsoft Macintosh PowerPoint</Application>
  <PresentationFormat>Widescreen</PresentationFormat>
  <Paragraphs>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 HO</dc:creator>
  <cp:lastModifiedBy>Microsoft Office User</cp:lastModifiedBy>
  <cp:revision>54</cp:revision>
  <dcterms:created xsi:type="dcterms:W3CDTF">2023-02-01T03:04:27Z</dcterms:created>
  <dcterms:modified xsi:type="dcterms:W3CDTF">2025-10-03T01:12:55Z</dcterms:modified>
</cp:coreProperties>
</file>