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3: TƯ THẾ KĨ NĂNG VẬN ĐỘNG CƠ BẢN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1: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Thăng bằng tĩnh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(Tiết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1)</a:t>
            </a:r>
            <a:b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</a:b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</a:t>
            </a:r>
            <a:r>
              <a:rPr lang="vi-VN" sz="4000" b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chơi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“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Dẫn bóng tiếp sức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”.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2025-05-13T06:28:57Z</dcterms:created>
  <dcterms:modified xsi:type="dcterms:W3CDTF">2025-05-13T09:47:01Z</dcterms:modified>
</cp:coreProperties>
</file>