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490C-C3E5-4539-A34E-2377686D69DB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B5B7-6BAE-4B4E-A7C8-577C84349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612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490C-C3E5-4539-A34E-2377686D69DB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B5B7-6BAE-4B4E-A7C8-577C84349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648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490C-C3E5-4539-A34E-2377686D69DB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B5B7-6BAE-4B4E-A7C8-577C84349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636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490C-C3E5-4539-A34E-2377686D69DB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B5B7-6BAE-4B4E-A7C8-577C84349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202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490C-C3E5-4539-A34E-2377686D69DB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B5B7-6BAE-4B4E-A7C8-577C84349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422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490C-C3E5-4539-A34E-2377686D69DB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B5B7-6BAE-4B4E-A7C8-577C84349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329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490C-C3E5-4539-A34E-2377686D69DB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B5B7-6BAE-4B4E-A7C8-577C84349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474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490C-C3E5-4539-A34E-2377686D69DB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B5B7-6BAE-4B4E-A7C8-577C84349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106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490C-C3E5-4539-A34E-2377686D69DB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B5B7-6BAE-4B4E-A7C8-577C84349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901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490C-C3E5-4539-A34E-2377686D69DB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B5B7-6BAE-4B4E-A7C8-577C84349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931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490C-C3E5-4539-A34E-2377686D69DB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B5B7-6BAE-4B4E-A7C8-577C84349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110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2E490C-C3E5-4539-A34E-2377686D69DB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AB5B7-6BAE-4B4E-A7C8-577C84349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31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9974849" y="-31210"/>
            <a:ext cx="1589906" cy="1620286"/>
          </a:xfrm>
          <a:custGeom>
            <a:avLst/>
            <a:gdLst/>
            <a:ahLst/>
            <a:cxnLst/>
            <a:rect l="l" t="t" r="r" b="b"/>
            <a:pathLst>
              <a:path w="2384859" h="2430429">
                <a:moveTo>
                  <a:pt x="0" y="0"/>
                </a:moveTo>
                <a:lnTo>
                  <a:pt x="2384859" y="0"/>
                </a:lnTo>
                <a:lnTo>
                  <a:pt x="2384859" y="2430429"/>
                </a:lnTo>
                <a:lnTo>
                  <a:pt x="0" y="243042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2331782">
            <a:off x="1748293" y="-524087"/>
            <a:ext cx="1028522" cy="1048175"/>
          </a:xfrm>
          <a:custGeom>
            <a:avLst/>
            <a:gdLst/>
            <a:ahLst/>
            <a:cxnLst/>
            <a:rect l="l" t="t" r="r" b="b"/>
            <a:pathLst>
              <a:path w="1542783" h="1572263">
                <a:moveTo>
                  <a:pt x="0" y="0"/>
                </a:moveTo>
                <a:lnTo>
                  <a:pt x="1542782" y="0"/>
                </a:lnTo>
                <a:lnTo>
                  <a:pt x="1542782" y="1572262"/>
                </a:lnTo>
                <a:lnTo>
                  <a:pt x="0" y="157226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2331782">
            <a:off x="27433" y="320027"/>
            <a:ext cx="1437608" cy="1465078"/>
          </a:xfrm>
          <a:custGeom>
            <a:avLst/>
            <a:gdLst/>
            <a:ahLst/>
            <a:cxnLst/>
            <a:rect l="l" t="t" r="r" b="b"/>
            <a:pathLst>
              <a:path w="2156412" h="2197617">
                <a:moveTo>
                  <a:pt x="0" y="0"/>
                </a:moveTo>
                <a:lnTo>
                  <a:pt x="2156411" y="0"/>
                </a:lnTo>
                <a:lnTo>
                  <a:pt x="2156411" y="2197617"/>
                </a:lnTo>
                <a:lnTo>
                  <a:pt x="0" y="219761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293913" y="2393335"/>
            <a:ext cx="391887" cy="391397"/>
          </a:xfrm>
          <a:custGeom>
            <a:avLst/>
            <a:gdLst/>
            <a:ahLst/>
            <a:cxnLst/>
            <a:rect l="l" t="t" r="r" b="b"/>
            <a:pathLst>
              <a:path w="587831" h="587096">
                <a:moveTo>
                  <a:pt x="0" y="0"/>
                </a:moveTo>
                <a:lnTo>
                  <a:pt x="587831" y="0"/>
                </a:lnTo>
                <a:lnTo>
                  <a:pt x="587831" y="587096"/>
                </a:lnTo>
                <a:lnTo>
                  <a:pt x="0" y="58709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152400" y="3667106"/>
            <a:ext cx="2640465" cy="3190894"/>
          </a:xfrm>
          <a:custGeom>
            <a:avLst/>
            <a:gdLst/>
            <a:ahLst/>
            <a:cxnLst/>
            <a:rect l="l" t="t" r="r" b="b"/>
            <a:pathLst>
              <a:path w="3960697" h="4786341">
                <a:moveTo>
                  <a:pt x="0" y="0"/>
                </a:moveTo>
                <a:lnTo>
                  <a:pt x="3960697" y="0"/>
                </a:lnTo>
                <a:lnTo>
                  <a:pt x="3960697" y="4786341"/>
                </a:lnTo>
                <a:lnTo>
                  <a:pt x="0" y="478634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 sz="1200" dirty="0"/>
          </a:p>
        </p:txBody>
      </p:sp>
      <p:sp>
        <p:nvSpPr>
          <p:cNvPr id="10" name="Freeform 10"/>
          <p:cNvSpPr/>
          <p:nvPr/>
        </p:nvSpPr>
        <p:spPr>
          <a:xfrm flipH="1">
            <a:off x="9758800" y="1918637"/>
            <a:ext cx="3611909" cy="4939363"/>
          </a:xfrm>
          <a:custGeom>
            <a:avLst/>
            <a:gdLst/>
            <a:ahLst/>
            <a:cxnLst/>
            <a:rect l="l" t="t" r="r" b="b"/>
            <a:pathLst>
              <a:path w="5417864" h="7409044">
                <a:moveTo>
                  <a:pt x="5417863" y="0"/>
                </a:moveTo>
                <a:lnTo>
                  <a:pt x="0" y="0"/>
                </a:lnTo>
                <a:lnTo>
                  <a:pt x="0" y="7409045"/>
                </a:lnTo>
                <a:lnTo>
                  <a:pt x="5417863" y="7409045"/>
                </a:lnTo>
                <a:lnTo>
                  <a:pt x="5417863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1996057" y="339361"/>
            <a:ext cx="391887" cy="391397"/>
          </a:xfrm>
          <a:custGeom>
            <a:avLst/>
            <a:gdLst/>
            <a:ahLst/>
            <a:cxnLst/>
            <a:rect l="l" t="t" r="r" b="b"/>
            <a:pathLst>
              <a:path w="587831" h="587096">
                <a:moveTo>
                  <a:pt x="0" y="0"/>
                </a:moveTo>
                <a:lnTo>
                  <a:pt x="587832" y="0"/>
                </a:lnTo>
                <a:lnTo>
                  <a:pt x="587832" y="587097"/>
                </a:lnTo>
                <a:lnTo>
                  <a:pt x="0" y="58709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BCF6D14-1434-D8FD-345E-3EBDF9B4AB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7470" y="380407"/>
            <a:ext cx="52641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vi-VN" altLang="en-US" sz="1600" b="1" dirty="0">
                <a:solidFill>
                  <a:srgbClr val="002060"/>
                </a:solidFill>
                <a:latin typeface="+mj-lt"/>
                <a:ea typeface="Baloo Bhaijaan"/>
                <a:cs typeface="Baloo Bhaijaan"/>
              </a:rPr>
              <a:t>PHÒNG GIÁO DỤC VÀ ĐÀO TẠO QUẬN LONG BIÊN</a:t>
            </a:r>
          </a:p>
          <a:p>
            <a:pPr algn="ctr" eaLnBrk="1" hangingPunct="1"/>
            <a:r>
              <a:rPr lang="vi-VN" altLang="en-US" sz="1600" b="1" dirty="0">
                <a:solidFill>
                  <a:srgbClr val="002060"/>
                </a:solidFill>
                <a:latin typeface="+mj-lt"/>
                <a:ea typeface="Baloo Bhaijaan"/>
                <a:cs typeface="Baloo Bhaijaan"/>
              </a:rPr>
              <a:t>TRƯỜNG TIỂU HỌC GIANG BIÊN</a:t>
            </a:r>
            <a:endParaRPr lang="en-US" altLang="en-US" sz="1600" b="1" dirty="0">
              <a:solidFill>
                <a:srgbClr val="002060"/>
              </a:solidFill>
              <a:latin typeface="+mj-lt"/>
              <a:ea typeface="Baloo Bhaijaan"/>
              <a:cs typeface="Baloo Bhaijaan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7F0A1E9-5F6B-979D-4216-D0A39329425D}"/>
              </a:ext>
            </a:extLst>
          </p:cNvPr>
          <p:cNvSpPr txBox="1"/>
          <p:nvPr/>
        </p:nvSpPr>
        <p:spPr>
          <a:xfrm>
            <a:off x="2884592" y="2466777"/>
            <a:ext cx="614990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i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</a:t>
            </a:r>
            <a:r>
              <a:rPr lang="vi-VN" sz="2400" b="1" i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DỤC THỂ CHẤT </a:t>
            </a:r>
            <a:r>
              <a:rPr lang="vi-VN" sz="2400" b="1" i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2400" b="1" i="1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2400" b="1" i="1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2400" b="1" i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 : </a:t>
            </a:r>
            <a:r>
              <a:rPr lang="vi-VN" sz="2400" b="1" i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 Thị Huyền</a:t>
            </a:r>
            <a:endParaRPr lang="en-US" sz="2400" b="1" i="1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8296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 rot="-2331782">
            <a:off x="88309" y="93415"/>
            <a:ext cx="1330530" cy="1355954"/>
          </a:xfrm>
          <a:custGeom>
            <a:avLst/>
            <a:gdLst/>
            <a:ahLst/>
            <a:cxnLst/>
            <a:rect l="l" t="t" r="r" b="b"/>
            <a:pathLst>
              <a:path w="1995795" h="2033931">
                <a:moveTo>
                  <a:pt x="0" y="0"/>
                </a:moveTo>
                <a:lnTo>
                  <a:pt x="1995796" y="0"/>
                </a:lnTo>
                <a:lnTo>
                  <a:pt x="1995796" y="2033931"/>
                </a:lnTo>
                <a:lnTo>
                  <a:pt x="0" y="203393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593990" y="1565253"/>
            <a:ext cx="908382" cy="925740"/>
          </a:xfrm>
          <a:custGeom>
            <a:avLst/>
            <a:gdLst/>
            <a:ahLst/>
            <a:cxnLst/>
            <a:rect l="l" t="t" r="r" b="b"/>
            <a:pathLst>
              <a:path w="1362573" h="1388610">
                <a:moveTo>
                  <a:pt x="0" y="0"/>
                </a:moveTo>
                <a:lnTo>
                  <a:pt x="1362574" y="0"/>
                </a:lnTo>
                <a:lnTo>
                  <a:pt x="1362574" y="1388610"/>
                </a:lnTo>
                <a:lnTo>
                  <a:pt x="0" y="138861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9601200" y="5025750"/>
            <a:ext cx="2308069" cy="1272323"/>
          </a:xfrm>
          <a:custGeom>
            <a:avLst/>
            <a:gdLst/>
            <a:ahLst/>
            <a:cxnLst/>
            <a:rect l="l" t="t" r="r" b="b"/>
            <a:pathLst>
              <a:path w="3462103" h="1908484">
                <a:moveTo>
                  <a:pt x="0" y="0"/>
                </a:moveTo>
                <a:lnTo>
                  <a:pt x="3462102" y="0"/>
                </a:lnTo>
                <a:lnTo>
                  <a:pt x="3462102" y="1908484"/>
                </a:lnTo>
                <a:lnTo>
                  <a:pt x="0" y="190848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CC89D56-A20E-1220-4578-4D4EB8C0B97D}"/>
              </a:ext>
            </a:extLst>
          </p:cNvPr>
          <p:cNvSpPr txBox="1"/>
          <p:nvPr/>
        </p:nvSpPr>
        <p:spPr>
          <a:xfrm>
            <a:off x="2743200" y="1088803"/>
            <a:ext cx="838200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lnSpc>
                <a:spcPct val="150000"/>
              </a:lnSpc>
              <a:defRPr/>
            </a:pPr>
            <a:r>
              <a:rPr lang="vi-VN" sz="4000" b="1" dirty="0">
                <a:ln/>
                <a:solidFill>
                  <a:srgbClr val="002060"/>
                </a:solidFill>
                <a:latin typeface="+mj-lt"/>
                <a:cs typeface="Baloo Bhaijaan" panose="03080902040302020200" pitchFamily="66" charset="-78"/>
              </a:rPr>
              <a:t>CHỦ ĐỀ </a:t>
            </a:r>
            <a:r>
              <a:rPr lang="vi-VN" sz="4000" b="1" dirty="0">
                <a:ln/>
                <a:solidFill>
                  <a:srgbClr val="002060"/>
                </a:solidFill>
                <a:latin typeface="+mj-lt"/>
                <a:cs typeface="Baloo Bhaijaan" panose="03080902040302020200" pitchFamily="66" charset="-78"/>
              </a:rPr>
              <a:t>1</a:t>
            </a:r>
            <a:r>
              <a:rPr lang="vi-VN" sz="4000" b="1" dirty="0" smtClean="0">
                <a:ln/>
                <a:solidFill>
                  <a:srgbClr val="002060"/>
                </a:solidFill>
                <a:latin typeface="+mj-lt"/>
                <a:cs typeface="Baloo Bhaijaan" panose="03080902040302020200" pitchFamily="66" charset="-78"/>
              </a:rPr>
              <a:t>: ĐỘI HÌNH ĐỘI NGŨ</a:t>
            </a:r>
          </a:p>
          <a:p>
            <a:pPr algn="ctr" eaLnBrk="1" fontAlgn="auto" hangingPunct="1">
              <a:lnSpc>
                <a:spcPct val="150000"/>
              </a:lnSpc>
              <a:defRPr/>
            </a:pPr>
            <a:r>
              <a:rPr lang="vi-VN" sz="4000" b="1" dirty="0" smtClean="0">
                <a:ln/>
                <a:solidFill>
                  <a:srgbClr val="FF0000"/>
                </a:solidFill>
                <a:latin typeface="+mj-lt"/>
                <a:cs typeface="Baloo Bhaijaan" panose="03080902040302020200" pitchFamily="66" charset="-78"/>
              </a:rPr>
              <a:t>Bài </a:t>
            </a:r>
            <a:r>
              <a:rPr lang="vi-VN" sz="4000" b="1" dirty="0">
                <a:ln/>
                <a:solidFill>
                  <a:srgbClr val="FF0000"/>
                </a:solidFill>
                <a:latin typeface="+mj-lt"/>
                <a:cs typeface="Baloo Bhaijaan" panose="03080902040302020200" pitchFamily="66" charset="-78"/>
              </a:rPr>
              <a:t>1</a:t>
            </a:r>
            <a:r>
              <a:rPr lang="vi-VN" sz="4000" b="1" dirty="0" smtClean="0">
                <a:ln/>
                <a:solidFill>
                  <a:srgbClr val="FF0000"/>
                </a:solidFill>
                <a:latin typeface="+mj-lt"/>
                <a:cs typeface="Baloo Bhaijaan" panose="03080902040302020200" pitchFamily="66" charset="-78"/>
              </a:rPr>
              <a:t>: Bài tập phối hợp đội ngũ, đội hình hàng ngang – Trò chơi.</a:t>
            </a:r>
            <a:endParaRPr lang="vi-VN" altLang="vi-VN" sz="4000" b="1" dirty="0">
              <a:solidFill>
                <a:srgbClr val="FF0000"/>
              </a:solidFill>
              <a:latin typeface="+mj-lt"/>
              <a:ea typeface="Noto Sans"/>
              <a:cs typeface="Baloo Bhaijaan" panose="03080902040302020200" pitchFamily="66" charset="-78"/>
              <a:sym typeface="+mn-lt"/>
            </a:endParaRPr>
          </a:p>
        </p:txBody>
      </p:sp>
      <p:pic>
        <p:nvPicPr>
          <p:cNvPr id="16" name="图片 46">
            <a:extLst>
              <a:ext uri="{FF2B5EF4-FFF2-40B4-BE49-F238E27FC236}">
                <a16:creationId xmlns:a16="http://schemas.microsoft.com/office/drawing/2014/main" id="{4B43D737-7C0D-AE0B-6D25-4C48C8A0321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4191000"/>
            <a:ext cx="2712509" cy="243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4217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52</Words>
  <Application>Microsoft Office PowerPoint</Application>
  <PresentationFormat>Widescreen</PresentationFormat>
  <Paragraphs>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Arial</vt:lpstr>
      <vt:lpstr>Baloo Bhaijaan</vt:lpstr>
      <vt:lpstr>Calibri</vt:lpstr>
      <vt:lpstr>Calibri Light</vt:lpstr>
      <vt:lpstr>Noto Sans</vt:lpstr>
      <vt:lpstr>Times New Roman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4</cp:revision>
  <dcterms:created xsi:type="dcterms:W3CDTF">2025-05-13T06:28:57Z</dcterms:created>
  <dcterms:modified xsi:type="dcterms:W3CDTF">2025-05-13T09:59:48Z</dcterms:modified>
</cp:coreProperties>
</file>