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CE75C2-8546-A1B2-CB21-46CE187D1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70" y="1749438"/>
            <a:ext cx="6149905" cy="198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4388318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055222" y="1158471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2: Bài thể dục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3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 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Động 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tác nhảy với gậy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/>
            </a:r>
            <a:b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</a:b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Trò chơi “Nhảy lò </a:t>
            </a:r>
            <a:r>
              <a:rPr lang="en-US" sz="4000" b="1" dirty="0" err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cò</a:t>
            </a:r>
            <a:r>
              <a:rPr lang="en-US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tiếp</a:t>
            </a:r>
            <a:r>
              <a:rPr lang="en-US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sức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”.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2025-05-13T06:28:57Z</dcterms:created>
  <dcterms:modified xsi:type="dcterms:W3CDTF">2025-05-13T06:52:18Z</dcterms:modified>
</cp:coreProperties>
</file>