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2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BÀI THỂ DỤC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Động tác vươn thở, động tác lườn–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Trò chơi.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2025-05-13T06:28:57Z</dcterms:created>
  <dcterms:modified xsi:type="dcterms:W3CDTF">2025-05-13T10:14:12Z</dcterms:modified>
</cp:coreProperties>
</file>