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2466777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Huyền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743200" y="1088803"/>
            <a:ext cx="838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1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: ĐỘI HÌNH ĐỘI NGŨ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3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: Bài tập phối 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hợp biến đổi đội hình từ 1 hàng thành nhiều hàng ngang, dọc, vòng tròn– 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Trò chơi.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2025-05-13T06:28:57Z</dcterms:created>
  <dcterms:modified xsi:type="dcterms:W3CDTF">2025-05-13T10:09:47Z</dcterms:modified>
</cp:coreProperties>
</file>