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360023" y="1088803"/>
            <a:ext cx="87651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3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: THỂ THAO TỰ CHỌN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1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:Di chuyển dẫn bóng dừng nhanh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42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2025-05-13T06:28:57Z</dcterms:created>
  <dcterms:modified xsi:type="dcterms:W3CDTF">2025-05-13T10:34:15Z</dcterms:modified>
</cp:coreProperties>
</file>