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: TƯ THẾ KĨ NĂNG VẬN ĐỘNG CƠ BẢN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2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:Lăn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thẳng </a:t>
            </a:r>
            <a:r>
              <a:rPr lang="vi-VN" sz="4000" b="1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thân chụm chân.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2025-05-13T06:28:57Z</dcterms:created>
  <dcterms:modified xsi:type="dcterms:W3CDTF">2025-05-13T10:25:39Z</dcterms:modified>
</cp:coreProperties>
</file>