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TƯ THẾ KĨ NĂNG VẬN ĐỘNG CƠ BẢN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:Lăn thẳng thân tách chân.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2025-05-13T06:28:57Z</dcterms:created>
  <dcterms:modified xsi:type="dcterms:W3CDTF">2025-05-13T10:22:24Z</dcterms:modified>
</cp:coreProperties>
</file>