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74849" y="-31210"/>
            <a:ext cx="1589906" cy="1620286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1748293" y="-524087"/>
            <a:ext cx="1028522" cy="1048175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27433" y="320027"/>
            <a:ext cx="1437608" cy="1465078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1" y="0"/>
                </a:lnTo>
                <a:lnTo>
                  <a:pt x="2156411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3913" y="2393335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52400" y="3667106"/>
            <a:ext cx="2640465" cy="3190894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1"/>
                </a:lnTo>
                <a:lnTo>
                  <a:pt x="0" y="4786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0" name="Freeform 10"/>
          <p:cNvSpPr/>
          <p:nvPr/>
        </p:nvSpPr>
        <p:spPr>
          <a:xfrm flipH="1">
            <a:off x="9758800" y="1918637"/>
            <a:ext cx="3611909" cy="4939363"/>
          </a:xfrm>
          <a:custGeom>
            <a:avLst/>
            <a:gdLst/>
            <a:ahLst/>
            <a:cxnLst/>
            <a:rect l="l" t="t" r="r" b="b"/>
            <a:pathLst>
              <a:path w="5417864" h="7409044">
                <a:moveTo>
                  <a:pt x="5417863" y="0"/>
                </a:moveTo>
                <a:lnTo>
                  <a:pt x="0" y="0"/>
                </a:lnTo>
                <a:lnTo>
                  <a:pt x="0" y="7409045"/>
                </a:lnTo>
                <a:lnTo>
                  <a:pt x="5417863" y="7409045"/>
                </a:lnTo>
                <a:lnTo>
                  <a:pt x="541786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996057" y="339361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F6D14-1434-D8FD-345E-3EBDF9B4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70" y="380407"/>
            <a:ext cx="5264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PHÒNG GIÁO DỤC VÀ ĐÀO TẠO QUẬN LONG BIÊN</a:t>
            </a:r>
          </a:p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TRƯỜNG TIỂU HỌC GIANG BIÊN</a:t>
            </a:r>
            <a:endParaRPr lang="en-US" altLang="en-US" sz="1600" b="1" dirty="0">
              <a:solidFill>
                <a:srgbClr val="002060"/>
              </a:solidFill>
              <a:latin typeface="+mj-lt"/>
              <a:ea typeface="Baloo Bhaijaan"/>
              <a:cs typeface="Baloo Bhaija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0A1E9-5F6B-979D-4216-D0A39329425D}"/>
              </a:ext>
            </a:extLst>
          </p:cNvPr>
          <p:cNvSpPr txBox="1"/>
          <p:nvPr/>
        </p:nvSpPr>
        <p:spPr>
          <a:xfrm>
            <a:off x="2884592" y="2466777"/>
            <a:ext cx="6149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</a:t>
            </a:r>
            <a:r>
              <a:rPr lang="vi-VN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Thị Huyền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2331782">
            <a:off x="88309" y="93415"/>
            <a:ext cx="1330530" cy="1355954"/>
          </a:xfrm>
          <a:custGeom>
            <a:avLst/>
            <a:gdLst/>
            <a:ahLst/>
            <a:cxnLst/>
            <a:rect l="l" t="t" r="r" b="b"/>
            <a:pathLst>
              <a:path w="1995795" h="2033931">
                <a:moveTo>
                  <a:pt x="0" y="0"/>
                </a:moveTo>
                <a:lnTo>
                  <a:pt x="1995796" y="0"/>
                </a:lnTo>
                <a:lnTo>
                  <a:pt x="1995796" y="2033931"/>
                </a:lnTo>
                <a:lnTo>
                  <a:pt x="0" y="203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3990" y="1565253"/>
            <a:ext cx="908382" cy="925740"/>
          </a:xfrm>
          <a:custGeom>
            <a:avLst/>
            <a:gdLst/>
            <a:ahLst/>
            <a:cxnLst/>
            <a:rect l="l" t="t" r="r" b="b"/>
            <a:pathLst>
              <a:path w="1362573" h="1388610">
                <a:moveTo>
                  <a:pt x="0" y="0"/>
                </a:moveTo>
                <a:lnTo>
                  <a:pt x="1362574" y="0"/>
                </a:lnTo>
                <a:lnTo>
                  <a:pt x="1362574" y="1388610"/>
                </a:lnTo>
                <a:lnTo>
                  <a:pt x="0" y="1388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1200" y="5025750"/>
            <a:ext cx="2308069" cy="1272323"/>
          </a:xfrm>
          <a:custGeom>
            <a:avLst/>
            <a:gdLst/>
            <a:ahLst/>
            <a:cxnLst/>
            <a:rect l="l" t="t" r="r" b="b"/>
            <a:pathLst>
              <a:path w="3462103" h="1908484">
                <a:moveTo>
                  <a:pt x="0" y="0"/>
                </a:moveTo>
                <a:lnTo>
                  <a:pt x="3462102" y="0"/>
                </a:lnTo>
                <a:lnTo>
                  <a:pt x="3462102" y="1908484"/>
                </a:lnTo>
                <a:lnTo>
                  <a:pt x="0" y="1908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89D56-A20E-1220-4578-4D4EB8C0B97D}"/>
              </a:ext>
            </a:extLst>
          </p:cNvPr>
          <p:cNvSpPr txBox="1"/>
          <p:nvPr/>
        </p:nvSpPr>
        <p:spPr>
          <a:xfrm>
            <a:off x="2360023" y="1088803"/>
            <a:ext cx="87651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CHỦ ĐỀ </a:t>
            </a: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3</a:t>
            </a:r>
            <a:r>
              <a:rPr lang="vi-VN" sz="4000" b="1" dirty="0" smtClean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: THỂ THAO TỰ CHỌN</a:t>
            </a:r>
          </a:p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Bài 1: Tại chỗ dẫn bóng chuyển hướng đổi tay trước mặt</a:t>
            </a:r>
            <a:endParaRPr lang="vi-VN" altLang="vi-VN" sz="4000" b="1" dirty="0">
              <a:solidFill>
                <a:srgbClr val="FF0000"/>
              </a:solidFill>
              <a:latin typeface="+mj-lt"/>
              <a:ea typeface="Noto Sans"/>
              <a:cs typeface="Baloo Bhaijaan" panose="03080902040302020200" pitchFamily="66" charset="-78"/>
              <a:sym typeface="+mn-lt"/>
            </a:endParaRPr>
          </a:p>
        </p:txBody>
      </p:sp>
      <p:pic>
        <p:nvPicPr>
          <p:cNvPr id="16" name="图片 46">
            <a:extLst>
              <a:ext uri="{FF2B5EF4-FFF2-40B4-BE49-F238E27FC236}">
                <a16:creationId xmlns:a16="http://schemas.microsoft.com/office/drawing/2014/main" id="{4B43D737-7C0D-AE0B-6D25-4C48C8A0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91000"/>
            <a:ext cx="2712509" cy="24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Baloo Bhaijaan</vt:lpstr>
      <vt:lpstr>Calibri</vt:lpstr>
      <vt:lpstr>Calibri Light</vt:lpstr>
      <vt:lpstr>Noto Sans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2025-05-13T06:28:57Z</dcterms:created>
  <dcterms:modified xsi:type="dcterms:W3CDTF">2025-05-13T10:49:39Z</dcterms:modified>
</cp:coreProperties>
</file>