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79F25-F185-451B-B7DB-88B894887965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61803-09F6-4832-A416-BE0AD11E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5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38F18A-BB50-40DD-BA25-EF9F98348BE0}" type="slidenum">
              <a:rPr lang="en-US" altLang="en-US" smtClean="0">
                <a:solidFill>
                  <a:srgbClr val="FF0066"/>
                </a:solidFill>
                <a:latin typeface="Tahoma" panose="020B0604030504040204" pitchFamily="34" charset="0"/>
              </a:rPr>
              <a:pPr/>
              <a:t>1</a:t>
            </a:fld>
            <a:endParaRPr lang="en-US" altLang="en-US" smtClean="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6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6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0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6326-8B37-4E08-97B9-2CA73162D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28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7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3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5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5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jpeg"/><Relationship Id="rId12" Type="http://schemas.openxmlformats.org/officeDocument/2006/relationships/image" Target="../media/image6.jpeg"/><Relationship Id="rId2" Type="http://schemas.openxmlformats.org/officeDocument/2006/relationships/audio" Target="file:///D:\THIEU%20NHI\Em%20yeu%20truong%20em.MID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image" Target="../media/image5.wmf"/><Relationship Id="rId5" Type="http://schemas.openxmlformats.org/officeDocument/2006/relationships/audio" Target="../media/audio1.wav"/><Relationship Id="rId10" Type="http://schemas.openxmlformats.org/officeDocument/2006/relationships/image" Target="../media/image1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P%20HUAN%20CNTT\Am%20thanh\applause-3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Em yeu truong em.MID">
            <a:hlinkClick r:id="" action="ppaction://media"/>
          </p:cNvPr>
          <p:cNvPicPr>
            <a:picLocks noGrp="1" noRot="1" noChangeAspect="1" noChangeArrowheads="1"/>
          </p:cNvPicPr>
          <p:nvPr>
            <p:ph/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1150" y="684213"/>
            <a:ext cx="609600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1" name="Picture 4" descr="5imple Alpha Wal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-66676"/>
            <a:ext cx="9994901" cy="692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WordArt 2"/>
          <p:cNvSpPr>
            <a:spLocks noChangeArrowheads="1" noChangeShapeType="1" noTextEdit="1"/>
          </p:cNvSpPr>
          <p:nvPr/>
        </p:nvSpPr>
        <p:spPr bwMode="auto">
          <a:xfrm>
            <a:off x="3206750" y="20574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LỚP </a:t>
            </a:r>
            <a:r>
              <a:rPr lang="vi-VN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1A5</a:t>
            </a:r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3" name="Picture 5" descr="COMMLINE"/>
          <p:cNvPicPr>
            <a:picLocks noChangeAspect="1" noChangeArrowheads="1"/>
          </p:cNvPicPr>
          <p:nvPr/>
        </p:nvPicPr>
        <p:blipFill>
          <a:blip r:embed="rId8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650" y="6400800"/>
            <a:ext cx="619125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8324850" y="4800601"/>
          <a:ext cx="272415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9" imgW="1999793" imgH="1831543" progId="MS_ClipArt_Gallery.2">
                  <p:embed/>
                </p:oleObj>
              </mc:Choice>
              <mc:Fallback>
                <p:oleObj name="Clip" r:id="rId9" imgW="1999793" imgH="1831543" progId="MS_ClipArt_Gallery.2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4850" y="4800601"/>
                        <a:ext cx="272415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12"/>
          <p:cNvSpPr txBox="1">
            <a:spLocks noChangeArrowheads="1"/>
          </p:cNvSpPr>
          <p:nvPr/>
        </p:nvSpPr>
        <p:spPr bwMode="auto">
          <a:xfrm>
            <a:off x="2463800" y="247651"/>
            <a:ext cx="7512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PGD-ĐT QUẬN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1555750" y="16764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pic>
        <p:nvPicPr>
          <p:cNvPr id="12297" name="Picture 9" descr="POINSET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1320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AutoShape 10"/>
          <p:cNvSpPr>
            <a:spLocks noChangeArrowheads="1"/>
          </p:cNvSpPr>
          <p:nvPr/>
        </p:nvSpPr>
        <p:spPr bwMode="auto">
          <a:xfrm rot="16200000">
            <a:off x="5982494" y="1320007"/>
            <a:ext cx="150813" cy="254000"/>
          </a:xfrm>
          <a:prstGeom prst="star4">
            <a:avLst>
              <a:gd name="adj" fmla="val 10000"/>
            </a:avLst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  <p:sp>
        <p:nvSpPr>
          <p:cNvPr id="4108" name="Text Box 112"/>
          <p:cNvSpPr txBox="1">
            <a:spLocks noChangeArrowheads="1"/>
          </p:cNvSpPr>
          <p:nvPr/>
        </p:nvSpPr>
        <p:spPr bwMode="auto">
          <a:xfrm>
            <a:off x="2081213" y="4876801"/>
            <a:ext cx="71818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GV 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NGUYỄN THANH TÙNG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MÔN DẠY: GIÁO DỤC THỂ CHẤT</a:t>
            </a: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NĂM HỌC: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2024-2025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829550" y="11430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2301" name="AutoShape 115" descr="Trường Tiểu học Nguyễn Phan Vinh - Sơn Trà"/>
          <p:cNvSpPr>
            <a:spLocks noChangeAspect="1" noChangeArrowheads="1"/>
          </p:cNvSpPr>
          <p:nvPr/>
        </p:nvSpPr>
        <p:spPr bwMode="auto">
          <a:xfrm>
            <a:off x="1298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2302" name="Pictur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57439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2"/>
          <p:cNvSpPr>
            <a:spLocks noChangeArrowheads="1" noChangeShapeType="1" noTextEdit="1"/>
          </p:cNvSpPr>
          <p:nvPr/>
        </p:nvSpPr>
        <p:spPr bwMode="auto">
          <a:xfrm>
            <a:off x="3359150" y="22098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78132"/>
      </p:ext>
    </p:extLst>
  </p:cSld>
  <p:clrMapOvr>
    <a:masterClrMapping/>
  </p:clrMapOvr>
  <p:transition spd="slow">
    <p:sndAc>
      <p:stSnd>
        <p:snd r:embed="rId5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78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895" grpId="0" autoUpdateAnimBg="0"/>
      <p:bldP spid="24589" grpId="0" animBg="1" autoUpdateAnimBg="0"/>
      <p:bldP spid="4108" grpId="0" autoUpdateAnimBg="0"/>
      <p:bldP spid="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06750" y="304800"/>
            <a:ext cx="6934200" cy="584200"/>
          </a:xfrm>
          <a:prstGeom prst="rect">
            <a:avLst/>
          </a:prstGeom>
          <a:noFill/>
          <a:ln w="9525">
            <a:solidFill>
              <a:srgbClr val="FF66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solidFill>
                <a:srgbClr val="0101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935413" y="990601"/>
            <a:ext cx="4705350" cy="461963"/>
          </a:xfrm>
          <a:prstGeom prst="rect">
            <a:avLst/>
          </a:pr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2B2BFE"/>
                </a:solidFill>
                <a:latin typeface="Times New Roman" panose="02020603050405020304" pitchFamily="18" charset="0"/>
              </a:rPr>
              <a:t>Giáo dục thể chất</a:t>
            </a:r>
            <a:endParaRPr lang="en-US" altLang="en-US" sz="2800" b="1">
              <a:solidFill>
                <a:srgbClr val="2B2BF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206500" y="-63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45650" y="0"/>
            <a:ext cx="11557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35649" flipH="1">
            <a:off x="9461500" y="5270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94" name="applause-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050" y="62484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16150" y="295276"/>
            <a:ext cx="908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</a:t>
            </a:r>
            <a:r>
              <a:rPr lang="vi-VN" altLang="en-US" sz="1800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Tiết: </a:t>
            </a:r>
            <a:r>
              <a:rPr lang="vi-VN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own Ribbon 3"/>
          <p:cNvSpPr>
            <a:spLocks noChangeArrowheads="1"/>
          </p:cNvSpPr>
          <p:nvPr/>
        </p:nvSpPr>
        <p:spPr bwMode="auto">
          <a:xfrm>
            <a:off x="2546350" y="1533526"/>
            <a:ext cx="7677150" cy="1695450"/>
          </a:xfrm>
          <a:prstGeom prst="ribbon">
            <a:avLst>
              <a:gd name="adj1" fmla="val 16667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vi-VN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HÀNG NGANG, DÓNG HÀNG, DỒN HÀNG NGANG.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n-US" sz="2000" b="1" dirty="0">
              <a:solidFill>
                <a:srgbClr val="008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7-Point Star 2"/>
          <p:cNvSpPr/>
          <p:nvPr/>
        </p:nvSpPr>
        <p:spPr bwMode="auto">
          <a:xfrm>
            <a:off x="1225550" y="3228976"/>
            <a:ext cx="4489450" cy="3324225"/>
          </a:xfrm>
          <a:prstGeom prst="star7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2000" i="1">
                <a:solidFill>
                  <a:srgbClr val="E2583C"/>
                </a:solidFill>
                <a:latin typeface="Tahoma" pitchFamily="34" charset="0"/>
              </a:rPr>
              <a:t>HS chú ý phải khởi động đúng động tác trước khi tập thể dục( xoay các khớp cổ, tay hông, chân,…..</a:t>
            </a:r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67238"/>
            <a:ext cx="7381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3530601"/>
            <a:ext cx="3225800" cy="235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4022660"/>
      </p:ext>
    </p:extLst>
  </p:cSld>
  <p:clrMapOvr>
    <a:masterClrMapping/>
  </p:clrMapOvr>
  <p:transition spd="slow">
    <p:sndAc>
      <p:stSnd>
        <p:snd r:embed="rId3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94"/>
                </p:tgtEl>
              </p:cMediaNode>
            </p:audio>
          </p:childTnLst>
        </p:cTn>
      </p:par>
    </p:tnLst>
    <p:bldLst>
      <p:bldP spid="6147" grpId="0" animBg="1"/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87</Words>
  <Application>Microsoft Office PowerPoint</Application>
  <PresentationFormat>Widescreen</PresentationFormat>
  <Paragraphs>12</Paragraphs>
  <Slides>2</Slides>
  <Notes>1</Notes>
  <HiddenSlides>0</HiddenSlides>
  <MMClips>2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.VnTime</vt:lpstr>
      <vt:lpstr>Arial</vt:lpstr>
      <vt:lpstr>Calibri</vt:lpstr>
      <vt:lpstr>Calibri Light</vt:lpstr>
      <vt:lpstr>Tahoma</vt:lpstr>
      <vt:lpstr>Times New Roman</vt:lpstr>
      <vt:lpstr>Office Theme</vt:lpstr>
      <vt:lpstr>Microsoft Clip Gallery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2025-05-13T06:11:26Z</dcterms:created>
  <dcterms:modified xsi:type="dcterms:W3CDTF">2025-05-13T06:19:34Z</dcterms:modified>
</cp:coreProperties>
</file>