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79F25-F185-451B-B7DB-88B894887965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61803-09F6-4832-A416-BE0AD11E0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56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38F18A-BB50-40DD-BA25-EF9F98348BE0}" type="slidenum">
              <a:rPr lang="en-US" altLang="en-US" smtClean="0">
                <a:solidFill>
                  <a:srgbClr val="FF0066"/>
                </a:solidFill>
                <a:latin typeface="Tahoma" panose="020B0604030504040204" pitchFamily="34" charset="0"/>
              </a:rPr>
              <a:pPr/>
              <a:t>1</a:t>
            </a:fld>
            <a:endParaRPr lang="en-US" altLang="en-US" smtClean="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68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1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66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0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92100"/>
            <a:ext cx="109728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16326-8B37-4E08-97B9-2CA73162D8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328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3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831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54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5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4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00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6A0E-E094-4B17-AB29-CDC87C07DF8F}" type="datetimeFigureOut">
              <a:rPr lang="en-US" smtClean="0"/>
              <a:t>5/13/2025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390A7-E797-4109-B132-C7E9613A1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3.jpeg"/><Relationship Id="rId12" Type="http://schemas.openxmlformats.org/officeDocument/2006/relationships/image" Target="../media/image6.jpeg"/><Relationship Id="rId2" Type="http://schemas.openxmlformats.org/officeDocument/2006/relationships/audio" Target="file:///D:\THIEU%20NHI\Em%20yeu%20truong%20em.MID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11" Type="http://schemas.openxmlformats.org/officeDocument/2006/relationships/image" Target="../media/image5.wmf"/><Relationship Id="rId5" Type="http://schemas.openxmlformats.org/officeDocument/2006/relationships/audio" Target="../media/audio1.wav"/><Relationship Id="rId10" Type="http://schemas.openxmlformats.org/officeDocument/2006/relationships/image" Target="../media/image1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P%20HUAN%20CNTT\Am%20thanh\applause-3.mp3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Em yeu truong em.MID">
            <a:hlinkClick r:id="" action="ppaction://media"/>
          </p:cNvPr>
          <p:cNvPicPr>
            <a:picLocks noGrp="1" noRot="1" noChangeAspect="1" noChangeArrowheads="1"/>
          </p:cNvPicPr>
          <p:nvPr>
            <p:ph/>
            <a:audioFile r:link="rId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81150" y="684213"/>
            <a:ext cx="609600" cy="609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1" name="Picture 4" descr="5imple Alpha Wal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550" y="-66676"/>
            <a:ext cx="9994901" cy="6924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WordArt 2"/>
          <p:cNvSpPr>
            <a:spLocks noChangeArrowheads="1" noChangeShapeType="1" noTextEdit="1"/>
          </p:cNvSpPr>
          <p:nvPr/>
        </p:nvSpPr>
        <p:spPr bwMode="auto">
          <a:xfrm>
            <a:off x="3206750" y="20574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LỚP </a:t>
            </a:r>
            <a:r>
              <a:rPr lang="vi-VN" sz="2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1A5</a:t>
            </a:r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3" name="Picture 5" descr="COMMLINE"/>
          <p:cNvPicPr>
            <a:picLocks noChangeAspect="1" noChangeArrowheads="1"/>
          </p:cNvPicPr>
          <p:nvPr/>
        </p:nvPicPr>
        <p:blipFill>
          <a:blip r:embed="rId8">
            <a:lum contras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650" y="6400800"/>
            <a:ext cx="619125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8324850" y="4800601"/>
          <a:ext cx="2724150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lip" r:id="rId9" imgW="1999793" imgH="1831543" progId="MS_ClipArt_Gallery.2">
                  <p:embed/>
                </p:oleObj>
              </mc:Choice>
              <mc:Fallback>
                <p:oleObj name="Clip" r:id="rId9" imgW="1999793" imgH="1831543" progId="MS_ClipArt_Gallery.2">
                  <p:embed/>
                  <p:pic>
                    <p:nvPicPr>
                      <p:cNvPr id="122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24850" y="4800601"/>
                        <a:ext cx="2724150" cy="183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5" name="Text Box 12"/>
          <p:cNvSpPr txBox="1">
            <a:spLocks noChangeArrowheads="1"/>
          </p:cNvSpPr>
          <p:nvPr/>
        </p:nvSpPr>
        <p:spPr bwMode="auto">
          <a:xfrm>
            <a:off x="2463800" y="247651"/>
            <a:ext cx="75120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PGD-ĐT QUẬN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Tx/>
              <a:buSzTx/>
              <a:buFontTx/>
              <a:buNone/>
            </a:pPr>
            <a:r>
              <a:rPr lang="en-US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</a:t>
            </a:r>
            <a:r>
              <a:rPr lang="vi-VN" alt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BIÊN</a:t>
            </a:r>
            <a:endParaRPr lang="en-US" alt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1555750" y="16764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pic>
        <p:nvPicPr>
          <p:cNvPr id="12297" name="Picture 9" descr="POINSET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13208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AutoShape 10"/>
          <p:cNvSpPr>
            <a:spLocks noChangeArrowheads="1"/>
          </p:cNvSpPr>
          <p:nvPr/>
        </p:nvSpPr>
        <p:spPr bwMode="auto">
          <a:xfrm rot="16200000">
            <a:off x="5982494" y="1320007"/>
            <a:ext cx="150813" cy="254000"/>
          </a:xfrm>
          <a:prstGeom prst="star4">
            <a:avLst>
              <a:gd name="adj" fmla="val 10000"/>
            </a:avLst>
          </a:prstGeom>
          <a:solidFill>
            <a:schemeClr val="folHlink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FF0066"/>
              </a:solidFill>
              <a:latin typeface="Tahoma" panose="020B0604030504040204" pitchFamily="34" charset="0"/>
            </a:endParaRPr>
          </a:p>
        </p:txBody>
      </p:sp>
      <p:sp>
        <p:nvSpPr>
          <p:cNvPr id="4108" name="Text Box 112"/>
          <p:cNvSpPr txBox="1">
            <a:spLocks noChangeArrowheads="1"/>
          </p:cNvSpPr>
          <p:nvPr/>
        </p:nvSpPr>
        <p:spPr bwMode="auto">
          <a:xfrm>
            <a:off x="2081213" y="4876801"/>
            <a:ext cx="718185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GV 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NGUYỄN THANH TÙNG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MÔN DẠY: GIÁO DỤC THỂ CHẤT</a:t>
            </a:r>
          </a:p>
          <a:p>
            <a:pPr>
              <a:spcBef>
                <a:spcPct val="500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NĂM HỌC: </a:t>
            </a:r>
            <a:r>
              <a:rPr lang="vi-VN" altLang="en-US" sz="20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2024-2025</a:t>
            </a:r>
            <a:endParaRPr lang="en-US" altLang="en-US" sz="20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7829550" y="1143000"/>
            <a:ext cx="1403350" cy="1219200"/>
          </a:xfrm>
          <a:prstGeom prst="star32">
            <a:avLst>
              <a:gd name="adj" fmla="val 15056"/>
            </a:avLst>
          </a:prstGeom>
          <a:solidFill>
            <a:srgbClr val="FFFF00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en-US" sz="2000">
              <a:solidFill>
                <a:srgbClr val="FFFFFF"/>
              </a:solidFill>
              <a:latin typeface=".VnTime" panose="020B7200000000000000" pitchFamily="34" charset="0"/>
            </a:endParaRPr>
          </a:p>
        </p:txBody>
      </p:sp>
      <p:sp>
        <p:nvSpPr>
          <p:cNvPr id="12301" name="AutoShape 115" descr="Trường Tiểu học Nguyễn Phan Vinh - Sơn Trà"/>
          <p:cNvSpPr>
            <a:spLocks noChangeAspect="1" noChangeArrowheads="1"/>
          </p:cNvSpPr>
          <p:nvPr/>
        </p:nvSpPr>
        <p:spPr bwMode="auto">
          <a:xfrm>
            <a:off x="1298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pic>
        <p:nvPicPr>
          <p:cNvPr id="12302" name="Picture 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57439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WordArt 2"/>
          <p:cNvSpPr>
            <a:spLocks noChangeArrowheads="1" noChangeShapeType="1" noTextEdit="1"/>
          </p:cNvSpPr>
          <p:nvPr/>
        </p:nvSpPr>
        <p:spPr bwMode="auto">
          <a:xfrm>
            <a:off x="3359150" y="2209800"/>
            <a:ext cx="5613400" cy="4648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69356"/>
              </a:avLst>
            </a:prstTxWarp>
          </a:bodyPr>
          <a:lstStyle/>
          <a:p>
            <a:pPr algn="ctr"/>
            <a:endParaRPr lang="en-US" sz="24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478132"/>
      </p:ext>
    </p:extLst>
  </p:cSld>
  <p:clrMapOvr>
    <a:masterClrMapping/>
  </p:clrMapOvr>
  <p:transition spd="slow">
    <p:sndAc>
      <p:stSnd>
        <p:snd r:embed="rId5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78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895" grpId="0" autoUpdateAnimBg="0"/>
      <p:bldP spid="24589" grpId="0" animBg="1" autoUpdateAnimBg="0"/>
      <p:bldP spid="4108" grpId="0" autoUpdateAnimBg="0"/>
      <p:bldP spid="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06750" y="304800"/>
            <a:ext cx="6934200" cy="584200"/>
          </a:xfrm>
          <a:prstGeom prst="rect">
            <a:avLst/>
          </a:prstGeom>
          <a:noFill/>
          <a:ln w="9525">
            <a:solidFill>
              <a:srgbClr val="FF66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en-US" altLang="en-US" dirty="0">
              <a:solidFill>
                <a:srgbClr val="0101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935413" y="990601"/>
            <a:ext cx="4705350" cy="461963"/>
          </a:xfrm>
          <a:prstGeom prst="rect">
            <a:avLst/>
          </a:prstGeom>
          <a:solidFill>
            <a:srgbClr val="FF7C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2B2BFE"/>
                </a:solidFill>
                <a:latin typeface="Times New Roman" panose="02020603050405020304" pitchFamily="18" charset="0"/>
              </a:rPr>
              <a:t>Giáo dục thể chất</a:t>
            </a:r>
            <a:endParaRPr lang="en-US" altLang="en-US" sz="2800" b="1">
              <a:solidFill>
                <a:srgbClr val="2B2BFE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4340" name="Picture 5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206500" y="-63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7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645650" y="0"/>
            <a:ext cx="11557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8" descr="POINSET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335649" flipH="1">
            <a:off x="9461500" y="5270500"/>
            <a:ext cx="15240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94" name="applause-3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6050" y="6248400"/>
            <a:ext cx="330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216150" y="295276"/>
            <a:ext cx="9080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Tuần: </a:t>
            </a:r>
            <a:r>
              <a:rPr lang="vi-VN" altLang="en-US" sz="1800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Tiết: </a:t>
            </a:r>
            <a:r>
              <a:rPr lang="vi-VN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altLang="en-US" sz="1800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own Ribbon 3"/>
          <p:cNvSpPr>
            <a:spLocks noChangeArrowheads="1"/>
          </p:cNvSpPr>
          <p:nvPr/>
        </p:nvSpPr>
        <p:spPr bwMode="auto">
          <a:xfrm>
            <a:off x="2546350" y="1533526"/>
            <a:ext cx="7677150" cy="1695450"/>
          </a:xfrm>
          <a:prstGeom prst="ribbon">
            <a:avLst>
              <a:gd name="adj1" fmla="val 16667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HỢP HÀNG NGANG, DÓNG HÀNG, ĐIỂM SỐ. </a:t>
            </a:r>
            <a:r>
              <a:rPr lang="vi-VN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 “THI XẾP HÀNG”</a:t>
            </a:r>
            <a:endParaRPr lang="en-US" altLang="en-US" sz="2000" b="1" dirty="0">
              <a:solidFill>
                <a:srgbClr val="008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7-Point Star 2"/>
          <p:cNvSpPr/>
          <p:nvPr/>
        </p:nvSpPr>
        <p:spPr bwMode="auto">
          <a:xfrm>
            <a:off x="1225550" y="3228976"/>
            <a:ext cx="4489450" cy="3324225"/>
          </a:xfrm>
          <a:prstGeom prst="star7">
            <a:avLst/>
          </a:prstGeom>
          <a:solidFill>
            <a:srgbClr val="00206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defRPr/>
            </a:pPr>
            <a:r>
              <a:rPr lang="en-US" sz="2000" i="1">
                <a:solidFill>
                  <a:srgbClr val="E2583C"/>
                </a:solidFill>
                <a:latin typeface="Tahoma" pitchFamily="34" charset="0"/>
              </a:rPr>
              <a:t>HS chú ý phải khởi động đúng động tác trước khi tập thể dục( xoay các khớp cổ, tay hông, chân,…..</a:t>
            </a:r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67238"/>
            <a:ext cx="7381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3530601"/>
            <a:ext cx="3225800" cy="235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CBCBCB"/>
                    </a:gs>
                    <a:gs pos="13000">
                      <a:srgbClr val="5F5F5F"/>
                    </a:gs>
                    <a:gs pos="21001">
                      <a:srgbClr val="5F5F5F"/>
                    </a:gs>
                    <a:gs pos="63000">
                      <a:srgbClr val="FFFFFF"/>
                    </a:gs>
                    <a:gs pos="67000">
                      <a:srgbClr val="B2B2B2"/>
                    </a:gs>
                    <a:gs pos="69000">
                      <a:srgbClr val="292929"/>
                    </a:gs>
                    <a:gs pos="82001">
                      <a:srgbClr val="777777"/>
                    </a:gs>
                    <a:gs pos="100000">
                      <a:srgbClr val="EAEAEA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4022660"/>
      </p:ext>
    </p:extLst>
  </p:cSld>
  <p:clrMapOvr>
    <a:masterClrMapping/>
  </p:clrMapOvr>
  <p:transition spd="slow">
    <p:sndAc>
      <p:stSnd>
        <p:snd r:embed="rId3" name="explod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6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494"/>
                </p:tgtEl>
              </p:cMediaNode>
            </p:audio>
          </p:childTnLst>
        </p:cTn>
      </p:par>
    </p:tnLst>
    <p:bldLst>
      <p:bldP spid="6147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87</Words>
  <Application>Microsoft Office PowerPoint</Application>
  <PresentationFormat>Widescreen</PresentationFormat>
  <Paragraphs>12</Paragraphs>
  <Slides>2</Slides>
  <Notes>1</Notes>
  <HiddenSlides>0</HiddenSlides>
  <MMClips>2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.VnTime</vt:lpstr>
      <vt:lpstr>Arial</vt:lpstr>
      <vt:lpstr>Calibri</vt:lpstr>
      <vt:lpstr>Calibri Light</vt:lpstr>
      <vt:lpstr>Tahoma</vt:lpstr>
      <vt:lpstr>Times New Roman</vt:lpstr>
      <vt:lpstr>Office Theme</vt:lpstr>
      <vt:lpstr>Microsoft Clip Gallery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2025-05-13T06:11:26Z</dcterms:created>
  <dcterms:modified xsi:type="dcterms:W3CDTF">2025-05-13T06:15:33Z</dcterms:modified>
</cp:coreProperties>
</file>