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CE75C2-8546-A1B2-CB21-46CE187D1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70" y="1749438"/>
            <a:ext cx="6149905" cy="198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3061450" y="4699001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: </a:t>
            </a:r>
            <a:r>
              <a:rPr lang="en-US" sz="2400" b="1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b="1" i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3: TƯ THẾ KĨ NĂNG VẬN ĐỘNG CƠ BẢN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1: Động </a:t>
            </a:r>
            <a:r>
              <a:rPr lang="vi-VN" sz="4000" b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tác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tay chếch sau(Tiết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1)</a:t>
            </a:r>
            <a:b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</a:b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chơi “Nhảy lò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cò</a:t>
            </a:r>
            <a:r>
              <a:rPr lang="en-US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tiếp</a:t>
            </a:r>
            <a:r>
              <a:rPr lang="en-US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sức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”.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2025-05-13T06:28:57Z</dcterms:created>
  <dcterms:modified xsi:type="dcterms:W3CDTF">2025-05-13T06:29:10Z</dcterms:modified>
</cp:coreProperties>
</file>