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660"/>
  </p:normalViewPr>
  <p:slideViewPr>
    <p:cSldViewPr snapToGrid="0">
      <p:cViewPr varScale="1">
        <p:scale>
          <a:sx n="72" d="100"/>
          <a:sy n="72" d="100"/>
        </p:scale>
        <p:origin x="84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973C34-4F76-4B40-B33A-1C6687AB3BC0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DA2616-CA77-4C26-9A02-A597777823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153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96CC7B-80DD-4A94-8A46-F2363407CEDA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76623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5FF95-95A0-7E60-E991-8264E0ACEE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BAE474-35A9-241E-2738-51F81DC9A8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06A39A-D7B5-BF5D-2584-69C7B8E94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842E7-299C-4BC8-AC1D-4CEC1C4C4633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82C83C-A122-11F1-20B9-7A96F46D8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01945C-54E9-926D-88BC-35F48CC4C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66F4-B01D-415F-97F4-03B592587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457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DE995-52FE-4087-5575-6CB5B7DC3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CFAC0A-B32B-C465-B0B2-422171F377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A81E24-8568-5B00-54CD-CB701FB26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842E7-299C-4BC8-AC1D-4CEC1C4C4633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5F6192-17C8-3F28-4D3C-6A6132844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A03980-2027-982A-ADBD-5F2B322CD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66F4-B01D-415F-97F4-03B592587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32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C7156FB-5255-0B6F-0259-E568AFD967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260F06-CC96-515C-1727-BA2C5559A5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6BB046-EBA7-7D87-6657-D958D9CE5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842E7-299C-4BC8-AC1D-4CEC1C4C4633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8EE021-9C01-E270-B60C-8560E9085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14FAA5-D7C2-F8C9-4A92-9EC1097A5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66F4-B01D-415F-97F4-03B592587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766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29E03-84BD-BED5-8D93-B3CAA3FDC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7DA360-D62C-8A8C-4E1D-16AB96C69C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93F869-67F5-1169-17FC-218717556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842E7-299C-4BC8-AC1D-4CEC1C4C4633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754227-09D1-500A-709C-9B520C3C3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0C34E5-0F5B-B031-EFF1-08EC656EB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66F4-B01D-415F-97F4-03B592587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886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5A5BF-0C4F-C43A-5E69-75A1CEA93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EAED3D-D553-9EFC-6C23-4B4ED257E2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94A16F-DF01-1315-1149-D5B4457D8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842E7-299C-4BC8-AC1D-4CEC1C4C4633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897525-368C-361A-E7ED-06A64F937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05EC2C-0FB0-8B77-3ADD-3E1B05A4D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66F4-B01D-415F-97F4-03B592587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380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9BD8C-4A2A-D2F0-287D-989BA56A7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39D3A7-8207-74B8-4012-168684698B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3F4377-E661-B3CB-980E-2DBE95129C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3748AA-996F-00E1-E667-711CC4410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842E7-299C-4BC8-AC1D-4CEC1C4C4633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845B01-5383-2BB3-03E0-234F7931D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FE026B-E57D-7976-9CE3-D237E982D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66F4-B01D-415F-97F4-03B592587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197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4942F-99FD-5015-F098-F7459D921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D07E24-BC6A-7902-602E-34E650D0F0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BD1D5C-4A97-936F-0DE3-89312362FA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A380E3-8061-6763-6595-6365DA28D7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1AC1E3-A79B-750B-A735-20C64C2330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808F22-5DC3-7C7D-4BA4-2158EA356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842E7-299C-4BC8-AC1D-4CEC1C4C4633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64AD0D-5E38-A046-9641-BA73E1C3A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AA002CB-1325-F28B-9832-8639871BC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66F4-B01D-415F-97F4-03B592587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543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A30EE-2B91-5C60-A64F-72D7452A1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756D77-3B57-6CFA-B88E-1D9975E1B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842E7-299C-4BC8-AC1D-4CEC1C4C4633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899C14-AF9D-8C7F-F410-F0626A647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45D717-553F-14E0-7563-F6D15DD28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66F4-B01D-415F-97F4-03B592587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543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FBC98D-9E44-CC78-A1DC-AB8E18E48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842E7-299C-4BC8-AC1D-4CEC1C4C4633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48EEE6-F49E-E3AD-8E03-080701E0F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8FF191-5E99-852D-D8BE-FE91B1436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66F4-B01D-415F-97F4-03B592587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240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1635F-543E-789E-5998-A03672BC3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A9BFC9-5449-6008-013D-69010A3E5D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08D681-7B54-DE9E-CDE1-13DC21C636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0CB3A3-10BD-7F2A-AF93-F9B380BAE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842E7-299C-4BC8-AC1D-4CEC1C4C4633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6AFD6A-7116-52FE-0943-AA8EDE61F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BF7631-FA33-3576-30FB-9BC25E3C6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66F4-B01D-415F-97F4-03B592587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990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CAB4C-961A-C980-8C4A-99C0DEB55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2C4558-7D6A-60AE-0BB1-F2F5A90533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9F1CC5-9BE5-F88F-2793-FA605BC892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5F1311-DA00-8EB4-FE65-3A6002643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842E7-299C-4BC8-AC1D-4CEC1C4C4633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4DD0E9-E210-40FA-F295-E0D755253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174AA-9C71-C2EA-FA5F-50ED0DE82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66F4-B01D-415F-97F4-03B592587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154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0BD0E5-FEAD-480A-BD07-35D2A25E6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FBF1F4-8B13-8847-AF51-858A81FBB7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4E5511-D5BD-A5C4-58E2-22EB1F6098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0842E7-299C-4BC8-AC1D-4CEC1C4C4633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252E55-21D0-45DE-7D87-4FDAA6F61E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41F3FA-7C31-3806-5F67-796A3C7E0F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5566F4-B01D-415F-97F4-03B592587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186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>
            <a:extLst>
              <a:ext uri="{FF2B5EF4-FFF2-40B4-BE49-F238E27FC236}">
                <a16:creationId xmlns:a16="http://schemas.microsoft.com/office/drawing/2014/main" id="{FACA11BA-20C5-45AE-9FC2-5E3C6E6DF4F5}"/>
              </a:ext>
            </a:extLst>
          </p:cNvPr>
          <p:cNvGrpSpPr/>
          <p:nvPr/>
        </p:nvGrpSpPr>
        <p:grpSpPr>
          <a:xfrm>
            <a:off x="-24960" y="626441"/>
            <a:ext cx="12192000" cy="6858000"/>
            <a:chOff x="0" y="0"/>
            <a:chExt cx="12192000" cy="6858000"/>
          </a:xfrm>
        </p:grpSpPr>
        <p:sp>
          <p:nvSpPr>
            <p:cNvPr id="5" name="矩形 4">
              <a:extLst>
                <a:ext uri="{FF2B5EF4-FFF2-40B4-BE49-F238E27FC236}">
                  <a16:creationId xmlns:a16="http://schemas.microsoft.com/office/drawing/2014/main" id="{BE9FCA93-8A44-46EE-90DB-058C4441FFF0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93E3E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F0502020204030204"/>
                <a:ea typeface="Microsoft YaHei"/>
                <a:cs typeface="+mn-ea"/>
                <a:sym typeface="+mn-lt"/>
              </a:endParaRPr>
            </a:p>
          </p:txBody>
        </p:sp>
        <p:sp>
          <p:nvSpPr>
            <p:cNvPr id="6" name="ruler_263676">
              <a:extLst>
                <a:ext uri="{FF2B5EF4-FFF2-40B4-BE49-F238E27FC236}">
                  <a16:creationId xmlns:a16="http://schemas.microsoft.com/office/drawing/2014/main" id="{22429DFA-3343-4CDF-9B91-2EFD8312939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734725" y="1143465"/>
              <a:ext cx="609685" cy="608755"/>
            </a:xfrm>
            <a:custGeom>
              <a:avLst/>
              <a:gdLst>
                <a:gd name="connsiteX0" fmla="*/ 382195 w 607648"/>
                <a:gd name="connsiteY0" fmla="*/ 318513 h 606722"/>
                <a:gd name="connsiteX1" fmla="*/ 319178 w 607648"/>
                <a:gd name="connsiteY1" fmla="*/ 381790 h 606722"/>
                <a:gd name="connsiteX2" fmla="*/ 520155 w 607648"/>
                <a:gd name="connsiteY2" fmla="*/ 582460 h 606722"/>
                <a:gd name="connsiteX3" fmla="*/ 583349 w 607648"/>
                <a:gd name="connsiteY3" fmla="*/ 519362 h 606722"/>
                <a:gd name="connsiteX4" fmla="*/ 550595 w 607648"/>
                <a:gd name="connsiteY4" fmla="*/ 486657 h 606722"/>
                <a:gd name="connsiteX5" fmla="*/ 527631 w 607648"/>
                <a:gd name="connsiteY5" fmla="*/ 509497 h 606722"/>
                <a:gd name="connsiteX6" fmla="*/ 520600 w 607648"/>
                <a:gd name="connsiteY6" fmla="*/ 512430 h 606722"/>
                <a:gd name="connsiteX7" fmla="*/ 513479 w 607648"/>
                <a:gd name="connsiteY7" fmla="*/ 509497 h 606722"/>
                <a:gd name="connsiteX8" fmla="*/ 513479 w 607648"/>
                <a:gd name="connsiteY8" fmla="*/ 495278 h 606722"/>
                <a:gd name="connsiteX9" fmla="*/ 536354 w 607648"/>
                <a:gd name="connsiteY9" fmla="*/ 472438 h 606722"/>
                <a:gd name="connsiteX10" fmla="*/ 503333 w 607648"/>
                <a:gd name="connsiteY10" fmla="*/ 439467 h 606722"/>
                <a:gd name="connsiteX11" fmla="*/ 471735 w 607648"/>
                <a:gd name="connsiteY11" fmla="*/ 471016 h 606722"/>
                <a:gd name="connsiteX12" fmla="*/ 464615 w 607648"/>
                <a:gd name="connsiteY12" fmla="*/ 473949 h 606722"/>
                <a:gd name="connsiteX13" fmla="*/ 457494 w 607648"/>
                <a:gd name="connsiteY13" fmla="*/ 471016 h 606722"/>
                <a:gd name="connsiteX14" fmla="*/ 457494 w 607648"/>
                <a:gd name="connsiteY14" fmla="*/ 456797 h 606722"/>
                <a:gd name="connsiteX15" fmla="*/ 489091 w 607648"/>
                <a:gd name="connsiteY15" fmla="*/ 425247 h 606722"/>
                <a:gd name="connsiteX16" fmla="*/ 456070 w 607648"/>
                <a:gd name="connsiteY16" fmla="*/ 392276 h 606722"/>
                <a:gd name="connsiteX17" fmla="*/ 433195 w 607648"/>
                <a:gd name="connsiteY17" fmla="*/ 415205 h 606722"/>
                <a:gd name="connsiteX18" fmla="*/ 426075 w 607648"/>
                <a:gd name="connsiteY18" fmla="*/ 418138 h 606722"/>
                <a:gd name="connsiteX19" fmla="*/ 418954 w 607648"/>
                <a:gd name="connsiteY19" fmla="*/ 415205 h 606722"/>
                <a:gd name="connsiteX20" fmla="*/ 418954 w 607648"/>
                <a:gd name="connsiteY20" fmla="*/ 400986 h 606722"/>
                <a:gd name="connsiteX21" fmla="*/ 441829 w 607648"/>
                <a:gd name="connsiteY21" fmla="*/ 378057 h 606722"/>
                <a:gd name="connsiteX22" fmla="*/ 408897 w 607648"/>
                <a:gd name="connsiteY22" fmla="*/ 345175 h 606722"/>
                <a:gd name="connsiteX23" fmla="*/ 377299 w 607648"/>
                <a:gd name="connsiteY23" fmla="*/ 376724 h 606722"/>
                <a:gd name="connsiteX24" fmla="*/ 370179 w 607648"/>
                <a:gd name="connsiteY24" fmla="*/ 379657 h 606722"/>
                <a:gd name="connsiteX25" fmla="*/ 363058 w 607648"/>
                <a:gd name="connsiteY25" fmla="*/ 376724 h 606722"/>
                <a:gd name="connsiteX26" fmla="*/ 363058 w 607648"/>
                <a:gd name="connsiteY26" fmla="*/ 362505 h 606722"/>
                <a:gd name="connsiteX27" fmla="*/ 394655 w 607648"/>
                <a:gd name="connsiteY27" fmla="*/ 330955 h 606722"/>
                <a:gd name="connsiteX28" fmla="*/ 214417 w 607648"/>
                <a:gd name="connsiteY28" fmla="*/ 305627 h 606722"/>
                <a:gd name="connsiteX29" fmla="*/ 214417 w 607648"/>
                <a:gd name="connsiteY29" fmla="*/ 336110 h 606722"/>
                <a:gd name="connsiteX30" fmla="*/ 229637 w 607648"/>
                <a:gd name="connsiteY30" fmla="*/ 320824 h 606722"/>
                <a:gd name="connsiteX31" fmla="*/ 312947 w 607648"/>
                <a:gd name="connsiteY31" fmla="*/ 220933 h 606722"/>
                <a:gd name="connsiteX32" fmla="*/ 321136 w 607648"/>
                <a:gd name="connsiteY32" fmla="*/ 229198 h 606722"/>
                <a:gd name="connsiteX33" fmla="*/ 329414 w 607648"/>
                <a:gd name="connsiteY33" fmla="*/ 220933 h 606722"/>
                <a:gd name="connsiteX34" fmla="*/ 400945 w 607648"/>
                <a:gd name="connsiteY34" fmla="*/ 206927 h 606722"/>
                <a:gd name="connsiteX35" fmla="*/ 415182 w 607648"/>
                <a:gd name="connsiteY35" fmla="*/ 206927 h 606722"/>
                <a:gd name="connsiteX36" fmla="*/ 415182 w 607648"/>
                <a:gd name="connsiteY36" fmla="*/ 221147 h 606722"/>
                <a:gd name="connsiteX37" fmla="*/ 213909 w 607648"/>
                <a:gd name="connsiteY37" fmla="*/ 422083 h 606722"/>
                <a:gd name="connsiteX38" fmla="*/ 206791 w 607648"/>
                <a:gd name="connsiteY38" fmla="*/ 425016 h 606722"/>
                <a:gd name="connsiteX39" fmla="*/ 199672 w 607648"/>
                <a:gd name="connsiteY39" fmla="*/ 422083 h 606722"/>
                <a:gd name="connsiteX40" fmla="*/ 199672 w 607648"/>
                <a:gd name="connsiteY40" fmla="*/ 407864 h 606722"/>
                <a:gd name="connsiteX41" fmla="*/ 221004 w 607648"/>
                <a:gd name="connsiteY41" fmla="*/ 129129 h 606722"/>
                <a:gd name="connsiteX42" fmla="*/ 292743 w 607648"/>
                <a:gd name="connsiteY42" fmla="*/ 200848 h 606722"/>
                <a:gd name="connsiteX43" fmla="*/ 353623 w 607648"/>
                <a:gd name="connsiteY43" fmla="*/ 200848 h 606722"/>
                <a:gd name="connsiteX44" fmla="*/ 362880 w 607648"/>
                <a:gd name="connsiteY44" fmla="*/ 206980 h 606722"/>
                <a:gd name="connsiteX45" fmla="*/ 360744 w 607648"/>
                <a:gd name="connsiteY45" fmla="*/ 218000 h 606722"/>
                <a:gd name="connsiteX46" fmla="*/ 328346 w 607648"/>
                <a:gd name="connsiteY46" fmla="*/ 250438 h 606722"/>
                <a:gd name="connsiteX47" fmla="*/ 328257 w 607648"/>
                <a:gd name="connsiteY47" fmla="*/ 250438 h 606722"/>
                <a:gd name="connsiteX48" fmla="*/ 328168 w 607648"/>
                <a:gd name="connsiteY48" fmla="*/ 250527 h 606722"/>
                <a:gd name="connsiteX49" fmla="*/ 211480 w 607648"/>
                <a:gd name="connsiteY49" fmla="*/ 367481 h 606722"/>
                <a:gd name="connsiteX50" fmla="*/ 204359 w 607648"/>
                <a:gd name="connsiteY50" fmla="*/ 370414 h 606722"/>
                <a:gd name="connsiteX51" fmla="*/ 200532 w 607648"/>
                <a:gd name="connsiteY51" fmla="*/ 369703 h 606722"/>
                <a:gd name="connsiteX52" fmla="*/ 194301 w 607648"/>
                <a:gd name="connsiteY52" fmla="*/ 360372 h 606722"/>
                <a:gd name="connsiteX53" fmla="*/ 194301 w 607648"/>
                <a:gd name="connsiteY53" fmla="*/ 285542 h 606722"/>
                <a:gd name="connsiteX54" fmla="*/ 127813 w 607648"/>
                <a:gd name="connsiteY54" fmla="*/ 219156 h 606722"/>
                <a:gd name="connsiteX55" fmla="*/ 127813 w 607648"/>
                <a:gd name="connsiteY55" fmla="*/ 544957 h 606722"/>
                <a:gd name="connsiteX56" fmla="*/ 297727 w 607648"/>
                <a:gd name="connsiteY56" fmla="*/ 374769 h 606722"/>
                <a:gd name="connsiteX57" fmla="*/ 297816 w 607648"/>
                <a:gd name="connsiteY57" fmla="*/ 374680 h 606722"/>
                <a:gd name="connsiteX58" fmla="*/ 297905 w 607648"/>
                <a:gd name="connsiteY58" fmla="*/ 374591 h 606722"/>
                <a:gd name="connsiteX59" fmla="*/ 375074 w 607648"/>
                <a:gd name="connsiteY59" fmla="*/ 297273 h 606722"/>
                <a:gd name="connsiteX60" fmla="*/ 375163 w 607648"/>
                <a:gd name="connsiteY60" fmla="*/ 297184 h 606722"/>
                <a:gd name="connsiteX61" fmla="*/ 542851 w 607648"/>
                <a:gd name="connsiteY61" fmla="*/ 129129 h 606722"/>
                <a:gd name="connsiteX62" fmla="*/ 478500 w 607648"/>
                <a:gd name="connsiteY62" fmla="*/ 129129 h 606722"/>
                <a:gd name="connsiteX63" fmla="*/ 478500 w 607648"/>
                <a:gd name="connsiteY63" fmla="*/ 154013 h 606722"/>
                <a:gd name="connsiteX64" fmla="*/ 468442 w 607648"/>
                <a:gd name="connsiteY64" fmla="*/ 164056 h 606722"/>
                <a:gd name="connsiteX65" fmla="*/ 458384 w 607648"/>
                <a:gd name="connsiteY65" fmla="*/ 154013 h 606722"/>
                <a:gd name="connsiteX66" fmla="*/ 458384 w 607648"/>
                <a:gd name="connsiteY66" fmla="*/ 129129 h 606722"/>
                <a:gd name="connsiteX67" fmla="*/ 417352 w 607648"/>
                <a:gd name="connsiteY67" fmla="*/ 129129 h 606722"/>
                <a:gd name="connsiteX68" fmla="*/ 417352 w 607648"/>
                <a:gd name="connsiteY68" fmla="*/ 166366 h 606722"/>
                <a:gd name="connsiteX69" fmla="*/ 407294 w 607648"/>
                <a:gd name="connsiteY69" fmla="*/ 176409 h 606722"/>
                <a:gd name="connsiteX70" fmla="*/ 397237 w 607648"/>
                <a:gd name="connsiteY70" fmla="*/ 166366 h 606722"/>
                <a:gd name="connsiteX71" fmla="*/ 397237 w 607648"/>
                <a:gd name="connsiteY71" fmla="*/ 129129 h 606722"/>
                <a:gd name="connsiteX72" fmla="*/ 356205 w 607648"/>
                <a:gd name="connsiteY72" fmla="*/ 129129 h 606722"/>
                <a:gd name="connsiteX73" fmla="*/ 356205 w 607648"/>
                <a:gd name="connsiteY73" fmla="*/ 154013 h 606722"/>
                <a:gd name="connsiteX74" fmla="*/ 346147 w 607648"/>
                <a:gd name="connsiteY74" fmla="*/ 164056 h 606722"/>
                <a:gd name="connsiteX75" fmla="*/ 336089 w 607648"/>
                <a:gd name="connsiteY75" fmla="*/ 154013 h 606722"/>
                <a:gd name="connsiteX76" fmla="*/ 336089 w 607648"/>
                <a:gd name="connsiteY76" fmla="*/ 129129 h 606722"/>
                <a:gd name="connsiteX77" fmla="*/ 294968 w 607648"/>
                <a:gd name="connsiteY77" fmla="*/ 129129 h 606722"/>
                <a:gd name="connsiteX78" fmla="*/ 294968 w 607648"/>
                <a:gd name="connsiteY78" fmla="*/ 166366 h 606722"/>
                <a:gd name="connsiteX79" fmla="*/ 284910 w 607648"/>
                <a:gd name="connsiteY79" fmla="*/ 176409 h 606722"/>
                <a:gd name="connsiteX80" fmla="*/ 274853 w 607648"/>
                <a:gd name="connsiteY80" fmla="*/ 166366 h 606722"/>
                <a:gd name="connsiteX81" fmla="*/ 274853 w 607648"/>
                <a:gd name="connsiteY81" fmla="*/ 129129 h 606722"/>
                <a:gd name="connsiteX82" fmla="*/ 87493 w 607648"/>
                <a:gd name="connsiteY82" fmla="*/ 24262 h 606722"/>
                <a:gd name="connsiteX83" fmla="*/ 24299 w 607648"/>
                <a:gd name="connsiteY83" fmla="*/ 87360 h 606722"/>
                <a:gd name="connsiteX84" fmla="*/ 243878 w 607648"/>
                <a:gd name="connsiteY84" fmla="*/ 306605 h 606722"/>
                <a:gd name="connsiteX85" fmla="*/ 268355 w 607648"/>
                <a:gd name="connsiteY85" fmla="*/ 282076 h 606722"/>
                <a:gd name="connsiteX86" fmla="*/ 268622 w 607648"/>
                <a:gd name="connsiteY86" fmla="*/ 268213 h 606722"/>
                <a:gd name="connsiteX87" fmla="*/ 300220 w 607648"/>
                <a:gd name="connsiteY87" fmla="*/ 236663 h 606722"/>
                <a:gd name="connsiteX88" fmla="*/ 267198 w 607648"/>
                <a:gd name="connsiteY88" fmla="*/ 203692 h 606722"/>
                <a:gd name="connsiteX89" fmla="*/ 244323 w 607648"/>
                <a:gd name="connsiteY89" fmla="*/ 226532 h 606722"/>
                <a:gd name="connsiteX90" fmla="*/ 237203 w 607648"/>
                <a:gd name="connsiteY90" fmla="*/ 229465 h 606722"/>
                <a:gd name="connsiteX91" fmla="*/ 230082 w 607648"/>
                <a:gd name="connsiteY91" fmla="*/ 226532 h 606722"/>
                <a:gd name="connsiteX92" fmla="*/ 230082 w 607648"/>
                <a:gd name="connsiteY92" fmla="*/ 212313 h 606722"/>
                <a:gd name="connsiteX93" fmla="*/ 252957 w 607648"/>
                <a:gd name="connsiteY93" fmla="*/ 189473 h 606722"/>
                <a:gd name="connsiteX94" fmla="*/ 219936 w 607648"/>
                <a:gd name="connsiteY94" fmla="*/ 156502 h 606722"/>
                <a:gd name="connsiteX95" fmla="*/ 188338 w 607648"/>
                <a:gd name="connsiteY95" fmla="*/ 188051 h 606722"/>
                <a:gd name="connsiteX96" fmla="*/ 181217 w 607648"/>
                <a:gd name="connsiteY96" fmla="*/ 190984 h 606722"/>
                <a:gd name="connsiteX97" fmla="*/ 174097 w 607648"/>
                <a:gd name="connsiteY97" fmla="*/ 188051 h 606722"/>
                <a:gd name="connsiteX98" fmla="*/ 174097 w 607648"/>
                <a:gd name="connsiteY98" fmla="*/ 173832 h 606722"/>
                <a:gd name="connsiteX99" fmla="*/ 205695 w 607648"/>
                <a:gd name="connsiteY99" fmla="*/ 142282 h 606722"/>
                <a:gd name="connsiteX100" fmla="*/ 172762 w 607648"/>
                <a:gd name="connsiteY100" fmla="*/ 109400 h 606722"/>
                <a:gd name="connsiteX101" fmla="*/ 149798 w 607648"/>
                <a:gd name="connsiteY101" fmla="*/ 132240 h 606722"/>
                <a:gd name="connsiteX102" fmla="*/ 142766 w 607648"/>
                <a:gd name="connsiteY102" fmla="*/ 135173 h 606722"/>
                <a:gd name="connsiteX103" fmla="*/ 135646 w 607648"/>
                <a:gd name="connsiteY103" fmla="*/ 132240 h 606722"/>
                <a:gd name="connsiteX104" fmla="*/ 135646 w 607648"/>
                <a:gd name="connsiteY104" fmla="*/ 118021 h 606722"/>
                <a:gd name="connsiteX105" fmla="*/ 158521 w 607648"/>
                <a:gd name="connsiteY105" fmla="*/ 95181 h 606722"/>
                <a:gd name="connsiteX106" fmla="*/ 125499 w 607648"/>
                <a:gd name="connsiteY106" fmla="*/ 62210 h 606722"/>
                <a:gd name="connsiteX107" fmla="*/ 93902 w 607648"/>
                <a:gd name="connsiteY107" fmla="*/ 93759 h 606722"/>
                <a:gd name="connsiteX108" fmla="*/ 86781 w 607648"/>
                <a:gd name="connsiteY108" fmla="*/ 96692 h 606722"/>
                <a:gd name="connsiteX109" fmla="*/ 79661 w 607648"/>
                <a:gd name="connsiteY109" fmla="*/ 93759 h 606722"/>
                <a:gd name="connsiteX110" fmla="*/ 79661 w 607648"/>
                <a:gd name="connsiteY110" fmla="*/ 79539 h 606722"/>
                <a:gd name="connsiteX111" fmla="*/ 111258 w 607648"/>
                <a:gd name="connsiteY111" fmla="*/ 47990 h 606722"/>
                <a:gd name="connsiteX112" fmla="*/ 87493 w 607648"/>
                <a:gd name="connsiteY112" fmla="*/ 0 h 606722"/>
                <a:gd name="connsiteX113" fmla="*/ 94614 w 607648"/>
                <a:gd name="connsiteY113" fmla="*/ 2933 h 606722"/>
                <a:gd name="connsiteX114" fmla="*/ 200888 w 607648"/>
                <a:gd name="connsiteY114" fmla="*/ 109045 h 606722"/>
                <a:gd name="connsiteX115" fmla="*/ 567150 w 607648"/>
                <a:gd name="connsiteY115" fmla="*/ 109045 h 606722"/>
                <a:gd name="connsiteX116" fmla="*/ 576407 w 607648"/>
                <a:gd name="connsiteY116" fmla="*/ 115266 h 606722"/>
                <a:gd name="connsiteX117" fmla="*/ 574271 w 607648"/>
                <a:gd name="connsiteY117" fmla="*/ 126197 h 606722"/>
                <a:gd name="connsiteX118" fmla="*/ 396436 w 607648"/>
                <a:gd name="connsiteY118" fmla="*/ 304294 h 606722"/>
                <a:gd name="connsiteX119" fmla="*/ 604711 w 607648"/>
                <a:gd name="connsiteY119" fmla="*/ 512252 h 606722"/>
                <a:gd name="connsiteX120" fmla="*/ 607648 w 607648"/>
                <a:gd name="connsiteY120" fmla="*/ 519362 h 606722"/>
                <a:gd name="connsiteX121" fmla="*/ 604711 w 607648"/>
                <a:gd name="connsiteY121" fmla="*/ 526471 h 606722"/>
                <a:gd name="connsiteX122" fmla="*/ 599727 w 607648"/>
                <a:gd name="connsiteY122" fmla="*/ 531359 h 606722"/>
                <a:gd name="connsiteX123" fmla="*/ 598214 w 607648"/>
                <a:gd name="connsiteY123" fmla="*/ 533315 h 606722"/>
                <a:gd name="connsiteX124" fmla="*/ 566171 w 607648"/>
                <a:gd name="connsiteY124" fmla="*/ 565308 h 606722"/>
                <a:gd name="connsiteX125" fmla="*/ 564213 w 607648"/>
                <a:gd name="connsiteY125" fmla="*/ 566819 h 606722"/>
                <a:gd name="connsiteX126" fmla="*/ 527275 w 607648"/>
                <a:gd name="connsiteY126" fmla="*/ 603789 h 606722"/>
                <a:gd name="connsiteX127" fmla="*/ 520155 w 607648"/>
                <a:gd name="connsiteY127" fmla="*/ 606722 h 606722"/>
                <a:gd name="connsiteX128" fmla="*/ 513034 w 607648"/>
                <a:gd name="connsiteY128" fmla="*/ 603789 h 606722"/>
                <a:gd name="connsiteX129" fmla="*/ 304937 w 607648"/>
                <a:gd name="connsiteY129" fmla="*/ 396009 h 606722"/>
                <a:gd name="connsiteX130" fmla="*/ 124876 w 607648"/>
                <a:gd name="connsiteY130" fmla="*/ 576328 h 606722"/>
                <a:gd name="connsiteX131" fmla="*/ 117756 w 607648"/>
                <a:gd name="connsiteY131" fmla="*/ 579261 h 606722"/>
                <a:gd name="connsiteX132" fmla="*/ 113928 w 607648"/>
                <a:gd name="connsiteY132" fmla="*/ 578550 h 606722"/>
                <a:gd name="connsiteX133" fmla="*/ 107698 w 607648"/>
                <a:gd name="connsiteY133" fmla="*/ 569218 h 606722"/>
                <a:gd name="connsiteX134" fmla="*/ 107698 w 607648"/>
                <a:gd name="connsiteY134" fmla="*/ 199071 h 606722"/>
                <a:gd name="connsiteX135" fmla="*/ 2937 w 607648"/>
                <a:gd name="connsiteY135" fmla="*/ 94470 h 606722"/>
                <a:gd name="connsiteX136" fmla="*/ 2937 w 607648"/>
                <a:gd name="connsiteY136" fmla="*/ 80250 h 606722"/>
                <a:gd name="connsiteX137" fmla="*/ 80373 w 607648"/>
                <a:gd name="connsiteY137" fmla="*/ 2933 h 606722"/>
                <a:gd name="connsiteX138" fmla="*/ 87493 w 607648"/>
                <a:gd name="connsiteY138" fmla="*/ 0 h 60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</a:cxnLst>
              <a:rect l="l" t="t" r="r" b="b"/>
              <a:pathLst>
                <a:path w="607648" h="606722">
                  <a:moveTo>
                    <a:pt x="382195" y="318513"/>
                  </a:moveTo>
                  <a:lnTo>
                    <a:pt x="319178" y="381790"/>
                  </a:lnTo>
                  <a:lnTo>
                    <a:pt x="520155" y="582460"/>
                  </a:lnTo>
                  <a:lnTo>
                    <a:pt x="583349" y="519362"/>
                  </a:lnTo>
                  <a:lnTo>
                    <a:pt x="550595" y="486657"/>
                  </a:lnTo>
                  <a:lnTo>
                    <a:pt x="527631" y="509497"/>
                  </a:lnTo>
                  <a:cubicBezTo>
                    <a:pt x="525673" y="511452"/>
                    <a:pt x="523092" y="512430"/>
                    <a:pt x="520600" y="512430"/>
                  </a:cubicBezTo>
                  <a:cubicBezTo>
                    <a:pt x="518019" y="512430"/>
                    <a:pt x="515437" y="511452"/>
                    <a:pt x="513479" y="509497"/>
                  </a:cubicBezTo>
                  <a:cubicBezTo>
                    <a:pt x="509474" y="505587"/>
                    <a:pt x="509474" y="499188"/>
                    <a:pt x="513479" y="495278"/>
                  </a:cubicBezTo>
                  <a:lnTo>
                    <a:pt x="536354" y="472438"/>
                  </a:lnTo>
                  <a:lnTo>
                    <a:pt x="503333" y="439467"/>
                  </a:lnTo>
                  <a:lnTo>
                    <a:pt x="471735" y="471016"/>
                  </a:lnTo>
                  <a:cubicBezTo>
                    <a:pt x="469777" y="472971"/>
                    <a:pt x="467196" y="473949"/>
                    <a:pt x="464615" y="473949"/>
                  </a:cubicBezTo>
                  <a:cubicBezTo>
                    <a:pt x="462033" y="473949"/>
                    <a:pt x="459452" y="472971"/>
                    <a:pt x="457494" y="471016"/>
                  </a:cubicBezTo>
                  <a:cubicBezTo>
                    <a:pt x="453578" y="467106"/>
                    <a:pt x="453578" y="460707"/>
                    <a:pt x="457494" y="456797"/>
                  </a:cubicBezTo>
                  <a:lnTo>
                    <a:pt x="489091" y="425247"/>
                  </a:lnTo>
                  <a:lnTo>
                    <a:pt x="456070" y="392276"/>
                  </a:lnTo>
                  <a:lnTo>
                    <a:pt x="433195" y="415205"/>
                  </a:lnTo>
                  <a:cubicBezTo>
                    <a:pt x="431237" y="417160"/>
                    <a:pt x="428656" y="418138"/>
                    <a:pt x="426075" y="418138"/>
                  </a:cubicBezTo>
                  <a:cubicBezTo>
                    <a:pt x="423494" y="418138"/>
                    <a:pt x="420912" y="417160"/>
                    <a:pt x="418954" y="415205"/>
                  </a:cubicBezTo>
                  <a:cubicBezTo>
                    <a:pt x="415038" y="411206"/>
                    <a:pt x="415038" y="404896"/>
                    <a:pt x="418954" y="400986"/>
                  </a:cubicBezTo>
                  <a:lnTo>
                    <a:pt x="441829" y="378057"/>
                  </a:lnTo>
                  <a:lnTo>
                    <a:pt x="408897" y="345175"/>
                  </a:lnTo>
                  <a:lnTo>
                    <a:pt x="377299" y="376724"/>
                  </a:lnTo>
                  <a:cubicBezTo>
                    <a:pt x="375341" y="378679"/>
                    <a:pt x="372760" y="379657"/>
                    <a:pt x="370179" y="379657"/>
                  </a:cubicBezTo>
                  <a:cubicBezTo>
                    <a:pt x="367597" y="379657"/>
                    <a:pt x="365016" y="378679"/>
                    <a:pt x="363058" y="376724"/>
                  </a:cubicBezTo>
                  <a:cubicBezTo>
                    <a:pt x="359142" y="372814"/>
                    <a:pt x="359142" y="366415"/>
                    <a:pt x="363058" y="362505"/>
                  </a:cubicBezTo>
                  <a:lnTo>
                    <a:pt x="394655" y="330955"/>
                  </a:lnTo>
                  <a:close/>
                  <a:moveTo>
                    <a:pt x="214417" y="305627"/>
                  </a:moveTo>
                  <a:lnTo>
                    <a:pt x="214417" y="336110"/>
                  </a:lnTo>
                  <a:lnTo>
                    <a:pt x="229637" y="320824"/>
                  </a:lnTo>
                  <a:close/>
                  <a:moveTo>
                    <a:pt x="312947" y="220933"/>
                  </a:moveTo>
                  <a:lnTo>
                    <a:pt x="321136" y="229198"/>
                  </a:lnTo>
                  <a:lnTo>
                    <a:pt x="329414" y="220933"/>
                  </a:lnTo>
                  <a:close/>
                  <a:moveTo>
                    <a:pt x="400945" y="206927"/>
                  </a:moveTo>
                  <a:cubicBezTo>
                    <a:pt x="404860" y="203017"/>
                    <a:pt x="411267" y="203017"/>
                    <a:pt x="415182" y="206927"/>
                  </a:cubicBezTo>
                  <a:cubicBezTo>
                    <a:pt x="419097" y="210838"/>
                    <a:pt x="419097" y="217147"/>
                    <a:pt x="415182" y="221147"/>
                  </a:cubicBezTo>
                  <a:lnTo>
                    <a:pt x="213909" y="422083"/>
                  </a:lnTo>
                  <a:cubicBezTo>
                    <a:pt x="211952" y="424038"/>
                    <a:pt x="209371" y="425016"/>
                    <a:pt x="206791" y="425016"/>
                  </a:cubicBezTo>
                  <a:cubicBezTo>
                    <a:pt x="204210" y="425016"/>
                    <a:pt x="201719" y="424038"/>
                    <a:pt x="199672" y="422083"/>
                  </a:cubicBezTo>
                  <a:cubicBezTo>
                    <a:pt x="195757" y="418173"/>
                    <a:pt x="195757" y="411863"/>
                    <a:pt x="199672" y="407864"/>
                  </a:cubicBezTo>
                  <a:close/>
                  <a:moveTo>
                    <a:pt x="221004" y="129129"/>
                  </a:moveTo>
                  <a:lnTo>
                    <a:pt x="292743" y="200848"/>
                  </a:lnTo>
                  <a:lnTo>
                    <a:pt x="353623" y="200848"/>
                  </a:lnTo>
                  <a:cubicBezTo>
                    <a:pt x="357629" y="200848"/>
                    <a:pt x="361367" y="203248"/>
                    <a:pt x="362880" y="206980"/>
                  </a:cubicBezTo>
                  <a:cubicBezTo>
                    <a:pt x="364482" y="210802"/>
                    <a:pt x="363592" y="215068"/>
                    <a:pt x="360744" y="218000"/>
                  </a:cubicBezTo>
                  <a:lnTo>
                    <a:pt x="328346" y="250438"/>
                  </a:lnTo>
                  <a:cubicBezTo>
                    <a:pt x="328346" y="250438"/>
                    <a:pt x="328346" y="250438"/>
                    <a:pt x="328257" y="250438"/>
                  </a:cubicBezTo>
                  <a:cubicBezTo>
                    <a:pt x="328257" y="250527"/>
                    <a:pt x="328257" y="250527"/>
                    <a:pt x="328168" y="250527"/>
                  </a:cubicBezTo>
                  <a:lnTo>
                    <a:pt x="211480" y="367481"/>
                  </a:lnTo>
                  <a:cubicBezTo>
                    <a:pt x="209611" y="369437"/>
                    <a:pt x="207030" y="370414"/>
                    <a:pt x="204359" y="370414"/>
                  </a:cubicBezTo>
                  <a:cubicBezTo>
                    <a:pt x="203113" y="370414"/>
                    <a:pt x="201778" y="370148"/>
                    <a:pt x="200532" y="369703"/>
                  </a:cubicBezTo>
                  <a:cubicBezTo>
                    <a:pt x="196794" y="368103"/>
                    <a:pt x="194301" y="364460"/>
                    <a:pt x="194301" y="360372"/>
                  </a:cubicBezTo>
                  <a:lnTo>
                    <a:pt x="194301" y="285542"/>
                  </a:lnTo>
                  <a:lnTo>
                    <a:pt x="127813" y="219156"/>
                  </a:lnTo>
                  <a:lnTo>
                    <a:pt x="127813" y="544957"/>
                  </a:lnTo>
                  <a:lnTo>
                    <a:pt x="297727" y="374769"/>
                  </a:lnTo>
                  <a:cubicBezTo>
                    <a:pt x="297727" y="374769"/>
                    <a:pt x="297727" y="374680"/>
                    <a:pt x="297816" y="374680"/>
                  </a:cubicBezTo>
                  <a:cubicBezTo>
                    <a:pt x="297816" y="374591"/>
                    <a:pt x="297905" y="374591"/>
                    <a:pt x="297905" y="374591"/>
                  </a:cubicBezTo>
                  <a:lnTo>
                    <a:pt x="375074" y="297273"/>
                  </a:lnTo>
                  <a:cubicBezTo>
                    <a:pt x="375074" y="297184"/>
                    <a:pt x="375074" y="297184"/>
                    <a:pt x="375163" y="297184"/>
                  </a:cubicBezTo>
                  <a:lnTo>
                    <a:pt x="542851" y="129129"/>
                  </a:lnTo>
                  <a:lnTo>
                    <a:pt x="478500" y="129129"/>
                  </a:lnTo>
                  <a:lnTo>
                    <a:pt x="478500" y="154013"/>
                  </a:lnTo>
                  <a:cubicBezTo>
                    <a:pt x="478500" y="159612"/>
                    <a:pt x="474049" y="164056"/>
                    <a:pt x="468442" y="164056"/>
                  </a:cubicBezTo>
                  <a:cubicBezTo>
                    <a:pt x="462924" y="164056"/>
                    <a:pt x="458384" y="159612"/>
                    <a:pt x="458384" y="154013"/>
                  </a:cubicBezTo>
                  <a:lnTo>
                    <a:pt x="458384" y="129129"/>
                  </a:lnTo>
                  <a:lnTo>
                    <a:pt x="417352" y="129129"/>
                  </a:lnTo>
                  <a:lnTo>
                    <a:pt x="417352" y="166366"/>
                  </a:lnTo>
                  <a:cubicBezTo>
                    <a:pt x="417352" y="171876"/>
                    <a:pt x="412902" y="176409"/>
                    <a:pt x="407294" y="176409"/>
                  </a:cubicBezTo>
                  <a:cubicBezTo>
                    <a:pt x="401776" y="176409"/>
                    <a:pt x="397237" y="171876"/>
                    <a:pt x="397237" y="166366"/>
                  </a:cubicBezTo>
                  <a:lnTo>
                    <a:pt x="397237" y="129129"/>
                  </a:lnTo>
                  <a:lnTo>
                    <a:pt x="356205" y="129129"/>
                  </a:lnTo>
                  <a:lnTo>
                    <a:pt x="356205" y="154013"/>
                  </a:lnTo>
                  <a:cubicBezTo>
                    <a:pt x="356205" y="159612"/>
                    <a:pt x="351665" y="164056"/>
                    <a:pt x="346147" y="164056"/>
                  </a:cubicBezTo>
                  <a:cubicBezTo>
                    <a:pt x="340539" y="164056"/>
                    <a:pt x="336089" y="159612"/>
                    <a:pt x="336089" y="154013"/>
                  </a:cubicBezTo>
                  <a:lnTo>
                    <a:pt x="336089" y="129129"/>
                  </a:lnTo>
                  <a:lnTo>
                    <a:pt x="294968" y="129129"/>
                  </a:lnTo>
                  <a:lnTo>
                    <a:pt x="294968" y="166366"/>
                  </a:lnTo>
                  <a:cubicBezTo>
                    <a:pt x="294968" y="171876"/>
                    <a:pt x="290518" y="176409"/>
                    <a:pt x="284910" y="176409"/>
                  </a:cubicBezTo>
                  <a:cubicBezTo>
                    <a:pt x="279392" y="176409"/>
                    <a:pt x="274853" y="171876"/>
                    <a:pt x="274853" y="166366"/>
                  </a:cubicBezTo>
                  <a:lnTo>
                    <a:pt x="274853" y="129129"/>
                  </a:lnTo>
                  <a:close/>
                  <a:moveTo>
                    <a:pt x="87493" y="24262"/>
                  </a:moveTo>
                  <a:lnTo>
                    <a:pt x="24299" y="87360"/>
                  </a:lnTo>
                  <a:lnTo>
                    <a:pt x="243878" y="306605"/>
                  </a:lnTo>
                  <a:lnTo>
                    <a:pt x="268355" y="282076"/>
                  </a:lnTo>
                  <a:cubicBezTo>
                    <a:pt x="264706" y="278166"/>
                    <a:pt x="264795" y="272034"/>
                    <a:pt x="268622" y="268213"/>
                  </a:cubicBezTo>
                  <a:lnTo>
                    <a:pt x="300220" y="236663"/>
                  </a:lnTo>
                  <a:lnTo>
                    <a:pt x="267198" y="203692"/>
                  </a:lnTo>
                  <a:lnTo>
                    <a:pt x="244323" y="226532"/>
                  </a:lnTo>
                  <a:cubicBezTo>
                    <a:pt x="242365" y="228487"/>
                    <a:pt x="239784" y="229465"/>
                    <a:pt x="237203" y="229465"/>
                  </a:cubicBezTo>
                  <a:cubicBezTo>
                    <a:pt x="234622" y="229465"/>
                    <a:pt x="232040" y="228487"/>
                    <a:pt x="230082" y="226532"/>
                  </a:cubicBezTo>
                  <a:cubicBezTo>
                    <a:pt x="226166" y="222622"/>
                    <a:pt x="226166" y="216223"/>
                    <a:pt x="230082" y="212313"/>
                  </a:cubicBezTo>
                  <a:lnTo>
                    <a:pt x="252957" y="189473"/>
                  </a:lnTo>
                  <a:lnTo>
                    <a:pt x="219936" y="156502"/>
                  </a:lnTo>
                  <a:lnTo>
                    <a:pt x="188338" y="188051"/>
                  </a:lnTo>
                  <a:cubicBezTo>
                    <a:pt x="186380" y="190006"/>
                    <a:pt x="183798" y="190984"/>
                    <a:pt x="181217" y="190984"/>
                  </a:cubicBezTo>
                  <a:cubicBezTo>
                    <a:pt x="178636" y="190984"/>
                    <a:pt x="176055" y="190006"/>
                    <a:pt x="174097" y="188051"/>
                  </a:cubicBezTo>
                  <a:cubicBezTo>
                    <a:pt x="170180" y="184141"/>
                    <a:pt x="170180" y="177831"/>
                    <a:pt x="174097" y="173832"/>
                  </a:cubicBezTo>
                  <a:lnTo>
                    <a:pt x="205695" y="142282"/>
                  </a:lnTo>
                  <a:lnTo>
                    <a:pt x="172762" y="109400"/>
                  </a:lnTo>
                  <a:lnTo>
                    <a:pt x="149798" y="132240"/>
                  </a:lnTo>
                  <a:cubicBezTo>
                    <a:pt x="147840" y="134195"/>
                    <a:pt x="145259" y="135173"/>
                    <a:pt x="142766" y="135173"/>
                  </a:cubicBezTo>
                  <a:cubicBezTo>
                    <a:pt x="140185" y="135173"/>
                    <a:pt x="137604" y="134195"/>
                    <a:pt x="135646" y="132240"/>
                  </a:cubicBezTo>
                  <a:cubicBezTo>
                    <a:pt x="131641" y="128330"/>
                    <a:pt x="131641" y="121931"/>
                    <a:pt x="135646" y="118021"/>
                  </a:cubicBezTo>
                  <a:lnTo>
                    <a:pt x="158521" y="95181"/>
                  </a:lnTo>
                  <a:lnTo>
                    <a:pt x="125499" y="62210"/>
                  </a:lnTo>
                  <a:lnTo>
                    <a:pt x="93902" y="93759"/>
                  </a:lnTo>
                  <a:cubicBezTo>
                    <a:pt x="91944" y="95714"/>
                    <a:pt x="89362" y="96692"/>
                    <a:pt x="86781" y="96692"/>
                  </a:cubicBezTo>
                  <a:cubicBezTo>
                    <a:pt x="84200" y="96692"/>
                    <a:pt x="81619" y="95714"/>
                    <a:pt x="79661" y="93759"/>
                  </a:cubicBezTo>
                  <a:cubicBezTo>
                    <a:pt x="75744" y="89849"/>
                    <a:pt x="75744" y="83450"/>
                    <a:pt x="79661" y="79539"/>
                  </a:cubicBezTo>
                  <a:lnTo>
                    <a:pt x="111258" y="47990"/>
                  </a:lnTo>
                  <a:close/>
                  <a:moveTo>
                    <a:pt x="87493" y="0"/>
                  </a:moveTo>
                  <a:cubicBezTo>
                    <a:pt x="90163" y="0"/>
                    <a:pt x="92745" y="1066"/>
                    <a:pt x="94614" y="2933"/>
                  </a:cubicBezTo>
                  <a:lnTo>
                    <a:pt x="200888" y="109045"/>
                  </a:lnTo>
                  <a:lnTo>
                    <a:pt x="567150" y="109045"/>
                  </a:lnTo>
                  <a:cubicBezTo>
                    <a:pt x="571156" y="109045"/>
                    <a:pt x="574894" y="111444"/>
                    <a:pt x="576407" y="115266"/>
                  </a:cubicBezTo>
                  <a:cubicBezTo>
                    <a:pt x="578009" y="118998"/>
                    <a:pt x="577119" y="123264"/>
                    <a:pt x="574271" y="126197"/>
                  </a:cubicBezTo>
                  <a:lnTo>
                    <a:pt x="396436" y="304294"/>
                  </a:lnTo>
                  <a:lnTo>
                    <a:pt x="604711" y="512252"/>
                  </a:lnTo>
                  <a:cubicBezTo>
                    <a:pt x="606580" y="514118"/>
                    <a:pt x="607648" y="516696"/>
                    <a:pt x="607648" y="519362"/>
                  </a:cubicBezTo>
                  <a:cubicBezTo>
                    <a:pt x="607648" y="522028"/>
                    <a:pt x="606580" y="524516"/>
                    <a:pt x="604711" y="526471"/>
                  </a:cubicBezTo>
                  <a:lnTo>
                    <a:pt x="599727" y="531359"/>
                  </a:lnTo>
                  <a:cubicBezTo>
                    <a:pt x="599371" y="532070"/>
                    <a:pt x="598837" y="532693"/>
                    <a:pt x="598214" y="533315"/>
                  </a:cubicBezTo>
                  <a:lnTo>
                    <a:pt x="566171" y="565308"/>
                  </a:lnTo>
                  <a:cubicBezTo>
                    <a:pt x="565548" y="565930"/>
                    <a:pt x="564925" y="566463"/>
                    <a:pt x="564213" y="566819"/>
                  </a:cubicBezTo>
                  <a:lnTo>
                    <a:pt x="527275" y="603789"/>
                  </a:lnTo>
                  <a:cubicBezTo>
                    <a:pt x="525317" y="605744"/>
                    <a:pt x="522736" y="606722"/>
                    <a:pt x="520155" y="606722"/>
                  </a:cubicBezTo>
                  <a:cubicBezTo>
                    <a:pt x="517574" y="606722"/>
                    <a:pt x="514992" y="605744"/>
                    <a:pt x="513034" y="603789"/>
                  </a:cubicBezTo>
                  <a:lnTo>
                    <a:pt x="304937" y="396009"/>
                  </a:lnTo>
                  <a:lnTo>
                    <a:pt x="124876" y="576328"/>
                  </a:lnTo>
                  <a:cubicBezTo>
                    <a:pt x="123007" y="578283"/>
                    <a:pt x="120426" y="579261"/>
                    <a:pt x="117756" y="579261"/>
                  </a:cubicBezTo>
                  <a:cubicBezTo>
                    <a:pt x="116509" y="579261"/>
                    <a:pt x="115174" y="579083"/>
                    <a:pt x="113928" y="578550"/>
                  </a:cubicBezTo>
                  <a:cubicBezTo>
                    <a:pt x="110190" y="576950"/>
                    <a:pt x="107698" y="573307"/>
                    <a:pt x="107698" y="569218"/>
                  </a:cubicBezTo>
                  <a:lnTo>
                    <a:pt x="107698" y="199071"/>
                  </a:lnTo>
                  <a:lnTo>
                    <a:pt x="2937" y="94470"/>
                  </a:lnTo>
                  <a:cubicBezTo>
                    <a:pt x="-979" y="90559"/>
                    <a:pt x="-979" y="84161"/>
                    <a:pt x="2937" y="80250"/>
                  </a:cubicBezTo>
                  <a:lnTo>
                    <a:pt x="80373" y="2933"/>
                  </a:lnTo>
                  <a:cubicBezTo>
                    <a:pt x="82242" y="1066"/>
                    <a:pt x="84823" y="0"/>
                    <a:pt x="8749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F0502020204030204"/>
                <a:ea typeface="Microsoft YaHei"/>
                <a:cs typeface="+mn-ea"/>
                <a:sym typeface="+mn-lt"/>
              </a:endParaRPr>
            </a:p>
          </p:txBody>
        </p:sp>
        <p:sp>
          <p:nvSpPr>
            <p:cNvPr id="7" name="paint-palette-and-brush_27557">
              <a:extLst>
                <a:ext uri="{FF2B5EF4-FFF2-40B4-BE49-F238E27FC236}">
                  <a16:creationId xmlns:a16="http://schemas.microsoft.com/office/drawing/2014/main" id="{459C911D-1D53-4C8C-9995-9367B1F2A18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35499" y="591077"/>
              <a:ext cx="609684" cy="551923"/>
            </a:xfrm>
            <a:custGeom>
              <a:avLst/>
              <a:gdLst>
                <a:gd name="connsiteX0" fmla="*/ 203544 w 605680"/>
                <a:gd name="connsiteY0" fmla="*/ 393040 h 548298"/>
                <a:gd name="connsiteX1" fmla="*/ 155404 w 605680"/>
                <a:gd name="connsiteY1" fmla="*/ 441108 h 548298"/>
                <a:gd name="connsiteX2" fmla="*/ 203544 w 605680"/>
                <a:gd name="connsiteY2" fmla="*/ 489002 h 548298"/>
                <a:gd name="connsiteX3" fmla="*/ 251511 w 605680"/>
                <a:gd name="connsiteY3" fmla="*/ 441108 h 548298"/>
                <a:gd name="connsiteX4" fmla="*/ 203544 w 605680"/>
                <a:gd name="connsiteY4" fmla="*/ 393040 h 548298"/>
                <a:gd name="connsiteX5" fmla="*/ 109182 w 605680"/>
                <a:gd name="connsiteY5" fmla="*/ 297078 h 548298"/>
                <a:gd name="connsiteX6" fmla="*/ 61215 w 605680"/>
                <a:gd name="connsiteY6" fmla="*/ 344972 h 548298"/>
                <a:gd name="connsiteX7" fmla="*/ 109182 w 605680"/>
                <a:gd name="connsiteY7" fmla="*/ 393040 h 548298"/>
                <a:gd name="connsiteX8" fmla="*/ 157322 w 605680"/>
                <a:gd name="connsiteY8" fmla="*/ 344972 h 548298"/>
                <a:gd name="connsiteX9" fmla="*/ 109182 w 605680"/>
                <a:gd name="connsiteY9" fmla="*/ 297078 h 548298"/>
                <a:gd name="connsiteX10" fmla="*/ 449089 w 605680"/>
                <a:gd name="connsiteY10" fmla="*/ 177613 h 548298"/>
                <a:gd name="connsiteX11" fmla="*/ 453101 w 605680"/>
                <a:gd name="connsiteY11" fmla="*/ 181270 h 548298"/>
                <a:gd name="connsiteX12" fmla="*/ 519216 w 605680"/>
                <a:gd name="connsiteY12" fmla="*/ 216796 h 548298"/>
                <a:gd name="connsiteX13" fmla="*/ 461824 w 605680"/>
                <a:gd name="connsiteY13" fmla="*/ 294118 h 548298"/>
                <a:gd name="connsiteX14" fmla="*/ 418212 w 605680"/>
                <a:gd name="connsiteY14" fmla="*/ 311881 h 548298"/>
                <a:gd name="connsiteX15" fmla="*/ 411758 w 605680"/>
                <a:gd name="connsiteY15" fmla="*/ 265210 h 548298"/>
                <a:gd name="connsiteX16" fmla="*/ 136915 w 605680"/>
                <a:gd name="connsiteY16" fmla="*/ 173425 h 548298"/>
                <a:gd name="connsiteX17" fmla="*/ 88949 w 605680"/>
                <a:gd name="connsiteY17" fmla="*/ 221319 h 548298"/>
                <a:gd name="connsiteX18" fmla="*/ 136915 w 605680"/>
                <a:gd name="connsiteY18" fmla="*/ 269387 h 548298"/>
                <a:gd name="connsiteX19" fmla="*/ 185056 w 605680"/>
                <a:gd name="connsiteY19" fmla="*/ 221319 h 548298"/>
                <a:gd name="connsiteX20" fmla="*/ 136915 w 605680"/>
                <a:gd name="connsiteY20" fmla="*/ 173425 h 548298"/>
                <a:gd name="connsiteX21" fmla="*/ 479079 w 605680"/>
                <a:gd name="connsiteY21" fmla="*/ 107118 h 548298"/>
                <a:gd name="connsiteX22" fmla="*/ 499309 w 605680"/>
                <a:gd name="connsiteY22" fmla="*/ 135840 h 548298"/>
                <a:gd name="connsiteX23" fmla="*/ 571858 w 605680"/>
                <a:gd name="connsiteY23" fmla="*/ 145762 h 548298"/>
                <a:gd name="connsiteX24" fmla="*/ 540467 w 605680"/>
                <a:gd name="connsiteY24" fmla="*/ 188061 h 548298"/>
                <a:gd name="connsiteX25" fmla="*/ 461988 w 605680"/>
                <a:gd name="connsiteY25" fmla="*/ 147328 h 548298"/>
                <a:gd name="connsiteX26" fmla="*/ 242266 w 605680"/>
                <a:gd name="connsiteY26" fmla="*/ 90351 h 548298"/>
                <a:gd name="connsiteX27" fmla="*/ 194300 w 605680"/>
                <a:gd name="connsiteY27" fmla="*/ 138245 h 548298"/>
                <a:gd name="connsiteX28" fmla="*/ 242266 w 605680"/>
                <a:gd name="connsiteY28" fmla="*/ 186313 h 548298"/>
                <a:gd name="connsiteX29" fmla="*/ 290407 w 605680"/>
                <a:gd name="connsiteY29" fmla="*/ 138245 h 548298"/>
                <a:gd name="connsiteX30" fmla="*/ 242266 w 605680"/>
                <a:gd name="connsiteY30" fmla="*/ 90351 h 548298"/>
                <a:gd name="connsiteX31" fmla="*/ 305846 w 605680"/>
                <a:gd name="connsiteY31" fmla="*/ 28897 h 548298"/>
                <a:gd name="connsiteX32" fmla="*/ 465353 w 605680"/>
                <a:gd name="connsiteY32" fmla="*/ 97840 h 548298"/>
                <a:gd name="connsiteX33" fmla="*/ 448783 w 605680"/>
                <a:gd name="connsiteY33" fmla="*/ 136852 h 548298"/>
                <a:gd name="connsiteX34" fmla="*/ 408317 w 605680"/>
                <a:gd name="connsiteY34" fmla="*/ 231594 h 548298"/>
                <a:gd name="connsiteX35" fmla="*/ 393491 w 605680"/>
                <a:gd name="connsiteY35" fmla="*/ 258589 h 548298"/>
                <a:gd name="connsiteX36" fmla="*/ 416864 w 605680"/>
                <a:gd name="connsiteY36" fmla="*/ 333129 h 548298"/>
                <a:gd name="connsiteX37" fmla="*/ 467272 w 605680"/>
                <a:gd name="connsiteY37" fmla="*/ 311185 h 548298"/>
                <a:gd name="connsiteX38" fmla="*/ 483319 w 605680"/>
                <a:gd name="connsiteY38" fmla="*/ 295162 h 548298"/>
                <a:gd name="connsiteX39" fmla="*/ 530587 w 605680"/>
                <a:gd name="connsiteY39" fmla="*/ 231594 h 548298"/>
                <a:gd name="connsiteX40" fmla="*/ 525180 w 605680"/>
                <a:gd name="connsiteY40" fmla="*/ 318500 h 548298"/>
                <a:gd name="connsiteX41" fmla="*/ 379363 w 605680"/>
                <a:gd name="connsiteY41" fmla="*/ 415855 h 548298"/>
                <a:gd name="connsiteX42" fmla="*/ 346920 w 605680"/>
                <a:gd name="connsiteY42" fmla="*/ 431529 h 548298"/>
                <a:gd name="connsiteX43" fmla="*/ 79007 w 605680"/>
                <a:gd name="connsiteY43" fmla="*/ 485867 h 548298"/>
                <a:gd name="connsiteX44" fmla="*/ 231801 w 605680"/>
                <a:gd name="connsiteY44" fmla="*/ 33052 h 548298"/>
                <a:gd name="connsiteX45" fmla="*/ 305846 w 605680"/>
                <a:gd name="connsiteY45" fmla="*/ 28897 h 548298"/>
                <a:gd name="connsiteX46" fmla="*/ 590540 w 605680"/>
                <a:gd name="connsiteY46" fmla="*/ 0 h 548298"/>
                <a:gd name="connsiteX47" fmla="*/ 602576 w 605680"/>
                <a:gd name="connsiteY47" fmla="*/ 90717 h 548298"/>
                <a:gd name="connsiteX48" fmla="*/ 588970 w 605680"/>
                <a:gd name="connsiteY48" fmla="*/ 121711 h 548298"/>
                <a:gd name="connsiteX49" fmla="*/ 505063 w 605680"/>
                <a:gd name="connsiteY49" fmla="*/ 129024 h 548298"/>
                <a:gd name="connsiteX50" fmla="*/ 497736 w 605680"/>
                <a:gd name="connsiteY50" fmla="*/ 45098 h 548298"/>
                <a:gd name="connsiteX51" fmla="*/ 501399 w 605680"/>
                <a:gd name="connsiteY51" fmla="*/ 41093 h 548298"/>
                <a:gd name="connsiteX52" fmla="*/ 501225 w 605680"/>
                <a:gd name="connsiteY52" fmla="*/ 40919 h 548298"/>
                <a:gd name="connsiteX53" fmla="*/ 555651 w 605680"/>
                <a:gd name="connsiteY53" fmla="*/ 8880 h 548298"/>
                <a:gd name="connsiteX54" fmla="*/ 590540 w 605680"/>
                <a:gd name="connsiteY54" fmla="*/ 0 h 548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605680" h="548298">
                  <a:moveTo>
                    <a:pt x="203544" y="393040"/>
                  </a:moveTo>
                  <a:cubicBezTo>
                    <a:pt x="177032" y="393040"/>
                    <a:pt x="155404" y="414462"/>
                    <a:pt x="155404" y="441108"/>
                  </a:cubicBezTo>
                  <a:cubicBezTo>
                    <a:pt x="155404" y="467580"/>
                    <a:pt x="177032" y="489002"/>
                    <a:pt x="203544" y="489002"/>
                  </a:cubicBezTo>
                  <a:cubicBezTo>
                    <a:pt x="230057" y="489002"/>
                    <a:pt x="251511" y="467580"/>
                    <a:pt x="251511" y="441108"/>
                  </a:cubicBezTo>
                  <a:cubicBezTo>
                    <a:pt x="251511" y="414462"/>
                    <a:pt x="230057" y="393040"/>
                    <a:pt x="203544" y="393040"/>
                  </a:cubicBezTo>
                  <a:close/>
                  <a:moveTo>
                    <a:pt x="109182" y="297078"/>
                  </a:moveTo>
                  <a:cubicBezTo>
                    <a:pt x="82669" y="297078"/>
                    <a:pt x="61215" y="318500"/>
                    <a:pt x="61215" y="344972"/>
                  </a:cubicBezTo>
                  <a:cubicBezTo>
                    <a:pt x="61215" y="371444"/>
                    <a:pt x="82669" y="393040"/>
                    <a:pt x="109182" y="393040"/>
                  </a:cubicBezTo>
                  <a:cubicBezTo>
                    <a:pt x="135694" y="393040"/>
                    <a:pt x="157322" y="371444"/>
                    <a:pt x="157322" y="344972"/>
                  </a:cubicBezTo>
                  <a:cubicBezTo>
                    <a:pt x="157322" y="318500"/>
                    <a:pt x="135694" y="297078"/>
                    <a:pt x="109182" y="297078"/>
                  </a:cubicBezTo>
                  <a:close/>
                  <a:moveTo>
                    <a:pt x="449089" y="177613"/>
                  </a:moveTo>
                  <a:cubicBezTo>
                    <a:pt x="450310" y="178832"/>
                    <a:pt x="451706" y="180051"/>
                    <a:pt x="453101" y="181270"/>
                  </a:cubicBezTo>
                  <a:cubicBezTo>
                    <a:pt x="468453" y="194157"/>
                    <a:pt x="492526" y="210701"/>
                    <a:pt x="519216" y="216796"/>
                  </a:cubicBezTo>
                  <a:lnTo>
                    <a:pt x="461824" y="294118"/>
                  </a:lnTo>
                  <a:cubicBezTo>
                    <a:pt x="449438" y="310836"/>
                    <a:pt x="430075" y="318673"/>
                    <a:pt x="418212" y="311881"/>
                  </a:cubicBezTo>
                  <a:cubicBezTo>
                    <a:pt x="406525" y="305089"/>
                    <a:pt x="403559" y="284192"/>
                    <a:pt x="411758" y="265210"/>
                  </a:cubicBezTo>
                  <a:close/>
                  <a:moveTo>
                    <a:pt x="136915" y="173425"/>
                  </a:moveTo>
                  <a:cubicBezTo>
                    <a:pt x="110403" y="173425"/>
                    <a:pt x="88949" y="194847"/>
                    <a:pt x="88949" y="221319"/>
                  </a:cubicBezTo>
                  <a:cubicBezTo>
                    <a:pt x="88949" y="247791"/>
                    <a:pt x="110403" y="269387"/>
                    <a:pt x="136915" y="269387"/>
                  </a:cubicBezTo>
                  <a:cubicBezTo>
                    <a:pt x="163427" y="269387"/>
                    <a:pt x="185056" y="247791"/>
                    <a:pt x="185056" y="221319"/>
                  </a:cubicBezTo>
                  <a:cubicBezTo>
                    <a:pt x="185056" y="194847"/>
                    <a:pt x="163427" y="173425"/>
                    <a:pt x="136915" y="173425"/>
                  </a:cubicBezTo>
                  <a:close/>
                  <a:moveTo>
                    <a:pt x="479079" y="107118"/>
                  </a:moveTo>
                  <a:cubicBezTo>
                    <a:pt x="483090" y="117910"/>
                    <a:pt x="489892" y="127832"/>
                    <a:pt x="499309" y="135840"/>
                  </a:cubicBezTo>
                  <a:cubicBezTo>
                    <a:pt x="520237" y="153247"/>
                    <a:pt x="548489" y="156206"/>
                    <a:pt x="571858" y="145762"/>
                  </a:cubicBezTo>
                  <a:lnTo>
                    <a:pt x="540467" y="188061"/>
                  </a:lnTo>
                  <a:cubicBezTo>
                    <a:pt x="510296" y="188409"/>
                    <a:pt x="477161" y="162298"/>
                    <a:pt x="461988" y="147328"/>
                  </a:cubicBezTo>
                  <a:close/>
                  <a:moveTo>
                    <a:pt x="242266" y="90351"/>
                  </a:moveTo>
                  <a:cubicBezTo>
                    <a:pt x="215754" y="90351"/>
                    <a:pt x="194300" y="111773"/>
                    <a:pt x="194300" y="138245"/>
                  </a:cubicBezTo>
                  <a:cubicBezTo>
                    <a:pt x="194300" y="164717"/>
                    <a:pt x="215754" y="186313"/>
                    <a:pt x="242266" y="186313"/>
                  </a:cubicBezTo>
                  <a:cubicBezTo>
                    <a:pt x="268953" y="186313"/>
                    <a:pt x="290407" y="164717"/>
                    <a:pt x="290407" y="138245"/>
                  </a:cubicBezTo>
                  <a:cubicBezTo>
                    <a:pt x="290407" y="111773"/>
                    <a:pt x="268779" y="90351"/>
                    <a:pt x="242266" y="90351"/>
                  </a:cubicBezTo>
                  <a:close/>
                  <a:moveTo>
                    <a:pt x="305846" y="28897"/>
                  </a:moveTo>
                  <a:cubicBezTo>
                    <a:pt x="374664" y="32824"/>
                    <a:pt x="427809" y="59699"/>
                    <a:pt x="465353" y="97840"/>
                  </a:cubicBezTo>
                  <a:lnTo>
                    <a:pt x="448783" y="136852"/>
                  </a:lnTo>
                  <a:lnTo>
                    <a:pt x="408317" y="231594"/>
                  </a:lnTo>
                  <a:cubicBezTo>
                    <a:pt x="402212" y="239083"/>
                    <a:pt x="396979" y="248139"/>
                    <a:pt x="393491" y="258589"/>
                  </a:cubicBezTo>
                  <a:cubicBezTo>
                    <a:pt x="382502" y="292028"/>
                    <a:pt x="392968" y="325466"/>
                    <a:pt x="416864" y="333129"/>
                  </a:cubicBezTo>
                  <a:cubicBezTo>
                    <a:pt x="434131" y="338876"/>
                    <a:pt x="453667" y="329472"/>
                    <a:pt x="467272" y="311185"/>
                  </a:cubicBezTo>
                  <a:cubicBezTo>
                    <a:pt x="473202" y="306831"/>
                    <a:pt x="478784" y="301432"/>
                    <a:pt x="483319" y="295162"/>
                  </a:cubicBezTo>
                  <a:lnTo>
                    <a:pt x="530587" y="231594"/>
                  </a:lnTo>
                  <a:cubicBezTo>
                    <a:pt x="534599" y="261550"/>
                    <a:pt x="532855" y="291331"/>
                    <a:pt x="525180" y="318500"/>
                  </a:cubicBezTo>
                  <a:cubicBezTo>
                    <a:pt x="497621" y="415681"/>
                    <a:pt x="418259" y="420035"/>
                    <a:pt x="379363" y="415855"/>
                  </a:cubicBezTo>
                  <a:cubicBezTo>
                    <a:pt x="367153" y="414636"/>
                    <a:pt x="352850" y="420906"/>
                    <a:pt x="346920" y="431529"/>
                  </a:cubicBezTo>
                  <a:cubicBezTo>
                    <a:pt x="293547" y="525575"/>
                    <a:pt x="219766" y="610391"/>
                    <a:pt x="79007" y="485867"/>
                  </a:cubicBezTo>
                  <a:cubicBezTo>
                    <a:pt x="-71346" y="352983"/>
                    <a:pt x="167" y="69974"/>
                    <a:pt x="231801" y="33052"/>
                  </a:cubicBezTo>
                  <a:cubicBezTo>
                    <a:pt x="258226" y="28829"/>
                    <a:pt x="282907" y="27588"/>
                    <a:pt x="305846" y="28897"/>
                  </a:cubicBezTo>
                  <a:close/>
                  <a:moveTo>
                    <a:pt x="590540" y="0"/>
                  </a:moveTo>
                  <a:cubicBezTo>
                    <a:pt x="590540" y="0"/>
                    <a:pt x="613915" y="36566"/>
                    <a:pt x="602576" y="90717"/>
                  </a:cubicBezTo>
                  <a:cubicBezTo>
                    <a:pt x="601181" y="101687"/>
                    <a:pt x="596645" y="112483"/>
                    <a:pt x="588970" y="121711"/>
                  </a:cubicBezTo>
                  <a:cubicBezTo>
                    <a:pt x="567862" y="146785"/>
                    <a:pt x="530357" y="150093"/>
                    <a:pt x="505063" y="129024"/>
                  </a:cubicBezTo>
                  <a:cubicBezTo>
                    <a:pt x="479768" y="107781"/>
                    <a:pt x="476454" y="70345"/>
                    <a:pt x="497736" y="45098"/>
                  </a:cubicBezTo>
                  <a:cubicBezTo>
                    <a:pt x="498957" y="43705"/>
                    <a:pt x="500178" y="42312"/>
                    <a:pt x="501399" y="41093"/>
                  </a:cubicBezTo>
                  <a:lnTo>
                    <a:pt x="501225" y="40919"/>
                  </a:lnTo>
                  <a:cubicBezTo>
                    <a:pt x="501225" y="40919"/>
                    <a:pt x="524600" y="10796"/>
                    <a:pt x="555651" y="8880"/>
                  </a:cubicBezTo>
                  <a:cubicBezTo>
                    <a:pt x="586876" y="6791"/>
                    <a:pt x="590540" y="0"/>
                    <a:pt x="59054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F0502020204030204"/>
                <a:ea typeface="Microsoft YaHei"/>
                <a:cs typeface="+mn-ea"/>
                <a:sym typeface="+mn-lt"/>
              </a:endParaRPr>
            </a:p>
          </p:txBody>
        </p:sp>
        <p:sp>
          <p:nvSpPr>
            <p:cNvPr id="8" name="paper-aeroplane-shape_18344">
              <a:extLst>
                <a:ext uri="{FF2B5EF4-FFF2-40B4-BE49-F238E27FC236}">
                  <a16:creationId xmlns:a16="http://schemas.microsoft.com/office/drawing/2014/main" id="{78C2B56B-EAFA-43EB-952A-4DDC825157C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603086" y="1142535"/>
              <a:ext cx="586846" cy="609685"/>
            </a:xfrm>
            <a:custGeom>
              <a:avLst/>
              <a:gdLst>
                <a:gd name="connsiteX0" fmla="*/ 252617 w 585586"/>
                <a:gd name="connsiteY0" fmla="*/ 479831 h 608375"/>
                <a:gd name="connsiteX1" fmla="*/ 261886 w 585586"/>
                <a:gd name="connsiteY1" fmla="*/ 483766 h 608375"/>
                <a:gd name="connsiteX2" fmla="*/ 265725 w 585586"/>
                <a:gd name="connsiteY2" fmla="*/ 493071 h 608375"/>
                <a:gd name="connsiteX3" fmla="*/ 261888 w 585586"/>
                <a:gd name="connsiteY3" fmla="*/ 502371 h 608375"/>
                <a:gd name="connsiteX4" fmla="*/ 250824 w 585586"/>
                <a:gd name="connsiteY4" fmla="*/ 513294 h 608375"/>
                <a:gd name="connsiteX5" fmla="*/ 250825 w 585586"/>
                <a:gd name="connsiteY5" fmla="*/ 513295 h 608375"/>
                <a:gd name="connsiteX6" fmla="*/ 250796 w 585586"/>
                <a:gd name="connsiteY6" fmla="*/ 513324 h 608375"/>
                <a:gd name="connsiteX7" fmla="*/ 235320 w 585586"/>
                <a:gd name="connsiteY7" fmla="*/ 491550 h 608375"/>
                <a:gd name="connsiteX8" fmla="*/ 235350 w 585586"/>
                <a:gd name="connsiteY8" fmla="*/ 491520 h 608375"/>
                <a:gd name="connsiteX9" fmla="*/ 235362 w 585586"/>
                <a:gd name="connsiteY9" fmla="*/ 491537 h 608375"/>
                <a:gd name="connsiteX10" fmla="*/ 243276 w 585586"/>
                <a:gd name="connsiteY10" fmla="*/ 483637 h 608375"/>
                <a:gd name="connsiteX11" fmla="*/ 134866 w 585586"/>
                <a:gd name="connsiteY11" fmla="*/ 417276 h 608375"/>
                <a:gd name="connsiteX12" fmla="*/ 149111 w 585586"/>
                <a:gd name="connsiteY12" fmla="*/ 429433 h 608375"/>
                <a:gd name="connsiteX13" fmla="*/ 160069 w 585586"/>
                <a:gd name="connsiteY13" fmla="*/ 565949 h 608375"/>
                <a:gd name="connsiteX14" fmla="*/ 235312 w 585586"/>
                <a:gd name="connsiteY14" fmla="*/ 491552 h 608375"/>
                <a:gd name="connsiteX15" fmla="*/ 250774 w 585586"/>
                <a:gd name="connsiteY15" fmla="*/ 513312 h 608375"/>
                <a:gd name="connsiteX16" fmla="*/ 158486 w 585586"/>
                <a:gd name="connsiteY16" fmla="*/ 604607 h 608375"/>
                <a:gd name="connsiteX17" fmla="*/ 149233 w 585586"/>
                <a:gd name="connsiteY17" fmla="*/ 608375 h 608375"/>
                <a:gd name="connsiteX18" fmla="*/ 144606 w 585586"/>
                <a:gd name="connsiteY18" fmla="*/ 607524 h 608375"/>
                <a:gd name="connsiteX19" fmla="*/ 136084 w 585586"/>
                <a:gd name="connsiteY19" fmla="*/ 596219 h 608375"/>
                <a:gd name="connsiteX20" fmla="*/ 122813 w 585586"/>
                <a:gd name="connsiteY20" fmla="*/ 431499 h 608375"/>
                <a:gd name="connsiteX21" fmla="*/ 134866 w 585586"/>
                <a:gd name="connsiteY21" fmla="*/ 417276 h 608375"/>
                <a:gd name="connsiteX22" fmla="*/ 352706 w 585586"/>
                <a:gd name="connsiteY22" fmla="*/ 225563 h 608375"/>
                <a:gd name="connsiteX23" fmla="*/ 368535 w 585586"/>
                <a:gd name="connsiteY23" fmla="*/ 227387 h 608375"/>
                <a:gd name="connsiteX24" fmla="*/ 371091 w 585586"/>
                <a:gd name="connsiteY24" fmla="*/ 243069 h 608375"/>
                <a:gd name="connsiteX25" fmla="*/ 272226 w 585586"/>
                <a:gd name="connsiteY25" fmla="*/ 430890 h 608375"/>
                <a:gd name="connsiteX26" fmla="*/ 260538 w 585586"/>
                <a:gd name="connsiteY26" fmla="*/ 437819 h 608375"/>
                <a:gd name="connsiteX27" fmla="*/ 254328 w 585586"/>
                <a:gd name="connsiteY27" fmla="*/ 436360 h 608375"/>
                <a:gd name="connsiteX28" fmla="*/ 248849 w 585586"/>
                <a:gd name="connsiteY28" fmla="*/ 418490 h 608375"/>
                <a:gd name="connsiteX29" fmla="*/ 326286 w 585586"/>
                <a:gd name="connsiteY29" fmla="*/ 271515 h 608375"/>
                <a:gd name="connsiteX30" fmla="*/ 168856 w 585586"/>
                <a:gd name="connsiteY30" fmla="*/ 363420 h 608375"/>
                <a:gd name="connsiteX31" fmla="*/ 150837 w 585586"/>
                <a:gd name="connsiteY31" fmla="*/ 358679 h 608375"/>
                <a:gd name="connsiteX32" fmla="*/ 155585 w 585586"/>
                <a:gd name="connsiteY32" fmla="*/ 340687 h 608375"/>
                <a:gd name="connsiteX33" fmla="*/ 566404 w 585586"/>
                <a:gd name="connsiteY33" fmla="*/ 1455 h 608375"/>
                <a:gd name="connsiteX34" fmla="*/ 581501 w 585586"/>
                <a:gd name="connsiteY34" fmla="*/ 3642 h 608375"/>
                <a:gd name="connsiteX35" fmla="*/ 584423 w 585586"/>
                <a:gd name="connsiteY35" fmla="*/ 18593 h 608375"/>
                <a:gd name="connsiteX36" fmla="*/ 329475 w 585586"/>
                <a:gd name="connsiteY36" fmla="*/ 589748 h 608375"/>
                <a:gd name="connsiteX37" fmla="*/ 318761 w 585586"/>
                <a:gd name="connsiteY37" fmla="*/ 597527 h 608375"/>
                <a:gd name="connsiteX38" fmla="*/ 317422 w 585586"/>
                <a:gd name="connsiteY38" fmla="*/ 597649 h 608375"/>
                <a:gd name="connsiteX39" fmla="*/ 306708 w 585586"/>
                <a:gd name="connsiteY39" fmla="*/ 592058 h 608375"/>
                <a:gd name="connsiteX40" fmla="*/ 250825 w 585586"/>
                <a:gd name="connsiteY40" fmla="*/ 513295 h 608375"/>
                <a:gd name="connsiteX41" fmla="*/ 261886 w 585586"/>
                <a:gd name="connsiteY41" fmla="*/ 502376 h 608375"/>
                <a:gd name="connsiteX42" fmla="*/ 261888 w 585586"/>
                <a:gd name="connsiteY42" fmla="*/ 502371 h 608375"/>
                <a:gd name="connsiteX43" fmla="*/ 261904 w 585586"/>
                <a:gd name="connsiteY43" fmla="*/ 502355 h 608375"/>
                <a:gd name="connsiteX44" fmla="*/ 261904 w 585586"/>
                <a:gd name="connsiteY44" fmla="*/ 483758 h 608375"/>
                <a:gd name="connsiteX45" fmla="*/ 252635 w 585586"/>
                <a:gd name="connsiteY45" fmla="*/ 479823 h 608375"/>
                <a:gd name="connsiteX46" fmla="*/ 252617 w 585586"/>
                <a:gd name="connsiteY46" fmla="*/ 479831 h 608375"/>
                <a:gd name="connsiteX47" fmla="*/ 252609 w 585586"/>
                <a:gd name="connsiteY47" fmla="*/ 479827 h 608375"/>
                <a:gd name="connsiteX48" fmla="*/ 243241 w 585586"/>
                <a:gd name="connsiteY48" fmla="*/ 483644 h 608375"/>
                <a:gd name="connsiteX49" fmla="*/ 235350 w 585586"/>
                <a:gd name="connsiteY49" fmla="*/ 491520 h 608375"/>
                <a:gd name="connsiteX50" fmla="*/ 205898 w 585586"/>
                <a:gd name="connsiteY50" fmla="*/ 449968 h 608375"/>
                <a:gd name="connsiteX51" fmla="*/ 208942 w 585586"/>
                <a:gd name="connsiteY51" fmla="*/ 431614 h 608375"/>
                <a:gd name="connsiteX52" fmla="*/ 227326 w 585586"/>
                <a:gd name="connsiteY52" fmla="*/ 434774 h 608375"/>
                <a:gd name="connsiteX53" fmla="*/ 314865 w 585586"/>
                <a:gd name="connsiteY53" fmla="*/ 557903 h 608375"/>
                <a:gd name="connsiteX54" fmla="*/ 545341 w 585586"/>
                <a:gd name="connsiteY54" fmla="*/ 41565 h 608375"/>
                <a:gd name="connsiteX55" fmla="*/ 39707 w 585586"/>
                <a:gd name="connsiteY55" fmla="*/ 296209 h 608375"/>
                <a:gd name="connsiteX56" fmla="*/ 175947 w 585586"/>
                <a:gd name="connsiteY56" fmla="*/ 383116 h 608375"/>
                <a:gd name="connsiteX57" fmla="*/ 179965 w 585586"/>
                <a:gd name="connsiteY57" fmla="*/ 401348 h 608375"/>
                <a:gd name="connsiteX58" fmla="*/ 161824 w 585586"/>
                <a:gd name="connsiteY58" fmla="*/ 405360 h 608375"/>
                <a:gd name="connsiteX59" fmla="*/ 6104 w 585586"/>
                <a:gd name="connsiteY59" fmla="*/ 305933 h 608375"/>
                <a:gd name="connsiteX60" fmla="*/ 17 w 585586"/>
                <a:gd name="connsiteY60" fmla="*/ 294143 h 608375"/>
                <a:gd name="connsiteX61" fmla="*/ 7200 w 585586"/>
                <a:gd name="connsiteY61" fmla="*/ 283082 h 608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585586" h="608375">
                  <a:moveTo>
                    <a:pt x="252617" y="479831"/>
                  </a:moveTo>
                  <a:lnTo>
                    <a:pt x="261886" y="483766"/>
                  </a:lnTo>
                  <a:cubicBezTo>
                    <a:pt x="264445" y="486320"/>
                    <a:pt x="265725" y="489696"/>
                    <a:pt x="265725" y="493071"/>
                  </a:cubicBezTo>
                  <a:lnTo>
                    <a:pt x="261888" y="502371"/>
                  </a:lnTo>
                  <a:lnTo>
                    <a:pt x="250824" y="513294"/>
                  </a:lnTo>
                  <a:lnTo>
                    <a:pt x="250825" y="513295"/>
                  </a:lnTo>
                  <a:lnTo>
                    <a:pt x="250796" y="513324"/>
                  </a:lnTo>
                  <a:lnTo>
                    <a:pt x="235320" y="491550"/>
                  </a:lnTo>
                  <a:lnTo>
                    <a:pt x="235350" y="491520"/>
                  </a:lnTo>
                  <a:lnTo>
                    <a:pt x="235362" y="491537"/>
                  </a:lnTo>
                  <a:lnTo>
                    <a:pt x="243276" y="483637"/>
                  </a:lnTo>
                  <a:close/>
                  <a:moveTo>
                    <a:pt x="134866" y="417276"/>
                  </a:moveTo>
                  <a:cubicBezTo>
                    <a:pt x="142293" y="416790"/>
                    <a:pt x="148502" y="422139"/>
                    <a:pt x="149111" y="429433"/>
                  </a:cubicBezTo>
                  <a:lnTo>
                    <a:pt x="160069" y="565949"/>
                  </a:lnTo>
                  <a:lnTo>
                    <a:pt x="235312" y="491552"/>
                  </a:lnTo>
                  <a:lnTo>
                    <a:pt x="250774" y="513312"/>
                  </a:lnTo>
                  <a:lnTo>
                    <a:pt x="158486" y="604607"/>
                  </a:lnTo>
                  <a:cubicBezTo>
                    <a:pt x="156051" y="607038"/>
                    <a:pt x="152642" y="608375"/>
                    <a:pt x="149233" y="608375"/>
                  </a:cubicBezTo>
                  <a:cubicBezTo>
                    <a:pt x="147650" y="608375"/>
                    <a:pt x="146189" y="608132"/>
                    <a:pt x="144606" y="607524"/>
                  </a:cubicBezTo>
                  <a:cubicBezTo>
                    <a:pt x="139858" y="605822"/>
                    <a:pt x="136449" y="601324"/>
                    <a:pt x="136084" y="596219"/>
                  </a:cubicBezTo>
                  <a:lnTo>
                    <a:pt x="122813" y="431499"/>
                  </a:lnTo>
                  <a:cubicBezTo>
                    <a:pt x="122204" y="424205"/>
                    <a:pt x="127683" y="417884"/>
                    <a:pt x="134866" y="417276"/>
                  </a:cubicBezTo>
                  <a:close/>
                  <a:moveTo>
                    <a:pt x="352706" y="225563"/>
                  </a:moveTo>
                  <a:cubicBezTo>
                    <a:pt x="357820" y="222524"/>
                    <a:pt x="364273" y="223253"/>
                    <a:pt x="368535" y="227387"/>
                  </a:cubicBezTo>
                  <a:cubicBezTo>
                    <a:pt x="372796" y="231398"/>
                    <a:pt x="373770" y="237841"/>
                    <a:pt x="371091" y="243069"/>
                  </a:cubicBezTo>
                  <a:lnTo>
                    <a:pt x="272226" y="430890"/>
                  </a:lnTo>
                  <a:cubicBezTo>
                    <a:pt x="269791" y="435266"/>
                    <a:pt x="265165" y="437819"/>
                    <a:pt x="260538" y="437819"/>
                  </a:cubicBezTo>
                  <a:cubicBezTo>
                    <a:pt x="258468" y="437819"/>
                    <a:pt x="256276" y="437333"/>
                    <a:pt x="254328" y="436360"/>
                  </a:cubicBezTo>
                  <a:cubicBezTo>
                    <a:pt x="247875" y="432956"/>
                    <a:pt x="245440" y="425054"/>
                    <a:pt x="248849" y="418490"/>
                  </a:cubicBezTo>
                  <a:lnTo>
                    <a:pt x="326286" y="271515"/>
                  </a:lnTo>
                  <a:lnTo>
                    <a:pt x="168856" y="363420"/>
                  </a:lnTo>
                  <a:cubicBezTo>
                    <a:pt x="162647" y="367067"/>
                    <a:pt x="154489" y="365000"/>
                    <a:pt x="150837" y="358679"/>
                  </a:cubicBezTo>
                  <a:cubicBezTo>
                    <a:pt x="147184" y="352357"/>
                    <a:pt x="149254" y="344334"/>
                    <a:pt x="155585" y="340687"/>
                  </a:cubicBezTo>
                  <a:close/>
                  <a:moveTo>
                    <a:pt x="566404" y="1455"/>
                  </a:moveTo>
                  <a:cubicBezTo>
                    <a:pt x="571395" y="-1098"/>
                    <a:pt x="577483" y="-247"/>
                    <a:pt x="581501" y="3642"/>
                  </a:cubicBezTo>
                  <a:cubicBezTo>
                    <a:pt x="585519" y="7532"/>
                    <a:pt x="586736" y="13488"/>
                    <a:pt x="584423" y="18593"/>
                  </a:cubicBezTo>
                  <a:lnTo>
                    <a:pt x="329475" y="589748"/>
                  </a:lnTo>
                  <a:cubicBezTo>
                    <a:pt x="327649" y="594124"/>
                    <a:pt x="323510" y="597041"/>
                    <a:pt x="318761" y="597527"/>
                  </a:cubicBezTo>
                  <a:cubicBezTo>
                    <a:pt x="318274" y="597527"/>
                    <a:pt x="317909" y="597649"/>
                    <a:pt x="317422" y="597649"/>
                  </a:cubicBezTo>
                  <a:cubicBezTo>
                    <a:pt x="313161" y="597649"/>
                    <a:pt x="309143" y="595583"/>
                    <a:pt x="306708" y="592058"/>
                  </a:cubicBezTo>
                  <a:lnTo>
                    <a:pt x="250825" y="513295"/>
                  </a:lnTo>
                  <a:lnTo>
                    <a:pt x="261886" y="502376"/>
                  </a:lnTo>
                  <a:lnTo>
                    <a:pt x="261888" y="502371"/>
                  </a:lnTo>
                  <a:lnTo>
                    <a:pt x="261904" y="502355"/>
                  </a:lnTo>
                  <a:cubicBezTo>
                    <a:pt x="267017" y="497250"/>
                    <a:pt x="267017" y="488985"/>
                    <a:pt x="261904" y="483758"/>
                  </a:cubicBezTo>
                  <a:cubicBezTo>
                    <a:pt x="259347" y="481145"/>
                    <a:pt x="255999" y="479838"/>
                    <a:pt x="252635" y="479823"/>
                  </a:cubicBezTo>
                  <a:lnTo>
                    <a:pt x="252617" y="479831"/>
                  </a:lnTo>
                  <a:lnTo>
                    <a:pt x="252609" y="479827"/>
                  </a:lnTo>
                  <a:cubicBezTo>
                    <a:pt x="249243" y="479812"/>
                    <a:pt x="245861" y="481090"/>
                    <a:pt x="243241" y="483644"/>
                  </a:cubicBezTo>
                  <a:lnTo>
                    <a:pt x="235350" y="491520"/>
                  </a:lnTo>
                  <a:lnTo>
                    <a:pt x="205898" y="449968"/>
                  </a:lnTo>
                  <a:cubicBezTo>
                    <a:pt x="201637" y="444012"/>
                    <a:pt x="202976" y="435868"/>
                    <a:pt x="208942" y="431614"/>
                  </a:cubicBezTo>
                  <a:cubicBezTo>
                    <a:pt x="214908" y="427360"/>
                    <a:pt x="223187" y="428818"/>
                    <a:pt x="227326" y="434774"/>
                  </a:cubicBezTo>
                  <a:lnTo>
                    <a:pt x="314865" y="557903"/>
                  </a:lnTo>
                  <a:lnTo>
                    <a:pt x="545341" y="41565"/>
                  </a:lnTo>
                  <a:lnTo>
                    <a:pt x="39707" y="296209"/>
                  </a:lnTo>
                  <a:lnTo>
                    <a:pt x="175947" y="383116"/>
                  </a:lnTo>
                  <a:cubicBezTo>
                    <a:pt x="182156" y="387006"/>
                    <a:pt x="183983" y="395149"/>
                    <a:pt x="179965" y="401348"/>
                  </a:cubicBezTo>
                  <a:cubicBezTo>
                    <a:pt x="176069" y="407426"/>
                    <a:pt x="167912" y="409249"/>
                    <a:pt x="161824" y="405360"/>
                  </a:cubicBezTo>
                  <a:lnTo>
                    <a:pt x="6104" y="305933"/>
                  </a:lnTo>
                  <a:cubicBezTo>
                    <a:pt x="2086" y="303381"/>
                    <a:pt x="-227" y="298883"/>
                    <a:pt x="17" y="294143"/>
                  </a:cubicBezTo>
                  <a:cubicBezTo>
                    <a:pt x="260" y="289524"/>
                    <a:pt x="2939" y="285270"/>
                    <a:pt x="7200" y="28308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F0502020204030204"/>
                <a:ea typeface="Microsoft YaHei"/>
                <a:cs typeface="+mn-ea"/>
                <a:sym typeface="+mn-lt"/>
              </a:endParaRPr>
            </a:p>
          </p:txBody>
        </p:sp>
        <p:sp>
          <p:nvSpPr>
            <p:cNvPr id="9" name="fountain-pen-close-up_16941">
              <a:extLst>
                <a:ext uri="{FF2B5EF4-FFF2-40B4-BE49-F238E27FC236}">
                  <a16:creationId xmlns:a16="http://schemas.microsoft.com/office/drawing/2014/main" id="{4BA48C80-411A-4095-8A66-083F241A5BB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073910" y="533315"/>
              <a:ext cx="588447" cy="609685"/>
            </a:xfrm>
            <a:custGeom>
              <a:avLst/>
              <a:gdLst>
                <a:gd name="connsiteX0" fmla="*/ 231093 w 584535"/>
                <a:gd name="connsiteY0" fmla="*/ 221335 h 605631"/>
                <a:gd name="connsiteX1" fmla="*/ 258806 w 584535"/>
                <a:gd name="connsiteY1" fmla="*/ 260395 h 605631"/>
                <a:gd name="connsiteX2" fmla="*/ 261251 w 584535"/>
                <a:gd name="connsiteY2" fmla="*/ 275313 h 605631"/>
                <a:gd name="connsiteX3" fmla="*/ 256497 w 584535"/>
                <a:gd name="connsiteY3" fmla="*/ 307185 h 605631"/>
                <a:gd name="connsiteX4" fmla="*/ 196181 w 584535"/>
                <a:gd name="connsiteY4" fmla="*/ 302845 h 605631"/>
                <a:gd name="connsiteX5" fmla="*/ 162355 w 584535"/>
                <a:gd name="connsiteY5" fmla="*/ 350313 h 605631"/>
                <a:gd name="connsiteX6" fmla="*/ 138174 w 584535"/>
                <a:gd name="connsiteY6" fmla="*/ 337700 h 605631"/>
                <a:gd name="connsiteX7" fmla="*/ 130974 w 584535"/>
                <a:gd name="connsiteY7" fmla="*/ 332411 h 605631"/>
                <a:gd name="connsiteX8" fmla="*/ 119563 w 584535"/>
                <a:gd name="connsiteY8" fmla="*/ 318984 h 605631"/>
                <a:gd name="connsiteX9" fmla="*/ 108967 w 584535"/>
                <a:gd name="connsiteY9" fmla="*/ 278704 h 605631"/>
                <a:gd name="connsiteX10" fmla="*/ 150808 w 584535"/>
                <a:gd name="connsiteY10" fmla="*/ 239644 h 605631"/>
                <a:gd name="connsiteX11" fmla="*/ 231093 w 584535"/>
                <a:gd name="connsiteY11" fmla="*/ 221335 h 605631"/>
                <a:gd name="connsiteX12" fmla="*/ 562095 w 584535"/>
                <a:gd name="connsiteY12" fmla="*/ 196204 h 605631"/>
                <a:gd name="connsiteX13" fmla="*/ 571666 w 584535"/>
                <a:gd name="connsiteY13" fmla="*/ 213752 h 605631"/>
                <a:gd name="connsiteX14" fmla="*/ 545718 w 584535"/>
                <a:gd name="connsiteY14" fmla="*/ 311413 h 605631"/>
                <a:gd name="connsiteX15" fmla="*/ 515287 w 584535"/>
                <a:gd name="connsiteY15" fmla="*/ 379911 h 605631"/>
                <a:gd name="connsiteX16" fmla="*/ 567047 w 584535"/>
                <a:gd name="connsiteY16" fmla="*/ 408124 h 605631"/>
                <a:gd name="connsiteX17" fmla="*/ 441655 w 584535"/>
                <a:gd name="connsiteY17" fmla="*/ 529928 h 605631"/>
                <a:gd name="connsiteX18" fmla="*/ 564738 w 584535"/>
                <a:gd name="connsiteY18" fmla="*/ 575503 h 605631"/>
                <a:gd name="connsiteX19" fmla="*/ 561885 w 584535"/>
                <a:gd name="connsiteY19" fmla="*/ 592322 h 605631"/>
                <a:gd name="connsiteX20" fmla="*/ 376582 w 584535"/>
                <a:gd name="connsiteY20" fmla="*/ 599104 h 605631"/>
                <a:gd name="connsiteX21" fmla="*/ 340581 w 584535"/>
                <a:gd name="connsiteY21" fmla="*/ 579708 h 605631"/>
                <a:gd name="connsiteX22" fmla="*/ 341804 w 584535"/>
                <a:gd name="connsiteY22" fmla="*/ 579843 h 605631"/>
                <a:gd name="connsiteX23" fmla="*/ 285425 w 584535"/>
                <a:gd name="connsiteY23" fmla="*/ 452749 h 605631"/>
                <a:gd name="connsiteX24" fmla="*/ 285425 w 584535"/>
                <a:gd name="connsiteY24" fmla="*/ 435659 h 605631"/>
                <a:gd name="connsiteX25" fmla="*/ 267764 w 584535"/>
                <a:gd name="connsiteY25" fmla="*/ 425350 h 605631"/>
                <a:gd name="connsiteX26" fmla="*/ 264232 w 584535"/>
                <a:gd name="connsiteY26" fmla="*/ 445560 h 605631"/>
                <a:gd name="connsiteX27" fmla="*/ 276051 w 584535"/>
                <a:gd name="connsiteY27" fmla="*/ 456276 h 605631"/>
                <a:gd name="connsiteX28" fmla="*/ 335147 w 584535"/>
                <a:gd name="connsiteY28" fmla="*/ 588389 h 605631"/>
                <a:gd name="connsiteX29" fmla="*/ 325773 w 584535"/>
                <a:gd name="connsiteY29" fmla="*/ 583506 h 605631"/>
                <a:gd name="connsiteX30" fmla="*/ 228231 w 584535"/>
                <a:gd name="connsiteY30" fmla="*/ 509853 h 605631"/>
                <a:gd name="connsiteX31" fmla="*/ 217635 w 584535"/>
                <a:gd name="connsiteY31" fmla="*/ 502258 h 605631"/>
                <a:gd name="connsiteX32" fmla="*/ 163565 w 584535"/>
                <a:gd name="connsiteY32" fmla="*/ 343017 h 605631"/>
                <a:gd name="connsiteX33" fmla="*/ 193181 w 584535"/>
                <a:gd name="connsiteY33" fmla="*/ 309242 h 605631"/>
                <a:gd name="connsiteX34" fmla="*/ 254994 w 584535"/>
                <a:gd name="connsiteY34" fmla="*/ 310463 h 605631"/>
                <a:gd name="connsiteX35" fmla="*/ 340717 w 584535"/>
                <a:gd name="connsiteY35" fmla="*/ 463736 h 605631"/>
                <a:gd name="connsiteX36" fmla="*/ 340717 w 584535"/>
                <a:gd name="connsiteY36" fmla="*/ 490999 h 605631"/>
                <a:gd name="connsiteX37" fmla="*/ 345879 w 584535"/>
                <a:gd name="connsiteY37" fmla="*/ 576859 h 605631"/>
                <a:gd name="connsiteX38" fmla="*/ 345879 w 584535"/>
                <a:gd name="connsiteY38" fmla="*/ 580250 h 605631"/>
                <a:gd name="connsiteX39" fmla="*/ 538382 w 584535"/>
                <a:gd name="connsiteY39" fmla="*/ 579572 h 605631"/>
                <a:gd name="connsiteX40" fmla="*/ 414349 w 584535"/>
                <a:gd name="connsiteY40" fmla="*/ 536710 h 605631"/>
                <a:gd name="connsiteX41" fmla="*/ 414892 w 584535"/>
                <a:gd name="connsiteY41" fmla="*/ 521111 h 605631"/>
                <a:gd name="connsiteX42" fmla="*/ 538654 w 584535"/>
                <a:gd name="connsiteY42" fmla="*/ 466042 h 605631"/>
                <a:gd name="connsiteX43" fmla="*/ 483226 w 584535"/>
                <a:gd name="connsiteY43" fmla="*/ 376927 h 605631"/>
                <a:gd name="connsiteX44" fmla="*/ 480917 w 584535"/>
                <a:gd name="connsiteY44" fmla="*/ 335150 h 605631"/>
                <a:gd name="connsiteX45" fmla="*/ 562972 w 584535"/>
                <a:gd name="connsiteY45" fmla="*/ 201002 h 605631"/>
                <a:gd name="connsiteX46" fmla="*/ 562095 w 584535"/>
                <a:gd name="connsiteY46" fmla="*/ 196204 h 605631"/>
                <a:gd name="connsiteX47" fmla="*/ 135269 w 584535"/>
                <a:gd name="connsiteY47" fmla="*/ 1806 h 605631"/>
                <a:gd name="connsiteX48" fmla="*/ 155716 w 584535"/>
                <a:gd name="connsiteY48" fmla="*/ 20464 h 605631"/>
                <a:gd name="connsiteX49" fmla="*/ 209391 w 584535"/>
                <a:gd name="connsiteY49" fmla="*/ 179698 h 605631"/>
                <a:gd name="connsiteX50" fmla="*/ 226105 w 584535"/>
                <a:gd name="connsiteY50" fmla="*/ 211572 h 605631"/>
                <a:gd name="connsiteX51" fmla="*/ 145796 w 584535"/>
                <a:gd name="connsiteY51" fmla="*/ 229747 h 605631"/>
                <a:gd name="connsiteX52" fmla="*/ 103943 w 584535"/>
                <a:gd name="connsiteY52" fmla="*/ 268810 h 605631"/>
                <a:gd name="connsiteX53" fmla="*/ 99866 w 584535"/>
                <a:gd name="connsiteY53" fmla="*/ 255925 h 605631"/>
                <a:gd name="connsiteX54" fmla="*/ 52850 w 584535"/>
                <a:gd name="connsiteY54" fmla="*/ 171560 h 605631"/>
                <a:gd name="connsiteX55" fmla="*/ 1349 w 584535"/>
                <a:gd name="connsiteY55" fmla="*/ 84483 h 605631"/>
                <a:gd name="connsiteX56" fmla="*/ 37087 w 584535"/>
                <a:gd name="connsiteY56" fmla="*/ 29959 h 605631"/>
                <a:gd name="connsiteX57" fmla="*/ 135269 w 584535"/>
                <a:gd name="connsiteY57" fmla="*/ 1806 h 605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584535" h="605631">
                  <a:moveTo>
                    <a:pt x="231093" y="221335"/>
                  </a:moveTo>
                  <a:cubicBezTo>
                    <a:pt x="242097" y="238966"/>
                    <a:pt x="254867" y="255784"/>
                    <a:pt x="258806" y="260395"/>
                  </a:cubicBezTo>
                  <a:cubicBezTo>
                    <a:pt x="265191" y="267990"/>
                    <a:pt x="261251" y="275313"/>
                    <a:pt x="261251" y="275313"/>
                  </a:cubicBezTo>
                  <a:cubicBezTo>
                    <a:pt x="261251" y="275313"/>
                    <a:pt x="272255" y="292673"/>
                    <a:pt x="256497" y="307185"/>
                  </a:cubicBezTo>
                  <a:cubicBezTo>
                    <a:pt x="256497" y="307185"/>
                    <a:pt x="245901" y="282366"/>
                    <a:pt x="196181" y="302845"/>
                  </a:cubicBezTo>
                  <a:cubicBezTo>
                    <a:pt x="146461" y="323324"/>
                    <a:pt x="162355" y="350313"/>
                    <a:pt x="162355" y="350313"/>
                  </a:cubicBezTo>
                  <a:cubicBezTo>
                    <a:pt x="162355" y="350313"/>
                    <a:pt x="144016" y="349635"/>
                    <a:pt x="138174" y="337700"/>
                  </a:cubicBezTo>
                  <a:cubicBezTo>
                    <a:pt x="138174" y="337700"/>
                    <a:pt x="135457" y="333360"/>
                    <a:pt x="130974" y="332411"/>
                  </a:cubicBezTo>
                  <a:cubicBezTo>
                    <a:pt x="126355" y="331461"/>
                    <a:pt x="121465" y="324273"/>
                    <a:pt x="119563" y="318984"/>
                  </a:cubicBezTo>
                  <a:cubicBezTo>
                    <a:pt x="118205" y="315187"/>
                    <a:pt x="113042" y="293487"/>
                    <a:pt x="108967" y="278704"/>
                  </a:cubicBezTo>
                  <a:cubicBezTo>
                    <a:pt x="120378" y="262565"/>
                    <a:pt x="134235" y="249409"/>
                    <a:pt x="150808" y="239644"/>
                  </a:cubicBezTo>
                  <a:cubicBezTo>
                    <a:pt x="174445" y="225675"/>
                    <a:pt x="201615" y="219979"/>
                    <a:pt x="231093" y="221335"/>
                  </a:cubicBezTo>
                  <a:close/>
                  <a:moveTo>
                    <a:pt x="562095" y="196204"/>
                  </a:moveTo>
                  <a:cubicBezTo>
                    <a:pt x="563031" y="195263"/>
                    <a:pt x="568610" y="204698"/>
                    <a:pt x="571666" y="213752"/>
                  </a:cubicBezTo>
                  <a:cubicBezTo>
                    <a:pt x="584300" y="252274"/>
                    <a:pt x="576285" y="284013"/>
                    <a:pt x="545718" y="311413"/>
                  </a:cubicBezTo>
                  <a:cubicBezTo>
                    <a:pt x="527650" y="327689"/>
                    <a:pt x="473309" y="352783"/>
                    <a:pt x="515287" y="379911"/>
                  </a:cubicBezTo>
                  <a:cubicBezTo>
                    <a:pt x="531454" y="390491"/>
                    <a:pt x="551832" y="396187"/>
                    <a:pt x="567047" y="408124"/>
                  </a:cubicBezTo>
                  <a:cubicBezTo>
                    <a:pt x="633479" y="459938"/>
                    <a:pt x="492872" y="508361"/>
                    <a:pt x="441655" y="529928"/>
                  </a:cubicBezTo>
                  <a:cubicBezTo>
                    <a:pt x="481868" y="548646"/>
                    <a:pt x="531046" y="541322"/>
                    <a:pt x="564738" y="575503"/>
                  </a:cubicBezTo>
                  <a:cubicBezTo>
                    <a:pt x="569764" y="580793"/>
                    <a:pt x="569628" y="590695"/>
                    <a:pt x="561885" y="592322"/>
                  </a:cubicBezTo>
                  <a:cubicBezTo>
                    <a:pt x="486079" y="608328"/>
                    <a:pt x="455241" y="609006"/>
                    <a:pt x="376582" y="599104"/>
                  </a:cubicBezTo>
                  <a:cubicBezTo>
                    <a:pt x="341260" y="594628"/>
                    <a:pt x="327947" y="578623"/>
                    <a:pt x="340581" y="579708"/>
                  </a:cubicBezTo>
                  <a:cubicBezTo>
                    <a:pt x="340989" y="579708"/>
                    <a:pt x="341396" y="579843"/>
                    <a:pt x="341804" y="579843"/>
                  </a:cubicBezTo>
                  <a:lnTo>
                    <a:pt x="285425" y="452749"/>
                  </a:lnTo>
                  <a:cubicBezTo>
                    <a:pt x="288278" y="448680"/>
                    <a:pt x="288414" y="442034"/>
                    <a:pt x="285425" y="435659"/>
                  </a:cubicBezTo>
                  <a:cubicBezTo>
                    <a:pt x="281485" y="427249"/>
                    <a:pt x="273606" y="422637"/>
                    <a:pt x="267764" y="425350"/>
                  </a:cubicBezTo>
                  <a:cubicBezTo>
                    <a:pt x="261923" y="428063"/>
                    <a:pt x="260428" y="437151"/>
                    <a:pt x="264232" y="445560"/>
                  </a:cubicBezTo>
                  <a:cubicBezTo>
                    <a:pt x="266949" y="451257"/>
                    <a:pt x="271568" y="455191"/>
                    <a:pt x="276051" y="456276"/>
                  </a:cubicBezTo>
                  <a:lnTo>
                    <a:pt x="335147" y="588389"/>
                  </a:lnTo>
                  <a:cubicBezTo>
                    <a:pt x="335147" y="588389"/>
                    <a:pt x="331207" y="591373"/>
                    <a:pt x="325773" y="583506"/>
                  </a:cubicBezTo>
                  <a:cubicBezTo>
                    <a:pt x="320203" y="575503"/>
                    <a:pt x="278904" y="524367"/>
                    <a:pt x="228231" y="509853"/>
                  </a:cubicBezTo>
                  <a:cubicBezTo>
                    <a:pt x="228231" y="509853"/>
                    <a:pt x="219537" y="507276"/>
                    <a:pt x="217635" y="502258"/>
                  </a:cubicBezTo>
                  <a:lnTo>
                    <a:pt x="163565" y="343017"/>
                  </a:lnTo>
                  <a:cubicBezTo>
                    <a:pt x="163565" y="343017"/>
                    <a:pt x="161256" y="323485"/>
                    <a:pt x="193181" y="309242"/>
                  </a:cubicBezTo>
                  <a:cubicBezTo>
                    <a:pt x="223884" y="295678"/>
                    <a:pt x="248745" y="300019"/>
                    <a:pt x="254994" y="310463"/>
                  </a:cubicBezTo>
                  <a:cubicBezTo>
                    <a:pt x="254994" y="310463"/>
                    <a:pt x="301999" y="410565"/>
                    <a:pt x="340717" y="463736"/>
                  </a:cubicBezTo>
                  <a:cubicBezTo>
                    <a:pt x="340717" y="463736"/>
                    <a:pt x="344521" y="465906"/>
                    <a:pt x="340717" y="490999"/>
                  </a:cubicBezTo>
                  <a:cubicBezTo>
                    <a:pt x="336913" y="515957"/>
                    <a:pt x="337728" y="526808"/>
                    <a:pt x="345879" y="576859"/>
                  </a:cubicBezTo>
                  <a:cubicBezTo>
                    <a:pt x="345879" y="576859"/>
                    <a:pt x="346151" y="578351"/>
                    <a:pt x="345879" y="580250"/>
                  </a:cubicBezTo>
                  <a:cubicBezTo>
                    <a:pt x="410273" y="586083"/>
                    <a:pt x="475890" y="598290"/>
                    <a:pt x="538382" y="579572"/>
                  </a:cubicBezTo>
                  <a:cubicBezTo>
                    <a:pt x="502110" y="556242"/>
                    <a:pt x="451165" y="562482"/>
                    <a:pt x="414349" y="536710"/>
                  </a:cubicBezTo>
                  <a:cubicBezTo>
                    <a:pt x="409323" y="533183"/>
                    <a:pt x="409866" y="524367"/>
                    <a:pt x="414892" y="521111"/>
                  </a:cubicBezTo>
                  <a:cubicBezTo>
                    <a:pt x="452388" y="497103"/>
                    <a:pt x="504827" y="494526"/>
                    <a:pt x="538654" y="466042"/>
                  </a:cubicBezTo>
                  <a:cubicBezTo>
                    <a:pt x="586882" y="425214"/>
                    <a:pt x="509038" y="403241"/>
                    <a:pt x="483226" y="376927"/>
                  </a:cubicBezTo>
                  <a:cubicBezTo>
                    <a:pt x="469913" y="363498"/>
                    <a:pt x="468147" y="348714"/>
                    <a:pt x="480917" y="335150"/>
                  </a:cubicBezTo>
                  <a:cubicBezTo>
                    <a:pt x="515831" y="298391"/>
                    <a:pt x="584708" y="266923"/>
                    <a:pt x="562972" y="201002"/>
                  </a:cubicBezTo>
                  <a:cubicBezTo>
                    <a:pt x="561987" y="197984"/>
                    <a:pt x="561783" y="196517"/>
                    <a:pt x="562095" y="196204"/>
                  </a:cubicBezTo>
                  <a:close/>
                  <a:moveTo>
                    <a:pt x="135269" y="1806"/>
                  </a:moveTo>
                  <a:cubicBezTo>
                    <a:pt x="144268" y="4476"/>
                    <a:pt x="151470" y="10292"/>
                    <a:pt x="155716" y="20464"/>
                  </a:cubicBezTo>
                  <a:cubicBezTo>
                    <a:pt x="172566" y="61154"/>
                    <a:pt x="201510" y="156641"/>
                    <a:pt x="209391" y="179698"/>
                  </a:cubicBezTo>
                  <a:cubicBezTo>
                    <a:pt x="212516" y="188786"/>
                    <a:pt x="219039" y="200315"/>
                    <a:pt x="226105" y="211572"/>
                  </a:cubicBezTo>
                  <a:cubicBezTo>
                    <a:pt x="196754" y="210216"/>
                    <a:pt x="169440" y="215913"/>
                    <a:pt x="145796" y="229747"/>
                  </a:cubicBezTo>
                  <a:cubicBezTo>
                    <a:pt x="129218" y="239513"/>
                    <a:pt x="115358" y="252805"/>
                    <a:pt x="103943" y="268810"/>
                  </a:cubicBezTo>
                  <a:cubicBezTo>
                    <a:pt x="102312" y="262842"/>
                    <a:pt x="100818" y="257959"/>
                    <a:pt x="99866" y="255925"/>
                  </a:cubicBezTo>
                  <a:cubicBezTo>
                    <a:pt x="96741" y="248736"/>
                    <a:pt x="76222" y="206825"/>
                    <a:pt x="52850" y="171560"/>
                  </a:cubicBezTo>
                  <a:cubicBezTo>
                    <a:pt x="29477" y="136296"/>
                    <a:pt x="5154" y="91672"/>
                    <a:pt x="1349" y="84483"/>
                  </a:cubicBezTo>
                  <a:cubicBezTo>
                    <a:pt x="-2456" y="77295"/>
                    <a:pt x="-418" y="51117"/>
                    <a:pt x="37087" y="29959"/>
                  </a:cubicBezTo>
                  <a:cubicBezTo>
                    <a:pt x="65114" y="14090"/>
                    <a:pt x="108275" y="-6205"/>
                    <a:pt x="135269" y="180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F0502020204030204"/>
                <a:ea typeface="Microsoft YaHei"/>
                <a:cs typeface="+mn-ea"/>
                <a:sym typeface="+mn-lt"/>
              </a:endParaRPr>
            </a:p>
          </p:txBody>
        </p:sp>
        <p:sp>
          <p:nvSpPr>
            <p:cNvPr id="10" name="ruler_263676">
              <a:extLst>
                <a:ext uri="{FF2B5EF4-FFF2-40B4-BE49-F238E27FC236}">
                  <a16:creationId xmlns:a16="http://schemas.microsoft.com/office/drawing/2014/main" id="{CC51C679-2DFA-4900-9062-B129C585E07C}"/>
                </a:ext>
              </a:extLst>
            </p:cNvPr>
            <p:cNvSpPr>
              <a:spLocks noChangeAspect="1"/>
            </p:cNvSpPr>
            <p:nvPr/>
          </p:nvSpPr>
          <p:spPr bwMode="auto">
            <a:xfrm flipV="1">
              <a:off x="8019958" y="1143409"/>
              <a:ext cx="609685" cy="608755"/>
            </a:xfrm>
            <a:custGeom>
              <a:avLst/>
              <a:gdLst>
                <a:gd name="connsiteX0" fmla="*/ 382195 w 607648"/>
                <a:gd name="connsiteY0" fmla="*/ 318513 h 606722"/>
                <a:gd name="connsiteX1" fmla="*/ 319178 w 607648"/>
                <a:gd name="connsiteY1" fmla="*/ 381790 h 606722"/>
                <a:gd name="connsiteX2" fmla="*/ 520155 w 607648"/>
                <a:gd name="connsiteY2" fmla="*/ 582460 h 606722"/>
                <a:gd name="connsiteX3" fmla="*/ 583349 w 607648"/>
                <a:gd name="connsiteY3" fmla="*/ 519362 h 606722"/>
                <a:gd name="connsiteX4" fmla="*/ 550595 w 607648"/>
                <a:gd name="connsiteY4" fmla="*/ 486657 h 606722"/>
                <a:gd name="connsiteX5" fmla="*/ 527631 w 607648"/>
                <a:gd name="connsiteY5" fmla="*/ 509497 h 606722"/>
                <a:gd name="connsiteX6" fmla="*/ 520600 w 607648"/>
                <a:gd name="connsiteY6" fmla="*/ 512430 h 606722"/>
                <a:gd name="connsiteX7" fmla="*/ 513479 w 607648"/>
                <a:gd name="connsiteY7" fmla="*/ 509497 h 606722"/>
                <a:gd name="connsiteX8" fmla="*/ 513479 w 607648"/>
                <a:gd name="connsiteY8" fmla="*/ 495278 h 606722"/>
                <a:gd name="connsiteX9" fmla="*/ 536354 w 607648"/>
                <a:gd name="connsiteY9" fmla="*/ 472438 h 606722"/>
                <a:gd name="connsiteX10" fmla="*/ 503333 w 607648"/>
                <a:gd name="connsiteY10" fmla="*/ 439467 h 606722"/>
                <a:gd name="connsiteX11" fmla="*/ 471735 w 607648"/>
                <a:gd name="connsiteY11" fmla="*/ 471016 h 606722"/>
                <a:gd name="connsiteX12" fmla="*/ 464615 w 607648"/>
                <a:gd name="connsiteY12" fmla="*/ 473949 h 606722"/>
                <a:gd name="connsiteX13" fmla="*/ 457494 w 607648"/>
                <a:gd name="connsiteY13" fmla="*/ 471016 h 606722"/>
                <a:gd name="connsiteX14" fmla="*/ 457494 w 607648"/>
                <a:gd name="connsiteY14" fmla="*/ 456797 h 606722"/>
                <a:gd name="connsiteX15" fmla="*/ 489091 w 607648"/>
                <a:gd name="connsiteY15" fmla="*/ 425247 h 606722"/>
                <a:gd name="connsiteX16" fmla="*/ 456070 w 607648"/>
                <a:gd name="connsiteY16" fmla="*/ 392276 h 606722"/>
                <a:gd name="connsiteX17" fmla="*/ 433195 w 607648"/>
                <a:gd name="connsiteY17" fmla="*/ 415205 h 606722"/>
                <a:gd name="connsiteX18" fmla="*/ 426075 w 607648"/>
                <a:gd name="connsiteY18" fmla="*/ 418138 h 606722"/>
                <a:gd name="connsiteX19" fmla="*/ 418954 w 607648"/>
                <a:gd name="connsiteY19" fmla="*/ 415205 h 606722"/>
                <a:gd name="connsiteX20" fmla="*/ 418954 w 607648"/>
                <a:gd name="connsiteY20" fmla="*/ 400986 h 606722"/>
                <a:gd name="connsiteX21" fmla="*/ 441829 w 607648"/>
                <a:gd name="connsiteY21" fmla="*/ 378057 h 606722"/>
                <a:gd name="connsiteX22" fmla="*/ 408897 w 607648"/>
                <a:gd name="connsiteY22" fmla="*/ 345175 h 606722"/>
                <a:gd name="connsiteX23" fmla="*/ 377299 w 607648"/>
                <a:gd name="connsiteY23" fmla="*/ 376724 h 606722"/>
                <a:gd name="connsiteX24" fmla="*/ 370179 w 607648"/>
                <a:gd name="connsiteY24" fmla="*/ 379657 h 606722"/>
                <a:gd name="connsiteX25" fmla="*/ 363058 w 607648"/>
                <a:gd name="connsiteY25" fmla="*/ 376724 h 606722"/>
                <a:gd name="connsiteX26" fmla="*/ 363058 w 607648"/>
                <a:gd name="connsiteY26" fmla="*/ 362505 h 606722"/>
                <a:gd name="connsiteX27" fmla="*/ 394655 w 607648"/>
                <a:gd name="connsiteY27" fmla="*/ 330955 h 606722"/>
                <a:gd name="connsiteX28" fmla="*/ 214417 w 607648"/>
                <a:gd name="connsiteY28" fmla="*/ 305627 h 606722"/>
                <a:gd name="connsiteX29" fmla="*/ 214417 w 607648"/>
                <a:gd name="connsiteY29" fmla="*/ 336110 h 606722"/>
                <a:gd name="connsiteX30" fmla="*/ 229637 w 607648"/>
                <a:gd name="connsiteY30" fmla="*/ 320824 h 606722"/>
                <a:gd name="connsiteX31" fmla="*/ 312947 w 607648"/>
                <a:gd name="connsiteY31" fmla="*/ 220933 h 606722"/>
                <a:gd name="connsiteX32" fmla="*/ 321136 w 607648"/>
                <a:gd name="connsiteY32" fmla="*/ 229198 h 606722"/>
                <a:gd name="connsiteX33" fmla="*/ 329414 w 607648"/>
                <a:gd name="connsiteY33" fmla="*/ 220933 h 606722"/>
                <a:gd name="connsiteX34" fmla="*/ 400945 w 607648"/>
                <a:gd name="connsiteY34" fmla="*/ 206927 h 606722"/>
                <a:gd name="connsiteX35" fmla="*/ 415182 w 607648"/>
                <a:gd name="connsiteY35" fmla="*/ 206927 h 606722"/>
                <a:gd name="connsiteX36" fmla="*/ 415182 w 607648"/>
                <a:gd name="connsiteY36" fmla="*/ 221147 h 606722"/>
                <a:gd name="connsiteX37" fmla="*/ 213909 w 607648"/>
                <a:gd name="connsiteY37" fmla="*/ 422083 h 606722"/>
                <a:gd name="connsiteX38" fmla="*/ 206791 w 607648"/>
                <a:gd name="connsiteY38" fmla="*/ 425016 h 606722"/>
                <a:gd name="connsiteX39" fmla="*/ 199672 w 607648"/>
                <a:gd name="connsiteY39" fmla="*/ 422083 h 606722"/>
                <a:gd name="connsiteX40" fmla="*/ 199672 w 607648"/>
                <a:gd name="connsiteY40" fmla="*/ 407864 h 606722"/>
                <a:gd name="connsiteX41" fmla="*/ 221004 w 607648"/>
                <a:gd name="connsiteY41" fmla="*/ 129129 h 606722"/>
                <a:gd name="connsiteX42" fmla="*/ 292743 w 607648"/>
                <a:gd name="connsiteY42" fmla="*/ 200848 h 606722"/>
                <a:gd name="connsiteX43" fmla="*/ 353623 w 607648"/>
                <a:gd name="connsiteY43" fmla="*/ 200848 h 606722"/>
                <a:gd name="connsiteX44" fmla="*/ 362880 w 607648"/>
                <a:gd name="connsiteY44" fmla="*/ 206980 h 606722"/>
                <a:gd name="connsiteX45" fmla="*/ 360744 w 607648"/>
                <a:gd name="connsiteY45" fmla="*/ 218000 h 606722"/>
                <a:gd name="connsiteX46" fmla="*/ 328346 w 607648"/>
                <a:gd name="connsiteY46" fmla="*/ 250438 h 606722"/>
                <a:gd name="connsiteX47" fmla="*/ 328257 w 607648"/>
                <a:gd name="connsiteY47" fmla="*/ 250438 h 606722"/>
                <a:gd name="connsiteX48" fmla="*/ 328168 w 607648"/>
                <a:gd name="connsiteY48" fmla="*/ 250527 h 606722"/>
                <a:gd name="connsiteX49" fmla="*/ 211480 w 607648"/>
                <a:gd name="connsiteY49" fmla="*/ 367481 h 606722"/>
                <a:gd name="connsiteX50" fmla="*/ 204359 w 607648"/>
                <a:gd name="connsiteY50" fmla="*/ 370414 h 606722"/>
                <a:gd name="connsiteX51" fmla="*/ 200532 w 607648"/>
                <a:gd name="connsiteY51" fmla="*/ 369703 h 606722"/>
                <a:gd name="connsiteX52" fmla="*/ 194301 w 607648"/>
                <a:gd name="connsiteY52" fmla="*/ 360372 h 606722"/>
                <a:gd name="connsiteX53" fmla="*/ 194301 w 607648"/>
                <a:gd name="connsiteY53" fmla="*/ 285542 h 606722"/>
                <a:gd name="connsiteX54" fmla="*/ 127813 w 607648"/>
                <a:gd name="connsiteY54" fmla="*/ 219156 h 606722"/>
                <a:gd name="connsiteX55" fmla="*/ 127813 w 607648"/>
                <a:gd name="connsiteY55" fmla="*/ 544957 h 606722"/>
                <a:gd name="connsiteX56" fmla="*/ 297727 w 607648"/>
                <a:gd name="connsiteY56" fmla="*/ 374769 h 606722"/>
                <a:gd name="connsiteX57" fmla="*/ 297816 w 607648"/>
                <a:gd name="connsiteY57" fmla="*/ 374680 h 606722"/>
                <a:gd name="connsiteX58" fmla="*/ 297905 w 607648"/>
                <a:gd name="connsiteY58" fmla="*/ 374591 h 606722"/>
                <a:gd name="connsiteX59" fmla="*/ 375074 w 607648"/>
                <a:gd name="connsiteY59" fmla="*/ 297273 h 606722"/>
                <a:gd name="connsiteX60" fmla="*/ 375163 w 607648"/>
                <a:gd name="connsiteY60" fmla="*/ 297184 h 606722"/>
                <a:gd name="connsiteX61" fmla="*/ 542851 w 607648"/>
                <a:gd name="connsiteY61" fmla="*/ 129129 h 606722"/>
                <a:gd name="connsiteX62" fmla="*/ 478500 w 607648"/>
                <a:gd name="connsiteY62" fmla="*/ 129129 h 606722"/>
                <a:gd name="connsiteX63" fmla="*/ 478500 w 607648"/>
                <a:gd name="connsiteY63" fmla="*/ 154013 h 606722"/>
                <a:gd name="connsiteX64" fmla="*/ 468442 w 607648"/>
                <a:gd name="connsiteY64" fmla="*/ 164056 h 606722"/>
                <a:gd name="connsiteX65" fmla="*/ 458384 w 607648"/>
                <a:gd name="connsiteY65" fmla="*/ 154013 h 606722"/>
                <a:gd name="connsiteX66" fmla="*/ 458384 w 607648"/>
                <a:gd name="connsiteY66" fmla="*/ 129129 h 606722"/>
                <a:gd name="connsiteX67" fmla="*/ 417352 w 607648"/>
                <a:gd name="connsiteY67" fmla="*/ 129129 h 606722"/>
                <a:gd name="connsiteX68" fmla="*/ 417352 w 607648"/>
                <a:gd name="connsiteY68" fmla="*/ 166366 h 606722"/>
                <a:gd name="connsiteX69" fmla="*/ 407294 w 607648"/>
                <a:gd name="connsiteY69" fmla="*/ 176409 h 606722"/>
                <a:gd name="connsiteX70" fmla="*/ 397237 w 607648"/>
                <a:gd name="connsiteY70" fmla="*/ 166366 h 606722"/>
                <a:gd name="connsiteX71" fmla="*/ 397237 w 607648"/>
                <a:gd name="connsiteY71" fmla="*/ 129129 h 606722"/>
                <a:gd name="connsiteX72" fmla="*/ 356205 w 607648"/>
                <a:gd name="connsiteY72" fmla="*/ 129129 h 606722"/>
                <a:gd name="connsiteX73" fmla="*/ 356205 w 607648"/>
                <a:gd name="connsiteY73" fmla="*/ 154013 h 606722"/>
                <a:gd name="connsiteX74" fmla="*/ 346147 w 607648"/>
                <a:gd name="connsiteY74" fmla="*/ 164056 h 606722"/>
                <a:gd name="connsiteX75" fmla="*/ 336089 w 607648"/>
                <a:gd name="connsiteY75" fmla="*/ 154013 h 606722"/>
                <a:gd name="connsiteX76" fmla="*/ 336089 w 607648"/>
                <a:gd name="connsiteY76" fmla="*/ 129129 h 606722"/>
                <a:gd name="connsiteX77" fmla="*/ 294968 w 607648"/>
                <a:gd name="connsiteY77" fmla="*/ 129129 h 606722"/>
                <a:gd name="connsiteX78" fmla="*/ 294968 w 607648"/>
                <a:gd name="connsiteY78" fmla="*/ 166366 h 606722"/>
                <a:gd name="connsiteX79" fmla="*/ 284910 w 607648"/>
                <a:gd name="connsiteY79" fmla="*/ 176409 h 606722"/>
                <a:gd name="connsiteX80" fmla="*/ 274853 w 607648"/>
                <a:gd name="connsiteY80" fmla="*/ 166366 h 606722"/>
                <a:gd name="connsiteX81" fmla="*/ 274853 w 607648"/>
                <a:gd name="connsiteY81" fmla="*/ 129129 h 606722"/>
                <a:gd name="connsiteX82" fmla="*/ 87493 w 607648"/>
                <a:gd name="connsiteY82" fmla="*/ 24262 h 606722"/>
                <a:gd name="connsiteX83" fmla="*/ 24299 w 607648"/>
                <a:gd name="connsiteY83" fmla="*/ 87360 h 606722"/>
                <a:gd name="connsiteX84" fmla="*/ 243878 w 607648"/>
                <a:gd name="connsiteY84" fmla="*/ 306605 h 606722"/>
                <a:gd name="connsiteX85" fmla="*/ 268355 w 607648"/>
                <a:gd name="connsiteY85" fmla="*/ 282076 h 606722"/>
                <a:gd name="connsiteX86" fmla="*/ 268622 w 607648"/>
                <a:gd name="connsiteY86" fmla="*/ 268213 h 606722"/>
                <a:gd name="connsiteX87" fmla="*/ 300220 w 607648"/>
                <a:gd name="connsiteY87" fmla="*/ 236663 h 606722"/>
                <a:gd name="connsiteX88" fmla="*/ 267198 w 607648"/>
                <a:gd name="connsiteY88" fmla="*/ 203692 h 606722"/>
                <a:gd name="connsiteX89" fmla="*/ 244323 w 607648"/>
                <a:gd name="connsiteY89" fmla="*/ 226532 h 606722"/>
                <a:gd name="connsiteX90" fmla="*/ 237203 w 607648"/>
                <a:gd name="connsiteY90" fmla="*/ 229465 h 606722"/>
                <a:gd name="connsiteX91" fmla="*/ 230082 w 607648"/>
                <a:gd name="connsiteY91" fmla="*/ 226532 h 606722"/>
                <a:gd name="connsiteX92" fmla="*/ 230082 w 607648"/>
                <a:gd name="connsiteY92" fmla="*/ 212313 h 606722"/>
                <a:gd name="connsiteX93" fmla="*/ 252957 w 607648"/>
                <a:gd name="connsiteY93" fmla="*/ 189473 h 606722"/>
                <a:gd name="connsiteX94" fmla="*/ 219936 w 607648"/>
                <a:gd name="connsiteY94" fmla="*/ 156502 h 606722"/>
                <a:gd name="connsiteX95" fmla="*/ 188338 w 607648"/>
                <a:gd name="connsiteY95" fmla="*/ 188051 h 606722"/>
                <a:gd name="connsiteX96" fmla="*/ 181217 w 607648"/>
                <a:gd name="connsiteY96" fmla="*/ 190984 h 606722"/>
                <a:gd name="connsiteX97" fmla="*/ 174097 w 607648"/>
                <a:gd name="connsiteY97" fmla="*/ 188051 h 606722"/>
                <a:gd name="connsiteX98" fmla="*/ 174097 w 607648"/>
                <a:gd name="connsiteY98" fmla="*/ 173832 h 606722"/>
                <a:gd name="connsiteX99" fmla="*/ 205695 w 607648"/>
                <a:gd name="connsiteY99" fmla="*/ 142282 h 606722"/>
                <a:gd name="connsiteX100" fmla="*/ 172762 w 607648"/>
                <a:gd name="connsiteY100" fmla="*/ 109400 h 606722"/>
                <a:gd name="connsiteX101" fmla="*/ 149798 w 607648"/>
                <a:gd name="connsiteY101" fmla="*/ 132240 h 606722"/>
                <a:gd name="connsiteX102" fmla="*/ 142766 w 607648"/>
                <a:gd name="connsiteY102" fmla="*/ 135173 h 606722"/>
                <a:gd name="connsiteX103" fmla="*/ 135646 w 607648"/>
                <a:gd name="connsiteY103" fmla="*/ 132240 h 606722"/>
                <a:gd name="connsiteX104" fmla="*/ 135646 w 607648"/>
                <a:gd name="connsiteY104" fmla="*/ 118021 h 606722"/>
                <a:gd name="connsiteX105" fmla="*/ 158521 w 607648"/>
                <a:gd name="connsiteY105" fmla="*/ 95181 h 606722"/>
                <a:gd name="connsiteX106" fmla="*/ 125499 w 607648"/>
                <a:gd name="connsiteY106" fmla="*/ 62210 h 606722"/>
                <a:gd name="connsiteX107" fmla="*/ 93902 w 607648"/>
                <a:gd name="connsiteY107" fmla="*/ 93759 h 606722"/>
                <a:gd name="connsiteX108" fmla="*/ 86781 w 607648"/>
                <a:gd name="connsiteY108" fmla="*/ 96692 h 606722"/>
                <a:gd name="connsiteX109" fmla="*/ 79661 w 607648"/>
                <a:gd name="connsiteY109" fmla="*/ 93759 h 606722"/>
                <a:gd name="connsiteX110" fmla="*/ 79661 w 607648"/>
                <a:gd name="connsiteY110" fmla="*/ 79539 h 606722"/>
                <a:gd name="connsiteX111" fmla="*/ 111258 w 607648"/>
                <a:gd name="connsiteY111" fmla="*/ 47990 h 606722"/>
                <a:gd name="connsiteX112" fmla="*/ 87493 w 607648"/>
                <a:gd name="connsiteY112" fmla="*/ 0 h 606722"/>
                <a:gd name="connsiteX113" fmla="*/ 94614 w 607648"/>
                <a:gd name="connsiteY113" fmla="*/ 2933 h 606722"/>
                <a:gd name="connsiteX114" fmla="*/ 200888 w 607648"/>
                <a:gd name="connsiteY114" fmla="*/ 109045 h 606722"/>
                <a:gd name="connsiteX115" fmla="*/ 567150 w 607648"/>
                <a:gd name="connsiteY115" fmla="*/ 109045 h 606722"/>
                <a:gd name="connsiteX116" fmla="*/ 576407 w 607648"/>
                <a:gd name="connsiteY116" fmla="*/ 115266 h 606722"/>
                <a:gd name="connsiteX117" fmla="*/ 574271 w 607648"/>
                <a:gd name="connsiteY117" fmla="*/ 126197 h 606722"/>
                <a:gd name="connsiteX118" fmla="*/ 396436 w 607648"/>
                <a:gd name="connsiteY118" fmla="*/ 304294 h 606722"/>
                <a:gd name="connsiteX119" fmla="*/ 604711 w 607648"/>
                <a:gd name="connsiteY119" fmla="*/ 512252 h 606722"/>
                <a:gd name="connsiteX120" fmla="*/ 607648 w 607648"/>
                <a:gd name="connsiteY120" fmla="*/ 519362 h 606722"/>
                <a:gd name="connsiteX121" fmla="*/ 604711 w 607648"/>
                <a:gd name="connsiteY121" fmla="*/ 526471 h 606722"/>
                <a:gd name="connsiteX122" fmla="*/ 599727 w 607648"/>
                <a:gd name="connsiteY122" fmla="*/ 531359 h 606722"/>
                <a:gd name="connsiteX123" fmla="*/ 598214 w 607648"/>
                <a:gd name="connsiteY123" fmla="*/ 533315 h 606722"/>
                <a:gd name="connsiteX124" fmla="*/ 566171 w 607648"/>
                <a:gd name="connsiteY124" fmla="*/ 565308 h 606722"/>
                <a:gd name="connsiteX125" fmla="*/ 564213 w 607648"/>
                <a:gd name="connsiteY125" fmla="*/ 566819 h 606722"/>
                <a:gd name="connsiteX126" fmla="*/ 527275 w 607648"/>
                <a:gd name="connsiteY126" fmla="*/ 603789 h 606722"/>
                <a:gd name="connsiteX127" fmla="*/ 520155 w 607648"/>
                <a:gd name="connsiteY127" fmla="*/ 606722 h 606722"/>
                <a:gd name="connsiteX128" fmla="*/ 513034 w 607648"/>
                <a:gd name="connsiteY128" fmla="*/ 603789 h 606722"/>
                <a:gd name="connsiteX129" fmla="*/ 304937 w 607648"/>
                <a:gd name="connsiteY129" fmla="*/ 396009 h 606722"/>
                <a:gd name="connsiteX130" fmla="*/ 124876 w 607648"/>
                <a:gd name="connsiteY130" fmla="*/ 576328 h 606722"/>
                <a:gd name="connsiteX131" fmla="*/ 117756 w 607648"/>
                <a:gd name="connsiteY131" fmla="*/ 579261 h 606722"/>
                <a:gd name="connsiteX132" fmla="*/ 113928 w 607648"/>
                <a:gd name="connsiteY132" fmla="*/ 578550 h 606722"/>
                <a:gd name="connsiteX133" fmla="*/ 107698 w 607648"/>
                <a:gd name="connsiteY133" fmla="*/ 569218 h 606722"/>
                <a:gd name="connsiteX134" fmla="*/ 107698 w 607648"/>
                <a:gd name="connsiteY134" fmla="*/ 199071 h 606722"/>
                <a:gd name="connsiteX135" fmla="*/ 2937 w 607648"/>
                <a:gd name="connsiteY135" fmla="*/ 94470 h 606722"/>
                <a:gd name="connsiteX136" fmla="*/ 2937 w 607648"/>
                <a:gd name="connsiteY136" fmla="*/ 80250 h 606722"/>
                <a:gd name="connsiteX137" fmla="*/ 80373 w 607648"/>
                <a:gd name="connsiteY137" fmla="*/ 2933 h 606722"/>
                <a:gd name="connsiteX138" fmla="*/ 87493 w 607648"/>
                <a:gd name="connsiteY138" fmla="*/ 0 h 60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</a:cxnLst>
              <a:rect l="l" t="t" r="r" b="b"/>
              <a:pathLst>
                <a:path w="607648" h="606722">
                  <a:moveTo>
                    <a:pt x="382195" y="318513"/>
                  </a:moveTo>
                  <a:lnTo>
                    <a:pt x="319178" y="381790"/>
                  </a:lnTo>
                  <a:lnTo>
                    <a:pt x="520155" y="582460"/>
                  </a:lnTo>
                  <a:lnTo>
                    <a:pt x="583349" y="519362"/>
                  </a:lnTo>
                  <a:lnTo>
                    <a:pt x="550595" y="486657"/>
                  </a:lnTo>
                  <a:lnTo>
                    <a:pt x="527631" y="509497"/>
                  </a:lnTo>
                  <a:cubicBezTo>
                    <a:pt x="525673" y="511452"/>
                    <a:pt x="523092" y="512430"/>
                    <a:pt x="520600" y="512430"/>
                  </a:cubicBezTo>
                  <a:cubicBezTo>
                    <a:pt x="518019" y="512430"/>
                    <a:pt x="515437" y="511452"/>
                    <a:pt x="513479" y="509497"/>
                  </a:cubicBezTo>
                  <a:cubicBezTo>
                    <a:pt x="509474" y="505587"/>
                    <a:pt x="509474" y="499188"/>
                    <a:pt x="513479" y="495278"/>
                  </a:cubicBezTo>
                  <a:lnTo>
                    <a:pt x="536354" y="472438"/>
                  </a:lnTo>
                  <a:lnTo>
                    <a:pt x="503333" y="439467"/>
                  </a:lnTo>
                  <a:lnTo>
                    <a:pt x="471735" y="471016"/>
                  </a:lnTo>
                  <a:cubicBezTo>
                    <a:pt x="469777" y="472971"/>
                    <a:pt x="467196" y="473949"/>
                    <a:pt x="464615" y="473949"/>
                  </a:cubicBezTo>
                  <a:cubicBezTo>
                    <a:pt x="462033" y="473949"/>
                    <a:pt x="459452" y="472971"/>
                    <a:pt x="457494" y="471016"/>
                  </a:cubicBezTo>
                  <a:cubicBezTo>
                    <a:pt x="453578" y="467106"/>
                    <a:pt x="453578" y="460707"/>
                    <a:pt x="457494" y="456797"/>
                  </a:cubicBezTo>
                  <a:lnTo>
                    <a:pt x="489091" y="425247"/>
                  </a:lnTo>
                  <a:lnTo>
                    <a:pt x="456070" y="392276"/>
                  </a:lnTo>
                  <a:lnTo>
                    <a:pt x="433195" y="415205"/>
                  </a:lnTo>
                  <a:cubicBezTo>
                    <a:pt x="431237" y="417160"/>
                    <a:pt x="428656" y="418138"/>
                    <a:pt x="426075" y="418138"/>
                  </a:cubicBezTo>
                  <a:cubicBezTo>
                    <a:pt x="423494" y="418138"/>
                    <a:pt x="420912" y="417160"/>
                    <a:pt x="418954" y="415205"/>
                  </a:cubicBezTo>
                  <a:cubicBezTo>
                    <a:pt x="415038" y="411206"/>
                    <a:pt x="415038" y="404896"/>
                    <a:pt x="418954" y="400986"/>
                  </a:cubicBezTo>
                  <a:lnTo>
                    <a:pt x="441829" y="378057"/>
                  </a:lnTo>
                  <a:lnTo>
                    <a:pt x="408897" y="345175"/>
                  </a:lnTo>
                  <a:lnTo>
                    <a:pt x="377299" y="376724"/>
                  </a:lnTo>
                  <a:cubicBezTo>
                    <a:pt x="375341" y="378679"/>
                    <a:pt x="372760" y="379657"/>
                    <a:pt x="370179" y="379657"/>
                  </a:cubicBezTo>
                  <a:cubicBezTo>
                    <a:pt x="367597" y="379657"/>
                    <a:pt x="365016" y="378679"/>
                    <a:pt x="363058" y="376724"/>
                  </a:cubicBezTo>
                  <a:cubicBezTo>
                    <a:pt x="359142" y="372814"/>
                    <a:pt x="359142" y="366415"/>
                    <a:pt x="363058" y="362505"/>
                  </a:cubicBezTo>
                  <a:lnTo>
                    <a:pt x="394655" y="330955"/>
                  </a:lnTo>
                  <a:close/>
                  <a:moveTo>
                    <a:pt x="214417" y="305627"/>
                  </a:moveTo>
                  <a:lnTo>
                    <a:pt x="214417" y="336110"/>
                  </a:lnTo>
                  <a:lnTo>
                    <a:pt x="229637" y="320824"/>
                  </a:lnTo>
                  <a:close/>
                  <a:moveTo>
                    <a:pt x="312947" y="220933"/>
                  </a:moveTo>
                  <a:lnTo>
                    <a:pt x="321136" y="229198"/>
                  </a:lnTo>
                  <a:lnTo>
                    <a:pt x="329414" y="220933"/>
                  </a:lnTo>
                  <a:close/>
                  <a:moveTo>
                    <a:pt x="400945" y="206927"/>
                  </a:moveTo>
                  <a:cubicBezTo>
                    <a:pt x="404860" y="203017"/>
                    <a:pt x="411267" y="203017"/>
                    <a:pt x="415182" y="206927"/>
                  </a:cubicBezTo>
                  <a:cubicBezTo>
                    <a:pt x="419097" y="210838"/>
                    <a:pt x="419097" y="217147"/>
                    <a:pt x="415182" y="221147"/>
                  </a:cubicBezTo>
                  <a:lnTo>
                    <a:pt x="213909" y="422083"/>
                  </a:lnTo>
                  <a:cubicBezTo>
                    <a:pt x="211952" y="424038"/>
                    <a:pt x="209371" y="425016"/>
                    <a:pt x="206791" y="425016"/>
                  </a:cubicBezTo>
                  <a:cubicBezTo>
                    <a:pt x="204210" y="425016"/>
                    <a:pt x="201719" y="424038"/>
                    <a:pt x="199672" y="422083"/>
                  </a:cubicBezTo>
                  <a:cubicBezTo>
                    <a:pt x="195757" y="418173"/>
                    <a:pt x="195757" y="411863"/>
                    <a:pt x="199672" y="407864"/>
                  </a:cubicBezTo>
                  <a:close/>
                  <a:moveTo>
                    <a:pt x="221004" y="129129"/>
                  </a:moveTo>
                  <a:lnTo>
                    <a:pt x="292743" y="200848"/>
                  </a:lnTo>
                  <a:lnTo>
                    <a:pt x="353623" y="200848"/>
                  </a:lnTo>
                  <a:cubicBezTo>
                    <a:pt x="357629" y="200848"/>
                    <a:pt x="361367" y="203248"/>
                    <a:pt x="362880" y="206980"/>
                  </a:cubicBezTo>
                  <a:cubicBezTo>
                    <a:pt x="364482" y="210802"/>
                    <a:pt x="363592" y="215068"/>
                    <a:pt x="360744" y="218000"/>
                  </a:cubicBezTo>
                  <a:lnTo>
                    <a:pt x="328346" y="250438"/>
                  </a:lnTo>
                  <a:cubicBezTo>
                    <a:pt x="328346" y="250438"/>
                    <a:pt x="328346" y="250438"/>
                    <a:pt x="328257" y="250438"/>
                  </a:cubicBezTo>
                  <a:cubicBezTo>
                    <a:pt x="328257" y="250527"/>
                    <a:pt x="328257" y="250527"/>
                    <a:pt x="328168" y="250527"/>
                  </a:cubicBezTo>
                  <a:lnTo>
                    <a:pt x="211480" y="367481"/>
                  </a:lnTo>
                  <a:cubicBezTo>
                    <a:pt x="209611" y="369437"/>
                    <a:pt x="207030" y="370414"/>
                    <a:pt x="204359" y="370414"/>
                  </a:cubicBezTo>
                  <a:cubicBezTo>
                    <a:pt x="203113" y="370414"/>
                    <a:pt x="201778" y="370148"/>
                    <a:pt x="200532" y="369703"/>
                  </a:cubicBezTo>
                  <a:cubicBezTo>
                    <a:pt x="196794" y="368103"/>
                    <a:pt x="194301" y="364460"/>
                    <a:pt x="194301" y="360372"/>
                  </a:cubicBezTo>
                  <a:lnTo>
                    <a:pt x="194301" y="285542"/>
                  </a:lnTo>
                  <a:lnTo>
                    <a:pt x="127813" y="219156"/>
                  </a:lnTo>
                  <a:lnTo>
                    <a:pt x="127813" y="544957"/>
                  </a:lnTo>
                  <a:lnTo>
                    <a:pt x="297727" y="374769"/>
                  </a:lnTo>
                  <a:cubicBezTo>
                    <a:pt x="297727" y="374769"/>
                    <a:pt x="297727" y="374680"/>
                    <a:pt x="297816" y="374680"/>
                  </a:cubicBezTo>
                  <a:cubicBezTo>
                    <a:pt x="297816" y="374591"/>
                    <a:pt x="297905" y="374591"/>
                    <a:pt x="297905" y="374591"/>
                  </a:cubicBezTo>
                  <a:lnTo>
                    <a:pt x="375074" y="297273"/>
                  </a:lnTo>
                  <a:cubicBezTo>
                    <a:pt x="375074" y="297184"/>
                    <a:pt x="375074" y="297184"/>
                    <a:pt x="375163" y="297184"/>
                  </a:cubicBezTo>
                  <a:lnTo>
                    <a:pt x="542851" y="129129"/>
                  </a:lnTo>
                  <a:lnTo>
                    <a:pt x="478500" y="129129"/>
                  </a:lnTo>
                  <a:lnTo>
                    <a:pt x="478500" y="154013"/>
                  </a:lnTo>
                  <a:cubicBezTo>
                    <a:pt x="478500" y="159612"/>
                    <a:pt x="474049" y="164056"/>
                    <a:pt x="468442" y="164056"/>
                  </a:cubicBezTo>
                  <a:cubicBezTo>
                    <a:pt x="462924" y="164056"/>
                    <a:pt x="458384" y="159612"/>
                    <a:pt x="458384" y="154013"/>
                  </a:cubicBezTo>
                  <a:lnTo>
                    <a:pt x="458384" y="129129"/>
                  </a:lnTo>
                  <a:lnTo>
                    <a:pt x="417352" y="129129"/>
                  </a:lnTo>
                  <a:lnTo>
                    <a:pt x="417352" y="166366"/>
                  </a:lnTo>
                  <a:cubicBezTo>
                    <a:pt x="417352" y="171876"/>
                    <a:pt x="412902" y="176409"/>
                    <a:pt x="407294" y="176409"/>
                  </a:cubicBezTo>
                  <a:cubicBezTo>
                    <a:pt x="401776" y="176409"/>
                    <a:pt x="397237" y="171876"/>
                    <a:pt x="397237" y="166366"/>
                  </a:cubicBezTo>
                  <a:lnTo>
                    <a:pt x="397237" y="129129"/>
                  </a:lnTo>
                  <a:lnTo>
                    <a:pt x="356205" y="129129"/>
                  </a:lnTo>
                  <a:lnTo>
                    <a:pt x="356205" y="154013"/>
                  </a:lnTo>
                  <a:cubicBezTo>
                    <a:pt x="356205" y="159612"/>
                    <a:pt x="351665" y="164056"/>
                    <a:pt x="346147" y="164056"/>
                  </a:cubicBezTo>
                  <a:cubicBezTo>
                    <a:pt x="340539" y="164056"/>
                    <a:pt x="336089" y="159612"/>
                    <a:pt x="336089" y="154013"/>
                  </a:cubicBezTo>
                  <a:lnTo>
                    <a:pt x="336089" y="129129"/>
                  </a:lnTo>
                  <a:lnTo>
                    <a:pt x="294968" y="129129"/>
                  </a:lnTo>
                  <a:lnTo>
                    <a:pt x="294968" y="166366"/>
                  </a:lnTo>
                  <a:cubicBezTo>
                    <a:pt x="294968" y="171876"/>
                    <a:pt x="290518" y="176409"/>
                    <a:pt x="284910" y="176409"/>
                  </a:cubicBezTo>
                  <a:cubicBezTo>
                    <a:pt x="279392" y="176409"/>
                    <a:pt x="274853" y="171876"/>
                    <a:pt x="274853" y="166366"/>
                  </a:cubicBezTo>
                  <a:lnTo>
                    <a:pt x="274853" y="129129"/>
                  </a:lnTo>
                  <a:close/>
                  <a:moveTo>
                    <a:pt x="87493" y="24262"/>
                  </a:moveTo>
                  <a:lnTo>
                    <a:pt x="24299" y="87360"/>
                  </a:lnTo>
                  <a:lnTo>
                    <a:pt x="243878" y="306605"/>
                  </a:lnTo>
                  <a:lnTo>
                    <a:pt x="268355" y="282076"/>
                  </a:lnTo>
                  <a:cubicBezTo>
                    <a:pt x="264706" y="278166"/>
                    <a:pt x="264795" y="272034"/>
                    <a:pt x="268622" y="268213"/>
                  </a:cubicBezTo>
                  <a:lnTo>
                    <a:pt x="300220" y="236663"/>
                  </a:lnTo>
                  <a:lnTo>
                    <a:pt x="267198" y="203692"/>
                  </a:lnTo>
                  <a:lnTo>
                    <a:pt x="244323" y="226532"/>
                  </a:lnTo>
                  <a:cubicBezTo>
                    <a:pt x="242365" y="228487"/>
                    <a:pt x="239784" y="229465"/>
                    <a:pt x="237203" y="229465"/>
                  </a:cubicBezTo>
                  <a:cubicBezTo>
                    <a:pt x="234622" y="229465"/>
                    <a:pt x="232040" y="228487"/>
                    <a:pt x="230082" y="226532"/>
                  </a:cubicBezTo>
                  <a:cubicBezTo>
                    <a:pt x="226166" y="222622"/>
                    <a:pt x="226166" y="216223"/>
                    <a:pt x="230082" y="212313"/>
                  </a:cubicBezTo>
                  <a:lnTo>
                    <a:pt x="252957" y="189473"/>
                  </a:lnTo>
                  <a:lnTo>
                    <a:pt x="219936" y="156502"/>
                  </a:lnTo>
                  <a:lnTo>
                    <a:pt x="188338" y="188051"/>
                  </a:lnTo>
                  <a:cubicBezTo>
                    <a:pt x="186380" y="190006"/>
                    <a:pt x="183798" y="190984"/>
                    <a:pt x="181217" y="190984"/>
                  </a:cubicBezTo>
                  <a:cubicBezTo>
                    <a:pt x="178636" y="190984"/>
                    <a:pt x="176055" y="190006"/>
                    <a:pt x="174097" y="188051"/>
                  </a:cubicBezTo>
                  <a:cubicBezTo>
                    <a:pt x="170180" y="184141"/>
                    <a:pt x="170180" y="177831"/>
                    <a:pt x="174097" y="173832"/>
                  </a:cubicBezTo>
                  <a:lnTo>
                    <a:pt x="205695" y="142282"/>
                  </a:lnTo>
                  <a:lnTo>
                    <a:pt x="172762" y="109400"/>
                  </a:lnTo>
                  <a:lnTo>
                    <a:pt x="149798" y="132240"/>
                  </a:lnTo>
                  <a:cubicBezTo>
                    <a:pt x="147840" y="134195"/>
                    <a:pt x="145259" y="135173"/>
                    <a:pt x="142766" y="135173"/>
                  </a:cubicBezTo>
                  <a:cubicBezTo>
                    <a:pt x="140185" y="135173"/>
                    <a:pt x="137604" y="134195"/>
                    <a:pt x="135646" y="132240"/>
                  </a:cubicBezTo>
                  <a:cubicBezTo>
                    <a:pt x="131641" y="128330"/>
                    <a:pt x="131641" y="121931"/>
                    <a:pt x="135646" y="118021"/>
                  </a:cubicBezTo>
                  <a:lnTo>
                    <a:pt x="158521" y="95181"/>
                  </a:lnTo>
                  <a:lnTo>
                    <a:pt x="125499" y="62210"/>
                  </a:lnTo>
                  <a:lnTo>
                    <a:pt x="93902" y="93759"/>
                  </a:lnTo>
                  <a:cubicBezTo>
                    <a:pt x="91944" y="95714"/>
                    <a:pt x="89362" y="96692"/>
                    <a:pt x="86781" y="96692"/>
                  </a:cubicBezTo>
                  <a:cubicBezTo>
                    <a:pt x="84200" y="96692"/>
                    <a:pt x="81619" y="95714"/>
                    <a:pt x="79661" y="93759"/>
                  </a:cubicBezTo>
                  <a:cubicBezTo>
                    <a:pt x="75744" y="89849"/>
                    <a:pt x="75744" y="83450"/>
                    <a:pt x="79661" y="79539"/>
                  </a:cubicBezTo>
                  <a:lnTo>
                    <a:pt x="111258" y="47990"/>
                  </a:lnTo>
                  <a:close/>
                  <a:moveTo>
                    <a:pt x="87493" y="0"/>
                  </a:moveTo>
                  <a:cubicBezTo>
                    <a:pt x="90163" y="0"/>
                    <a:pt x="92745" y="1066"/>
                    <a:pt x="94614" y="2933"/>
                  </a:cubicBezTo>
                  <a:lnTo>
                    <a:pt x="200888" y="109045"/>
                  </a:lnTo>
                  <a:lnTo>
                    <a:pt x="567150" y="109045"/>
                  </a:lnTo>
                  <a:cubicBezTo>
                    <a:pt x="571156" y="109045"/>
                    <a:pt x="574894" y="111444"/>
                    <a:pt x="576407" y="115266"/>
                  </a:cubicBezTo>
                  <a:cubicBezTo>
                    <a:pt x="578009" y="118998"/>
                    <a:pt x="577119" y="123264"/>
                    <a:pt x="574271" y="126197"/>
                  </a:cubicBezTo>
                  <a:lnTo>
                    <a:pt x="396436" y="304294"/>
                  </a:lnTo>
                  <a:lnTo>
                    <a:pt x="604711" y="512252"/>
                  </a:lnTo>
                  <a:cubicBezTo>
                    <a:pt x="606580" y="514118"/>
                    <a:pt x="607648" y="516696"/>
                    <a:pt x="607648" y="519362"/>
                  </a:cubicBezTo>
                  <a:cubicBezTo>
                    <a:pt x="607648" y="522028"/>
                    <a:pt x="606580" y="524516"/>
                    <a:pt x="604711" y="526471"/>
                  </a:cubicBezTo>
                  <a:lnTo>
                    <a:pt x="599727" y="531359"/>
                  </a:lnTo>
                  <a:cubicBezTo>
                    <a:pt x="599371" y="532070"/>
                    <a:pt x="598837" y="532693"/>
                    <a:pt x="598214" y="533315"/>
                  </a:cubicBezTo>
                  <a:lnTo>
                    <a:pt x="566171" y="565308"/>
                  </a:lnTo>
                  <a:cubicBezTo>
                    <a:pt x="565548" y="565930"/>
                    <a:pt x="564925" y="566463"/>
                    <a:pt x="564213" y="566819"/>
                  </a:cubicBezTo>
                  <a:lnTo>
                    <a:pt x="527275" y="603789"/>
                  </a:lnTo>
                  <a:cubicBezTo>
                    <a:pt x="525317" y="605744"/>
                    <a:pt x="522736" y="606722"/>
                    <a:pt x="520155" y="606722"/>
                  </a:cubicBezTo>
                  <a:cubicBezTo>
                    <a:pt x="517574" y="606722"/>
                    <a:pt x="514992" y="605744"/>
                    <a:pt x="513034" y="603789"/>
                  </a:cubicBezTo>
                  <a:lnTo>
                    <a:pt x="304937" y="396009"/>
                  </a:lnTo>
                  <a:lnTo>
                    <a:pt x="124876" y="576328"/>
                  </a:lnTo>
                  <a:cubicBezTo>
                    <a:pt x="123007" y="578283"/>
                    <a:pt x="120426" y="579261"/>
                    <a:pt x="117756" y="579261"/>
                  </a:cubicBezTo>
                  <a:cubicBezTo>
                    <a:pt x="116509" y="579261"/>
                    <a:pt x="115174" y="579083"/>
                    <a:pt x="113928" y="578550"/>
                  </a:cubicBezTo>
                  <a:cubicBezTo>
                    <a:pt x="110190" y="576950"/>
                    <a:pt x="107698" y="573307"/>
                    <a:pt x="107698" y="569218"/>
                  </a:cubicBezTo>
                  <a:lnTo>
                    <a:pt x="107698" y="199071"/>
                  </a:lnTo>
                  <a:lnTo>
                    <a:pt x="2937" y="94470"/>
                  </a:lnTo>
                  <a:cubicBezTo>
                    <a:pt x="-979" y="90559"/>
                    <a:pt x="-979" y="84161"/>
                    <a:pt x="2937" y="80250"/>
                  </a:cubicBezTo>
                  <a:lnTo>
                    <a:pt x="80373" y="2933"/>
                  </a:lnTo>
                  <a:cubicBezTo>
                    <a:pt x="82242" y="1066"/>
                    <a:pt x="84823" y="0"/>
                    <a:pt x="8749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F0502020204030204"/>
                <a:ea typeface="Microsoft YaHei"/>
                <a:cs typeface="+mn-ea"/>
                <a:sym typeface="+mn-lt"/>
              </a:endParaRPr>
            </a:p>
          </p:txBody>
        </p:sp>
        <p:sp>
          <p:nvSpPr>
            <p:cNvPr id="11" name="paint-palette-and-brush_27557">
              <a:extLst>
                <a:ext uri="{FF2B5EF4-FFF2-40B4-BE49-F238E27FC236}">
                  <a16:creationId xmlns:a16="http://schemas.microsoft.com/office/drawing/2014/main" id="{B31BA335-0405-4A4A-93AE-E27D0EC2897A}"/>
                </a:ext>
              </a:extLst>
            </p:cNvPr>
            <p:cNvSpPr>
              <a:spLocks noChangeAspect="1"/>
            </p:cNvSpPr>
            <p:nvPr/>
          </p:nvSpPr>
          <p:spPr bwMode="auto">
            <a:xfrm flipV="1">
              <a:off x="6543417" y="591077"/>
              <a:ext cx="609684" cy="551923"/>
            </a:xfrm>
            <a:custGeom>
              <a:avLst/>
              <a:gdLst>
                <a:gd name="connsiteX0" fmla="*/ 203544 w 605680"/>
                <a:gd name="connsiteY0" fmla="*/ 393040 h 548298"/>
                <a:gd name="connsiteX1" fmla="*/ 155404 w 605680"/>
                <a:gd name="connsiteY1" fmla="*/ 441108 h 548298"/>
                <a:gd name="connsiteX2" fmla="*/ 203544 w 605680"/>
                <a:gd name="connsiteY2" fmla="*/ 489002 h 548298"/>
                <a:gd name="connsiteX3" fmla="*/ 251511 w 605680"/>
                <a:gd name="connsiteY3" fmla="*/ 441108 h 548298"/>
                <a:gd name="connsiteX4" fmla="*/ 203544 w 605680"/>
                <a:gd name="connsiteY4" fmla="*/ 393040 h 548298"/>
                <a:gd name="connsiteX5" fmla="*/ 109182 w 605680"/>
                <a:gd name="connsiteY5" fmla="*/ 297078 h 548298"/>
                <a:gd name="connsiteX6" fmla="*/ 61215 w 605680"/>
                <a:gd name="connsiteY6" fmla="*/ 344972 h 548298"/>
                <a:gd name="connsiteX7" fmla="*/ 109182 w 605680"/>
                <a:gd name="connsiteY7" fmla="*/ 393040 h 548298"/>
                <a:gd name="connsiteX8" fmla="*/ 157322 w 605680"/>
                <a:gd name="connsiteY8" fmla="*/ 344972 h 548298"/>
                <a:gd name="connsiteX9" fmla="*/ 109182 w 605680"/>
                <a:gd name="connsiteY9" fmla="*/ 297078 h 548298"/>
                <a:gd name="connsiteX10" fmla="*/ 449089 w 605680"/>
                <a:gd name="connsiteY10" fmla="*/ 177613 h 548298"/>
                <a:gd name="connsiteX11" fmla="*/ 453101 w 605680"/>
                <a:gd name="connsiteY11" fmla="*/ 181270 h 548298"/>
                <a:gd name="connsiteX12" fmla="*/ 519216 w 605680"/>
                <a:gd name="connsiteY12" fmla="*/ 216796 h 548298"/>
                <a:gd name="connsiteX13" fmla="*/ 461824 w 605680"/>
                <a:gd name="connsiteY13" fmla="*/ 294118 h 548298"/>
                <a:gd name="connsiteX14" fmla="*/ 418212 w 605680"/>
                <a:gd name="connsiteY14" fmla="*/ 311881 h 548298"/>
                <a:gd name="connsiteX15" fmla="*/ 411758 w 605680"/>
                <a:gd name="connsiteY15" fmla="*/ 265210 h 548298"/>
                <a:gd name="connsiteX16" fmla="*/ 136915 w 605680"/>
                <a:gd name="connsiteY16" fmla="*/ 173425 h 548298"/>
                <a:gd name="connsiteX17" fmla="*/ 88949 w 605680"/>
                <a:gd name="connsiteY17" fmla="*/ 221319 h 548298"/>
                <a:gd name="connsiteX18" fmla="*/ 136915 w 605680"/>
                <a:gd name="connsiteY18" fmla="*/ 269387 h 548298"/>
                <a:gd name="connsiteX19" fmla="*/ 185056 w 605680"/>
                <a:gd name="connsiteY19" fmla="*/ 221319 h 548298"/>
                <a:gd name="connsiteX20" fmla="*/ 136915 w 605680"/>
                <a:gd name="connsiteY20" fmla="*/ 173425 h 548298"/>
                <a:gd name="connsiteX21" fmla="*/ 479079 w 605680"/>
                <a:gd name="connsiteY21" fmla="*/ 107118 h 548298"/>
                <a:gd name="connsiteX22" fmla="*/ 499309 w 605680"/>
                <a:gd name="connsiteY22" fmla="*/ 135840 h 548298"/>
                <a:gd name="connsiteX23" fmla="*/ 571858 w 605680"/>
                <a:gd name="connsiteY23" fmla="*/ 145762 h 548298"/>
                <a:gd name="connsiteX24" fmla="*/ 540467 w 605680"/>
                <a:gd name="connsiteY24" fmla="*/ 188061 h 548298"/>
                <a:gd name="connsiteX25" fmla="*/ 461988 w 605680"/>
                <a:gd name="connsiteY25" fmla="*/ 147328 h 548298"/>
                <a:gd name="connsiteX26" fmla="*/ 242266 w 605680"/>
                <a:gd name="connsiteY26" fmla="*/ 90351 h 548298"/>
                <a:gd name="connsiteX27" fmla="*/ 194300 w 605680"/>
                <a:gd name="connsiteY27" fmla="*/ 138245 h 548298"/>
                <a:gd name="connsiteX28" fmla="*/ 242266 w 605680"/>
                <a:gd name="connsiteY28" fmla="*/ 186313 h 548298"/>
                <a:gd name="connsiteX29" fmla="*/ 290407 w 605680"/>
                <a:gd name="connsiteY29" fmla="*/ 138245 h 548298"/>
                <a:gd name="connsiteX30" fmla="*/ 242266 w 605680"/>
                <a:gd name="connsiteY30" fmla="*/ 90351 h 548298"/>
                <a:gd name="connsiteX31" fmla="*/ 305846 w 605680"/>
                <a:gd name="connsiteY31" fmla="*/ 28897 h 548298"/>
                <a:gd name="connsiteX32" fmla="*/ 465353 w 605680"/>
                <a:gd name="connsiteY32" fmla="*/ 97840 h 548298"/>
                <a:gd name="connsiteX33" fmla="*/ 448783 w 605680"/>
                <a:gd name="connsiteY33" fmla="*/ 136852 h 548298"/>
                <a:gd name="connsiteX34" fmla="*/ 408317 w 605680"/>
                <a:gd name="connsiteY34" fmla="*/ 231594 h 548298"/>
                <a:gd name="connsiteX35" fmla="*/ 393491 w 605680"/>
                <a:gd name="connsiteY35" fmla="*/ 258589 h 548298"/>
                <a:gd name="connsiteX36" fmla="*/ 416864 w 605680"/>
                <a:gd name="connsiteY36" fmla="*/ 333129 h 548298"/>
                <a:gd name="connsiteX37" fmla="*/ 467272 w 605680"/>
                <a:gd name="connsiteY37" fmla="*/ 311185 h 548298"/>
                <a:gd name="connsiteX38" fmla="*/ 483319 w 605680"/>
                <a:gd name="connsiteY38" fmla="*/ 295162 h 548298"/>
                <a:gd name="connsiteX39" fmla="*/ 530587 w 605680"/>
                <a:gd name="connsiteY39" fmla="*/ 231594 h 548298"/>
                <a:gd name="connsiteX40" fmla="*/ 525180 w 605680"/>
                <a:gd name="connsiteY40" fmla="*/ 318500 h 548298"/>
                <a:gd name="connsiteX41" fmla="*/ 379363 w 605680"/>
                <a:gd name="connsiteY41" fmla="*/ 415855 h 548298"/>
                <a:gd name="connsiteX42" fmla="*/ 346920 w 605680"/>
                <a:gd name="connsiteY42" fmla="*/ 431529 h 548298"/>
                <a:gd name="connsiteX43" fmla="*/ 79007 w 605680"/>
                <a:gd name="connsiteY43" fmla="*/ 485867 h 548298"/>
                <a:gd name="connsiteX44" fmla="*/ 231801 w 605680"/>
                <a:gd name="connsiteY44" fmla="*/ 33052 h 548298"/>
                <a:gd name="connsiteX45" fmla="*/ 305846 w 605680"/>
                <a:gd name="connsiteY45" fmla="*/ 28897 h 548298"/>
                <a:gd name="connsiteX46" fmla="*/ 590540 w 605680"/>
                <a:gd name="connsiteY46" fmla="*/ 0 h 548298"/>
                <a:gd name="connsiteX47" fmla="*/ 602576 w 605680"/>
                <a:gd name="connsiteY47" fmla="*/ 90717 h 548298"/>
                <a:gd name="connsiteX48" fmla="*/ 588970 w 605680"/>
                <a:gd name="connsiteY48" fmla="*/ 121711 h 548298"/>
                <a:gd name="connsiteX49" fmla="*/ 505063 w 605680"/>
                <a:gd name="connsiteY49" fmla="*/ 129024 h 548298"/>
                <a:gd name="connsiteX50" fmla="*/ 497736 w 605680"/>
                <a:gd name="connsiteY50" fmla="*/ 45098 h 548298"/>
                <a:gd name="connsiteX51" fmla="*/ 501399 w 605680"/>
                <a:gd name="connsiteY51" fmla="*/ 41093 h 548298"/>
                <a:gd name="connsiteX52" fmla="*/ 501225 w 605680"/>
                <a:gd name="connsiteY52" fmla="*/ 40919 h 548298"/>
                <a:gd name="connsiteX53" fmla="*/ 555651 w 605680"/>
                <a:gd name="connsiteY53" fmla="*/ 8880 h 548298"/>
                <a:gd name="connsiteX54" fmla="*/ 590540 w 605680"/>
                <a:gd name="connsiteY54" fmla="*/ 0 h 548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605680" h="548298">
                  <a:moveTo>
                    <a:pt x="203544" y="393040"/>
                  </a:moveTo>
                  <a:cubicBezTo>
                    <a:pt x="177032" y="393040"/>
                    <a:pt x="155404" y="414462"/>
                    <a:pt x="155404" y="441108"/>
                  </a:cubicBezTo>
                  <a:cubicBezTo>
                    <a:pt x="155404" y="467580"/>
                    <a:pt x="177032" y="489002"/>
                    <a:pt x="203544" y="489002"/>
                  </a:cubicBezTo>
                  <a:cubicBezTo>
                    <a:pt x="230057" y="489002"/>
                    <a:pt x="251511" y="467580"/>
                    <a:pt x="251511" y="441108"/>
                  </a:cubicBezTo>
                  <a:cubicBezTo>
                    <a:pt x="251511" y="414462"/>
                    <a:pt x="230057" y="393040"/>
                    <a:pt x="203544" y="393040"/>
                  </a:cubicBezTo>
                  <a:close/>
                  <a:moveTo>
                    <a:pt x="109182" y="297078"/>
                  </a:moveTo>
                  <a:cubicBezTo>
                    <a:pt x="82669" y="297078"/>
                    <a:pt x="61215" y="318500"/>
                    <a:pt x="61215" y="344972"/>
                  </a:cubicBezTo>
                  <a:cubicBezTo>
                    <a:pt x="61215" y="371444"/>
                    <a:pt x="82669" y="393040"/>
                    <a:pt x="109182" y="393040"/>
                  </a:cubicBezTo>
                  <a:cubicBezTo>
                    <a:pt x="135694" y="393040"/>
                    <a:pt x="157322" y="371444"/>
                    <a:pt x="157322" y="344972"/>
                  </a:cubicBezTo>
                  <a:cubicBezTo>
                    <a:pt x="157322" y="318500"/>
                    <a:pt x="135694" y="297078"/>
                    <a:pt x="109182" y="297078"/>
                  </a:cubicBezTo>
                  <a:close/>
                  <a:moveTo>
                    <a:pt x="449089" y="177613"/>
                  </a:moveTo>
                  <a:cubicBezTo>
                    <a:pt x="450310" y="178832"/>
                    <a:pt x="451706" y="180051"/>
                    <a:pt x="453101" y="181270"/>
                  </a:cubicBezTo>
                  <a:cubicBezTo>
                    <a:pt x="468453" y="194157"/>
                    <a:pt x="492526" y="210701"/>
                    <a:pt x="519216" y="216796"/>
                  </a:cubicBezTo>
                  <a:lnTo>
                    <a:pt x="461824" y="294118"/>
                  </a:lnTo>
                  <a:cubicBezTo>
                    <a:pt x="449438" y="310836"/>
                    <a:pt x="430075" y="318673"/>
                    <a:pt x="418212" y="311881"/>
                  </a:cubicBezTo>
                  <a:cubicBezTo>
                    <a:pt x="406525" y="305089"/>
                    <a:pt x="403559" y="284192"/>
                    <a:pt x="411758" y="265210"/>
                  </a:cubicBezTo>
                  <a:close/>
                  <a:moveTo>
                    <a:pt x="136915" y="173425"/>
                  </a:moveTo>
                  <a:cubicBezTo>
                    <a:pt x="110403" y="173425"/>
                    <a:pt x="88949" y="194847"/>
                    <a:pt x="88949" y="221319"/>
                  </a:cubicBezTo>
                  <a:cubicBezTo>
                    <a:pt x="88949" y="247791"/>
                    <a:pt x="110403" y="269387"/>
                    <a:pt x="136915" y="269387"/>
                  </a:cubicBezTo>
                  <a:cubicBezTo>
                    <a:pt x="163427" y="269387"/>
                    <a:pt x="185056" y="247791"/>
                    <a:pt x="185056" y="221319"/>
                  </a:cubicBezTo>
                  <a:cubicBezTo>
                    <a:pt x="185056" y="194847"/>
                    <a:pt x="163427" y="173425"/>
                    <a:pt x="136915" y="173425"/>
                  </a:cubicBezTo>
                  <a:close/>
                  <a:moveTo>
                    <a:pt x="479079" y="107118"/>
                  </a:moveTo>
                  <a:cubicBezTo>
                    <a:pt x="483090" y="117910"/>
                    <a:pt x="489892" y="127832"/>
                    <a:pt x="499309" y="135840"/>
                  </a:cubicBezTo>
                  <a:cubicBezTo>
                    <a:pt x="520237" y="153247"/>
                    <a:pt x="548489" y="156206"/>
                    <a:pt x="571858" y="145762"/>
                  </a:cubicBezTo>
                  <a:lnTo>
                    <a:pt x="540467" y="188061"/>
                  </a:lnTo>
                  <a:cubicBezTo>
                    <a:pt x="510296" y="188409"/>
                    <a:pt x="477161" y="162298"/>
                    <a:pt x="461988" y="147328"/>
                  </a:cubicBezTo>
                  <a:close/>
                  <a:moveTo>
                    <a:pt x="242266" y="90351"/>
                  </a:moveTo>
                  <a:cubicBezTo>
                    <a:pt x="215754" y="90351"/>
                    <a:pt x="194300" y="111773"/>
                    <a:pt x="194300" y="138245"/>
                  </a:cubicBezTo>
                  <a:cubicBezTo>
                    <a:pt x="194300" y="164717"/>
                    <a:pt x="215754" y="186313"/>
                    <a:pt x="242266" y="186313"/>
                  </a:cubicBezTo>
                  <a:cubicBezTo>
                    <a:pt x="268953" y="186313"/>
                    <a:pt x="290407" y="164717"/>
                    <a:pt x="290407" y="138245"/>
                  </a:cubicBezTo>
                  <a:cubicBezTo>
                    <a:pt x="290407" y="111773"/>
                    <a:pt x="268779" y="90351"/>
                    <a:pt x="242266" y="90351"/>
                  </a:cubicBezTo>
                  <a:close/>
                  <a:moveTo>
                    <a:pt x="305846" y="28897"/>
                  </a:moveTo>
                  <a:cubicBezTo>
                    <a:pt x="374664" y="32824"/>
                    <a:pt x="427809" y="59699"/>
                    <a:pt x="465353" y="97840"/>
                  </a:cubicBezTo>
                  <a:lnTo>
                    <a:pt x="448783" y="136852"/>
                  </a:lnTo>
                  <a:lnTo>
                    <a:pt x="408317" y="231594"/>
                  </a:lnTo>
                  <a:cubicBezTo>
                    <a:pt x="402212" y="239083"/>
                    <a:pt x="396979" y="248139"/>
                    <a:pt x="393491" y="258589"/>
                  </a:cubicBezTo>
                  <a:cubicBezTo>
                    <a:pt x="382502" y="292028"/>
                    <a:pt x="392968" y="325466"/>
                    <a:pt x="416864" y="333129"/>
                  </a:cubicBezTo>
                  <a:cubicBezTo>
                    <a:pt x="434131" y="338876"/>
                    <a:pt x="453667" y="329472"/>
                    <a:pt x="467272" y="311185"/>
                  </a:cubicBezTo>
                  <a:cubicBezTo>
                    <a:pt x="473202" y="306831"/>
                    <a:pt x="478784" y="301432"/>
                    <a:pt x="483319" y="295162"/>
                  </a:cubicBezTo>
                  <a:lnTo>
                    <a:pt x="530587" y="231594"/>
                  </a:lnTo>
                  <a:cubicBezTo>
                    <a:pt x="534599" y="261550"/>
                    <a:pt x="532855" y="291331"/>
                    <a:pt x="525180" y="318500"/>
                  </a:cubicBezTo>
                  <a:cubicBezTo>
                    <a:pt x="497621" y="415681"/>
                    <a:pt x="418259" y="420035"/>
                    <a:pt x="379363" y="415855"/>
                  </a:cubicBezTo>
                  <a:cubicBezTo>
                    <a:pt x="367153" y="414636"/>
                    <a:pt x="352850" y="420906"/>
                    <a:pt x="346920" y="431529"/>
                  </a:cubicBezTo>
                  <a:cubicBezTo>
                    <a:pt x="293547" y="525575"/>
                    <a:pt x="219766" y="610391"/>
                    <a:pt x="79007" y="485867"/>
                  </a:cubicBezTo>
                  <a:cubicBezTo>
                    <a:pt x="-71346" y="352983"/>
                    <a:pt x="167" y="69974"/>
                    <a:pt x="231801" y="33052"/>
                  </a:cubicBezTo>
                  <a:cubicBezTo>
                    <a:pt x="258226" y="28829"/>
                    <a:pt x="282907" y="27588"/>
                    <a:pt x="305846" y="28897"/>
                  </a:cubicBezTo>
                  <a:close/>
                  <a:moveTo>
                    <a:pt x="590540" y="0"/>
                  </a:moveTo>
                  <a:cubicBezTo>
                    <a:pt x="590540" y="0"/>
                    <a:pt x="613915" y="36566"/>
                    <a:pt x="602576" y="90717"/>
                  </a:cubicBezTo>
                  <a:cubicBezTo>
                    <a:pt x="601181" y="101687"/>
                    <a:pt x="596645" y="112483"/>
                    <a:pt x="588970" y="121711"/>
                  </a:cubicBezTo>
                  <a:cubicBezTo>
                    <a:pt x="567862" y="146785"/>
                    <a:pt x="530357" y="150093"/>
                    <a:pt x="505063" y="129024"/>
                  </a:cubicBezTo>
                  <a:cubicBezTo>
                    <a:pt x="479768" y="107781"/>
                    <a:pt x="476454" y="70345"/>
                    <a:pt x="497736" y="45098"/>
                  </a:cubicBezTo>
                  <a:cubicBezTo>
                    <a:pt x="498957" y="43705"/>
                    <a:pt x="500178" y="42312"/>
                    <a:pt x="501399" y="41093"/>
                  </a:cubicBezTo>
                  <a:lnTo>
                    <a:pt x="501225" y="40919"/>
                  </a:lnTo>
                  <a:cubicBezTo>
                    <a:pt x="501225" y="40919"/>
                    <a:pt x="524600" y="10796"/>
                    <a:pt x="555651" y="8880"/>
                  </a:cubicBezTo>
                  <a:cubicBezTo>
                    <a:pt x="586876" y="6791"/>
                    <a:pt x="590540" y="0"/>
                    <a:pt x="59054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F0502020204030204"/>
                <a:ea typeface="Microsoft YaHei"/>
                <a:cs typeface="+mn-ea"/>
                <a:sym typeface="+mn-lt"/>
              </a:endParaRPr>
            </a:p>
          </p:txBody>
        </p:sp>
        <p:sp>
          <p:nvSpPr>
            <p:cNvPr id="12" name="paper-aeroplane-shape_18344">
              <a:extLst>
                <a:ext uri="{FF2B5EF4-FFF2-40B4-BE49-F238E27FC236}">
                  <a16:creationId xmlns:a16="http://schemas.microsoft.com/office/drawing/2014/main" id="{E493DA9D-C3AB-4A2E-B7FC-C7FA09283A4B}"/>
                </a:ext>
              </a:extLst>
            </p:cNvPr>
            <p:cNvSpPr>
              <a:spLocks noChangeAspect="1"/>
            </p:cNvSpPr>
            <p:nvPr/>
          </p:nvSpPr>
          <p:spPr bwMode="auto">
            <a:xfrm flipV="1">
              <a:off x="10511004" y="1142535"/>
              <a:ext cx="586846" cy="609685"/>
            </a:xfrm>
            <a:custGeom>
              <a:avLst/>
              <a:gdLst>
                <a:gd name="connsiteX0" fmla="*/ 252617 w 585586"/>
                <a:gd name="connsiteY0" fmla="*/ 479831 h 608375"/>
                <a:gd name="connsiteX1" fmla="*/ 261886 w 585586"/>
                <a:gd name="connsiteY1" fmla="*/ 483766 h 608375"/>
                <a:gd name="connsiteX2" fmla="*/ 265725 w 585586"/>
                <a:gd name="connsiteY2" fmla="*/ 493071 h 608375"/>
                <a:gd name="connsiteX3" fmla="*/ 261888 w 585586"/>
                <a:gd name="connsiteY3" fmla="*/ 502371 h 608375"/>
                <a:gd name="connsiteX4" fmla="*/ 250824 w 585586"/>
                <a:gd name="connsiteY4" fmla="*/ 513294 h 608375"/>
                <a:gd name="connsiteX5" fmla="*/ 250825 w 585586"/>
                <a:gd name="connsiteY5" fmla="*/ 513295 h 608375"/>
                <a:gd name="connsiteX6" fmla="*/ 250796 w 585586"/>
                <a:gd name="connsiteY6" fmla="*/ 513324 h 608375"/>
                <a:gd name="connsiteX7" fmla="*/ 235320 w 585586"/>
                <a:gd name="connsiteY7" fmla="*/ 491550 h 608375"/>
                <a:gd name="connsiteX8" fmla="*/ 235350 w 585586"/>
                <a:gd name="connsiteY8" fmla="*/ 491520 h 608375"/>
                <a:gd name="connsiteX9" fmla="*/ 235362 w 585586"/>
                <a:gd name="connsiteY9" fmla="*/ 491537 h 608375"/>
                <a:gd name="connsiteX10" fmla="*/ 243276 w 585586"/>
                <a:gd name="connsiteY10" fmla="*/ 483637 h 608375"/>
                <a:gd name="connsiteX11" fmla="*/ 134866 w 585586"/>
                <a:gd name="connsiteY11" fmla="*/ 417276 h 608375"/>
                <a:gd name="connsiteX12" fmla="*/ 149111 w 585586"/>
                <a:gd name="connsiteY12" fmla="*/ 429433 h 608375"/>
                <a:gd name="connsiteX13" fmla="*/ 160069 w 585586"/>
                <a:gd name="connsiteY13" fmla="*/ 565949 h 608375"/>
                <a:gd name="connsiteX14" fmla="*/ 235312 w 585586"/>
                <a:gd name="connsiteY14" fmla="*/ 491552 h 608375"/>
                <a:gd name="connsiteX15" fmla="*/ 250774 w 585586"/>
                <a:gd name="connsiteY15" fmla="*/ 513312 h 608375"/>
                <a:gd name="connsiteX16" fmla="*/ 158486 w 585586"/>
                <a:gd name="connsiteY16" fmla="*/ 604607 h 608375"/>
                <a:gd name="connsiteX17" fmla="*/ 149233 w 585586"/>
                <a:gd name="connsiteY17" fmla="*/ 608375 h 608375"/>
                <a:gd name="connsiteX18" fmla="*/ 144606 w 585586"/>
                <a:gd name="connsiteY18" fmla="*/ 607524 h 608375"/>
                <a:gd name="connsiteX19" fmla="*/ 136084 w 585586"/>
                <a:gd name="connsiteY19" fmla="*/ 596219 h 608375"/>
                <a:gd name="connsiteX20" fmla="*/ 122813 w 585586"/>
                <a:gd name="connsiteY20" fmla="*/ 431499 h 608375"/>
                <a:gd name="connsiteX21" fmla="*/ 134866 w 585586"/>
                <a:gd name="connsiteY21" fmla="*/ 417276 h 608375"/>
                <a:gd name="connsiteX22" fmla="*/ 352706 w 585586"/>
                <a:gd name="connsiteY22" fmla="*/ 225563 h 608375"/>
                <a:gd name="connsiteX23" fmla="*/ 368535 w 585586"/>
                <a:gd name="connsiteY23" fmla="*/ 227387 h 608375"/>
                <a:gd name="connsiteX24" fmla="*/ 371091 w 585586"/>
                <a:gd name="connsiteY24" fmla="*/ 243069 h 608375"/>
                <a:gd name="connsiteX25" fmla="*/ 272226 w 585586"/>
                <a:gd name="connsiteY25" fmla="*/ 430890 h 608375"/>
                <a:gd name="connsiteX26" fmla="*/ 260538 w 585586"/>
                <a:gd name="connsiteY26" fmla="*/ 437819 h 608375"/>
                <a:gd name="connsiteX27" fmla="*/ 254328 w 585586"/>
                <a:gd name="connsiteY27" fmla="*/ 436360 h 608375"/>
                <a:gd name="connsiteX28" fmla="*/ 248849 w 585586"/>
                <a:gd name="connsiteY28" fmla="*/ 418490 h 608375"/>
                <a:gd name="connsiteX29" fmla="*/ 326286 w 585586"/>
                <a:gd name="connsiteY29" fmla="*/ 271515 h 608375"/>
                <a:gd name="connsiteX30" fmla="*/ 168856 w 585586"/>
                <a:gd name="connsiteY30" fmla="*/ 363420 h 608375"/>
                <a:gd name="connsiteX31" fmla="*/ 150837 w 585586"/>
                <a:gd name="connsiteY31" fmla="*/ 358679 h 608375"/>
                <a:gd name="connsiteX32" fmla="*/ 155585 w 585586"/>
                <a:gd name="connsiteY32" fmla="*/ 340687 h 608375"/>
                <a:gd name="connsiteX33" fmla="*/ 566404 w 585586"/>
                <a:gd name="connsiteY33" fmla="*/ 1455 h 608375"/>
                <a:gd name="connsiteX34" fmla="*/ 581501 w 585586"/>
                <a:gd name="connsiteY34" fmla="*/ 3642 h 608375"/>
                <a:gd name="connsiteX35" fmla="*/ 584423 w 585586"/>
                <a:gd name="connsiteY35" fmla="*/ 18593 h 608375"/>
                <a:gd name="connsiteX36" fmla="*/ 329475 w 585586"/>
                <a:gd name="connsiteY36" fmla="*/ 589748 h 608375"/>
                <a:gd name="connsiteX37" fmla="*/ 318761 w 585586"/>
                <a:gd name="connsiteY37" fmla="*/ 597527 h 608375"/>
                <a:gd name="connsiteX38" fmla="*/ 317422 w 585586"/>
                <a:gd name="connsiteY38" fmla="*/ 597649 h 608375"/>
                <a:gd name="connsiteX39" fmla="*/ 306708 w 585586"/>
                <a:gd name="connsiteY39" fmla="*/ 592058 h 608375"/>
                <a:gd name="connsiteX40" fmla="*/ 250825 w 585586"/>
                <a:gd name="connsiteY40" fmla="*/ 513295 h 608375"/>
                <a:gd name="connsiteX41" fmla="*/ 261886 w 585586"/>
                <a:gd name="connsiteY41" fmla="*/ 502376 h 608375"/>
                <a:gd name="connsiteX42" fmla="*/ 261888 w 585586"/>
                <a:gd name="connsiteY42" fmla="*/ 502371 h 608375"/>
                <a:gd name="connsiteX43" fmla="*/ 261904 w 585586"/>
                <a:gd name="connsiteY43" fmla="*/ 502355 h 608375"/>
                <a:gd name="connsiteX44" fmla="*/ 261904 w 585586"/>
                <a:gd name="connsiteY44" fmla="*/ 483758 h 608375"/>
                <a:gd name="connsiteX45" fmla="*/ 252635 w 585586"/>
                <a:gd name="connsiteY45" fmla="*/ 479823 h 608375"/>
                <a:gd name="connsiteX46" fmla="*/ 252617 w 585586"/>
                <a:gd name="connsiteY46" fmla="*/ 479831 h 608375"/>
                <a:gd name="connsiteX47" fmla="*/ 252609 w 585586"/>
                <a:gd name="connsiteY47" fmla="*/ 479827 h 608375"/>
                <a:gd name="connsiteX48" fmla="*/ 243241 w 585586"/>
                <a:gd name="connsiteY48" fmla="*/ 483644 h 608375"/>
                <a:gd name="connsiteX49" fmla="*/ 235350 w 585586"/>
                <a:gd name="connsiteY49" fmla="*/ 491520 h 608375"/>
                <a:gd name="connsiteX50" fmla="*/ 205898 w 585586"/>
                <a:gd name="connsiteY50" fmla="*/ 449968 h 608375"/>
                <a:gd name="connsiteX51" fmla="*/ 208942 w 585586"/>
                <a:gd name="connsiteY51" fmla="*/ 431614 h 608375"/>
                <a:gd name="connsiteX52" fmla="*/ 227326 w 585586"/>
                <a:gd name="connsiteY52" fmla="*/ 434774 h 608375"/>
                <a:gd name="connsiteX53" fmla="*/ 314865 w 585586"/>
                <a:gd name="connsiteY53" fmla="*/ 557903 h 608375"/>
                <a:gd name="connsiteX54" fmla="*/ 545341 w 585586"/>
                <a:gd name="connsiteY54" fmla="*/ 41565 h 608375"/>
                <a:gd name="connsiteX55" fmla="*/ 39707 w 585586"/>
                <a:gd name="connsiteY55" fmla="*/ 296209 h 608375"/>
                <a:gd name="connsiteX56" fmla="*/ 175947 w 585586"/>
                <a:gd name="connsiteY56" fmla="*/ 383116 h 608375"/>
                <a:gd name="connsiteX57" fmla="*/ 179965 w 585586"/>
                <a:gd name="connsiteY57" fmla="*/ 401348 h 608375"/>
                <a:gd name="connsiteX58" fmla="*/ 161824 w 585586"/>
                <a:gd name="connsiteY58" fmla="*/ 405360 h 608375"/>
                <a:gd name="connsiteX59" fmla="*/ 6104 w 585586"/>
                <a:gd name="connsiteY59" fmla="*/ 305933 h 608375"/>
                <a:gd name="connsiteX60" fmla="*/ 17 w 585586"/>
                <a:gd name="connsiteY60" fmla="*/ 294143 h 608375"/>
                <a:gd name="connsiteX61" fmla="*/ 7200 w 585586"/>
                <a:gd name="connsiteY61" fmla="*/ 283082 h 608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585586" h="608375">
                  <a:moveTo>
                    <a:pt x="252617" y="479831"/>
                  </a:moveTo>
                  <a:lnTo>
                    <a:pt x="261886" y="483766"/>
                  </a:lnTo>
                  <a:cubicBezTo>
                    <a:pt x="264445" y="486320"/>
                    <a:pt x="265725" y="489696"/>
                    <a:pt x="265725" y="493071"/>
                  </a:cubicBezTo>
                  <a:lnTo>
                    <a:pt x="261888" y="502371"/>
                  </a:lnTo>
                  <a:lnTo>
                    <a:pt x="250824" y="513294"/>
                  </a:lnTo>
                  <a:lnTo>
                    <a:pt x="250825" y="513295"/>
                  </a:lnTo>
                  <a:lnTo>
                    <a:pt x="250796" y="513324"/>
                  </a:lnTo>
                  <a:lnTo>
                    <a:pt x="235320" y="491550"/>
                  </a:lnTo>
                  <a:lnTo>
                    <a:pt x="235350" y="491520"/>
                  </a:lnTo>
                  <a:lnTo>
                    <a:pt x="235362" y="491537"/>
                  </a:lnTo>
                  <a:lnTo>
                    <a:pt x="243276" y="483637"/>
                  </a:lnTo>
                  <a:close/>
                  <a:moveTo>
                    <a:pt x="134866" y="417276"/>
                  </a:moveTo>
                  <a:cubicBezTo>
                    <a:pt x="142293" y="416790"/>
                    <a:pt x="148502" y="422139"/>
                    <a:pt x="149111" y="429433"/>
                  </a:cubicBezTo>
                  <a:lnTo>
                    <a:pt x="160069" y="565949"/>
                  </a:lnTo>
                  <a:lnTo>
                    <a:pt x="235312" y="491552"/>
                  </a:lnTo>
                  <a:lnTo>
                    <a:pt x="250774" y="513312"/>
                  </a:lnTo>
                  <a:lnTo>
                    <a:pt x="158486" y="604607"/>
                  </a:lnTo>
                  <a:cubicBezTo>
                    <a:pt x="156051" y="607038"/>
                    <a:pt x="152642" y="608375"/>
                    <a:pt x="149233" y="608375"/>
                  </a:cubicBezTo>
                  <a:cubicBezTo>
                    <a:pt x="147650" y="608375"/>
                    <a:pt x="146189" y="608132"/>
                    <a:pt x="144606" y="607524"/>
                  </a:cubicBezTo>
                  <a:cubicBezTo>
                    <a:pt x="139858" y="605822"/>
                    <a:pt x="136449" y="601324"/>
                    <a:pt x="136084" y="596219"/>
                  </a:cubicBezTo>
                  <a:lnTo>
                    <a:pt x="122813" y="431499"/>
                  </a:lnTo>
                  <a:cubicBezTo>
                    <a:pt x="122204" y="424205"/>
                    <a:pt x="127683" y="417884"/>
                    <a:pt x="134866" y="417276"/>
                  </a:cubicBezTo>
                  <a:close/>
                  <a:moveTo>
                    <a:pt x="352706" y="225563"/>
                  </a:moveTo>
                  <a:cubicBezTo>
                    <a:pt x="357820" y="222524"/>
                    <a:pt x="364273" y="223253"/>
                    <a:pt x="368535" y="227387"/>
                  </a:cubicBezTo>
                  <a:cubicBezTo>
                    <a:pt x="372796" y="231398"/>
                    <a:pt x="373770" y="237841"/>
                    <a:pt x="371091" y="243069"/>
                  </a:cubicBezTo>
                  <a:lnTo>
                    <a:pt x="272226" y="430890"/>
                  </a:lnTo>
                  <a:cubicBezTo>
                    <a:pt x="269791" y="435266"/>
                    <a:pt x="265165" y="437819"/>
                    <a:pt x="260538" y="437819"/>
                  </a:cubicBezTo>
                  <a:cubicBezTo>
                    <a:pt x="258468" y="437819"/>
                    <a:pt x="256276" y="437333"/>
                    <a:pt x="254328" y="436360"/>
                  </a:cubicBezTo>
                  <a:cubicBezTo>
                    <a:pt x="247875" y="432956"/>
                    <a:pt x="245440" y="425054"/>
                    <a:pt x="248849" y="418490"/>
                  </a:cubicBezTo>
                  <a:lnTo>
                    <a:pt x="326286" y="271515"/>
                  </a:lnTo>
                  <a:lnTo>
                    <a:pt x="168856" y="363420"/>
                  </a:lnTo>
                  <a:cubicBezTo>
                    <a:pt x="162647" y="367067"/>
                    <a:pt x="154489" y="365000"/>
                    <a:pt x="150837" y="358679"/>
                  </a:cubicBezTo>
                  <a:cubicBezTo>
                    <a:pt x="147184" y="352357"/>
                    <a:pt x="149254" y="344334"/>
                    <a:pt x="155585" y="340687"/>
                  </a:cubicBezTo>
                  <a:close/>
                  <a:moveTo>
                    <a:pt x="566404" y="1455"/>
                  </a:moveTo>
                  <a:cubicBezTo>
                    <a:pt x="571395" y="-1098"/>
                    <a:pt x="577483" y="-247"/>
                    <a:pt x="581501" y="3642"/>
                  </a:cubicBezTo>
                  <a:cubicBezTo>
                    <a:pt x="585519" y="7532"/>
                    <a:pt x="586736" y="13488"/>
                    <a:pt x="584423" y="18593"/>
                  </a:cubicBezTo>
                  <a:lnTo>
                    <a:pt x="329475" y="589748"/>
                  </a:lnTo>
                  <a:cubicBezTo>
                    <a:pt x="327649" y="594124"/>
                    <a:pt x="323510" y="597041"/>
                    <a:pt x="318761" y="597527"/>
                  </a:cubicBezTo>
                  <a:cubicBezTo>
                    <a:pt x="318274" y="597527"/>
                    <a:pt x="317909" y="597649"/>
                    <a:pt x="317422" y="597649"/>
                  </a:cubicBezTo>
                  <a:cubicBezTo>
                    <a:pt x="313161" y="597649"/>
                    <a:pt x="309143" y="595583"/>
                    <a:pt x="306708" y="592058"/>
                  </a:cubicBezTo>
                  <a:lnTo>
                    <a:pt x="250825" y="513295"/>
                  </a:lnTo>
                  <a:lnTo>
                    <a:pt x="261886" y="502376"/>
                  </a:lnTo>
                  <a:lnTo>
                    <a:pt x="261888" y="502371"/>
                  </a:lnTo>
                  <a:lnTo>
                    <a:pt x="261904" y="502355"/>
                  </a:lnTo>
                  <a:cubicBezTo>
                    <a:pt x="267017" y="497250"/>
                    <a:pt x="267017" y="488985"/>
                    <a:pt x="261904" y="483758"/>
                  </a:cubicBezTo>
                  <a:cubicBezTo>
                    <a:pt x="259347" y="481145"/>
                    <a:pt x="255999" y="479838"/>
                    <a:pt x="252635" y="479823"/>
                  </a:cubicBezTo>
                  <a:lnTo>
                    <a:pt x="252617" y="479831"/>
                  </a:lnTo>
                  <a:lnTo>
                    <a:pt x="252609" y="479827"/>
                  </a:lnTo>
                  <a:cubicBezTo>
                    <a:pt x="249243" y="479812"/>
                    <a:pt x="245861" y="481090"/>
                    <a:pt x="243241" y="483644"/>
                  </a:cubicBezTo>
                  <a:lnTo>
                    <a:pt x="235350" y="491520"/>
                  </a:lnTo>
                  <a:lnTo>
                    <a:pt x="205898" y="449968"/>
                  </a:lnTo>
                  <a:cubicBezTo>
                    <a:pt x="201637" y="444012"/>
                    <a:pt x="202976" y="435868"/>
                    <a:pt x="208942" y="431614"/>
                  </a:cubicBezTo>
                  <a:cubicBezTo>
                    <a:pt x="214908" y="427360"/>
                    <a:pt x="223187" y="428818"/>
                    <a:pt x="227326" y="434774"/>
                  </a:cubicBezTo>
                  <a:lnTo>
                    <a:pt x="314865" y="557903"/>
                  </a:lnTo>
                  <a:lnTo>
                    <a:pt x="545341" y="41565"/>
                  </a:lnTo>
                  <a:lnTo>
                    <a:pt x="39707" y="296209"/>
                  </a:lnTo>
                  <a:lnTo>
                    <a:pt x="175947" y="383116"/>
                  </a:lnTo>
                  <a:cubicBezTo>
                    <a:pt x="182156" y="387006"/>
                    <a:pt x="183983" y="395149"/>
                    <a:pt x="179965" y="401348"/>
                  </a:cubicBezTo>
                  <a:cubicBezTo>
                    <a:pt x="176069" y="407426"/>
                    <a:pt x="167912" y="409249"/>
                    <a:pt x="161824" y="405360"/>
                  </a:cubicBezTo>
                  <a:lnTo>
                    <a:pt x="6104" y="305933"/>
                  </a:lnTo>
                  <a:cubicBezTo>
                    <a:pt x="2086" y="303381"/>
                    <a:pt x="-227" y="298883"/>
                    <a:pt x="17" y="294143"/>
                  </a:cubicBezTo>
                  <a:cubicBezTo>
                    <a:pt x="260" y="289524"/>
                    <a:pt x="2939" y="285270"/>
                    <a:pt x="7200" y="28308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F0502020204030204"/>
                <a:ea typeface="Microsoft YaHei"/>
                <a:cs typeface="+mn-ea"/>
                <a:sym typeface="+mn-lt"/>
              </a:endParaRPr>
            </a:p>
          </p:txBody>
        </p:sp>
        <p:sp>
          <p:nvSpPr>
            <p:cNvPr id="13" name="fountain-pen-close-up_16941">
              <a:extLst>
                <a:ext uri="{FF2B5EF4-FFF2-40B4-BE49-F238E27FC236}">
                  <a16:creationId xmlns:a16="http://schemas.microsoft.com/office/drawing/2014/main" id="{8943B225-0B96-4FB9-9B02-B68AA06B8381}"/>
                </a:ext>
              </a:extLst>
            </p:cNvPr>
            <p:cNvSpPr>
              <a:spLocks noChangeAspect="1"/>
            </p:cNvSpPr>
            <p:nvPr/>
          </p:nvSpPr>
          <p:spPr bwMode="auto">
            <a:xfrm flipV="1">
              <a:off x="9439425" y="533314"/>
              <a:ext cx="588447" cy="609685"/>
            </a:xfrm>
            <a:custGeom>
              <a:avLst/>
              <a:gdLst>
                <a:gd name="connsiteX0" fmla="*/ 231093 w 584535"/>
                <a:gd name="connsiteY0" fmla="*/ 221335 h 605631"/>
                <a:gd name="connsiteX1" fmla="*/ 258806 w 584535"/>
                <a:gd name="connsiteY1" fmla="*/ 260395 h 605631"/>
                <a:gd name="connsiteX2" fmla="*/ 261251 w 584535"/>
                <a:gd name="connsiteY2" fmla="*/ 275313 h 605631"/>
                <a:gd name="connsiteX3" fmla="*/ 256497 w 584535"/>
                <a:gd name="connsiteY3" fmla="*/ 307185 h 605631"/>
                <a:gd name="connsiteX4" fmla="*/ 196181 w 584535"/>
                <a:gd name="connsiteY4" fmla="*/ 302845 h 605631"/>
                <a:gd name="connsiteX5" fmla="*/ 162355 w 584535"/>
                <a:gd name="connsiteY5" fmla="*/ 350313 h 605631"/>
                <a:gd name="connsiteX6" fmla="*/ 138174 w 584535"/>
                <a:gd name="connsiteY6" fmla="*/ 337700 h 605631"/>
                <a:gd name="connsiteX7" fmla="*/ 130974 w 584535"/>
                <a:gd name="connsiteY7" fmla="*/ 332411 h 605631"/>
                <a:gd name="connsiteX8" fmla="*/ 119563 w 584535"/>
                <a:gd name="connsiteY8" fmla="*/ 318984 h 605631"/>
                <a:gd name="connsiteX9" fmla="*/ 108967 w 584535"/>
                <a:gd name="connsiteY9" fmla="*/ 278704 h 605631"/>
                <a:gd name="connsiteX10" fmla="*/ 150808 w 584535"/>
                <a:gd name="connsiteY10" fmla="*/ 239644 h 605631"/>
                <a:gd name="connsiteX11" fmla="*/ 231093 w 584535"/>
                <a:gd name="connsiteY11" fmla="*/ 221335 h 605631"/>
                <a:gd name="connsiteX12" fmla="*/ 562095 w 584535"/>
                <a:gd name="connsiteY12" fmla="*/ 196204 h 605631"/>
                <a:gd name="connsiteX13" fmla="*/ 571666 w 584535"/>
                <a:gd name="connsiteY13" fmla="*/ 213752 h 605631"/>
                <a:gd name="connsiteX14" fmla="*/ 545718 w 584535"/>
                <a:gd name="connsiteY14" fmla="*/ 311413 h 605631"/>
                <a:gd name="connsiteX15" fmla="*/ 515287 w 584535"/>
                <a:gd name="connsiteY15" fmla="*/ 379911 h 605631"/>
                <a:gd name="connsiteX16" fmla="*/ 567047 w 584535"/>
                <a:gd name="connsiteY16" fmla="*/ 408124 h 605631"/>
                <a:gd name="connsiteX17" fmla="*/ 441655 w 584535"/>
                <a:gd name="connsiteY17" fmla="*/ 529928 h 605631"/>
                <a:gd name="connsiteX18" fmla="*/ 564738 w 584535"/>
                <a:gd name="connsiteY18" fmla="*/ 575503 h 605631"/>
                <a:gd name="connsiteX19" fmla="*/ 561885 w 584535"/>
                <a:gd name="connsiteY19" fmla="*/ 592322 h 605631"/>
                <a:gd name="connsiteX20" fmla="*/ 376582 w 584535"/>
                <a:gd name="connsiteY20" fmla="*/ 599104 h 605631"/>
                <a:gd name="connsiteX21" fmla="*/ 340581 w 584535"/>
                <a:gd name="connsiteY21" fmla="*/ 579708 h 605631"/>
                <a:gd name="connsiteX22" fmla="*/ 341804 w 584535"/>
                <a:gd name="connsiteY22" fmla="*/ 579843 h 605631"/>
                <a:gd name="connsiteX23" fmla="*/ 285425 w 584535"/>
                <a:gd name="connsiteY23" fmla="*/ 452749 h 605631"/>
                <a:gd name="connsiteX24" fmla="*/ 285425 w 584535"/>
                <a:gd name="connsiteY24" fmla="*/ 435659 h 605631"/>
                <a:gd name="connsiteX25" fmla="*/ 267764 w 584535"/>
                <a:gd name="connsiteY25" fmla="*/ 425350 h 605631"/>
                <a:gd name="connsiteX26" fmla="*/ 264232 w 584535"/>
                <a:gd name="connsiteY26" fmla="*/ 445560 h 605631"/>
                <a:gd name="connsiteX27" fmla="*/ 276051 w 584535"/>
                <a:gd name="connsiteY27" fmla="*/ 456276 h 605631"/>
                <a:gd name="connsiteX28" fmla="*/ 335147 w 584535"/>
                <a:gd name="connsiteY28" fmla="*/ 588389 h 605631"/>
                <a:gd name="connsiteX29" fmla="*/ 325773 w 584535"/>
                <a:gd name="connsiteY29" fmla="*/ 583506 h 605631"/>
                <a:gd name="connsiteX30" fmla="*/ 228231 w 584535"/>
                <a:gd name="connsiteY30" fmla="*/ 509853 h 605631"/>
                <a:gd name="connsiteX31" fmla="*/ 217635 w 584535"/>
                <a:gd name="connsiteY31" fmla="*/ 502258 h 605631"/>
                <a:gd name="connsiteX32" fmla="*/ 163565 w 584535"/>
                <a:gd name="connsiteY32" fmla="*/ 343017 h 605631"/>
                <a:gd name="connsiteX33" fmla="*/ 193181 w 584535"/>
                <a:gd name="connsiteY33" fmla="*/ 309242 h 605631"/>
                <a:gd name="connsiteX34" fmla="*/ 254994 w 584535"/>
                <a:gd name="connsiteY34" fmla="*/ 310463 h 605631"/>
                <a:gd name="connsiteX35" fmla="*/ 340717 w 584535"/>
                <a:gd name="connsiteY35" fmla="*/ 463736 h 605631"/>
                <a:gd name="connsiteX36" fmla="*/ 340717 w 584535"/>
                <a:gd name="connsiteY36" fmla="*/ 490999 h 605631"/>
                <a:gd name="connsiteX37" fmla="*/ 345879 w 584535"/>
                <a:gd name="connsiteY37" fmla="*/ 576859 h 605631"/>
                <a:gd name="connsiteX38" fmla="*/ 345879 w 584535"/>
                <a:gd name="connsiteY38" fmla="*/ 580250 h 605631"/>
                <a:gd name="connsiteX39" fmla="*/ 538382 w 584535"/>
                <a:gd name="connsiteY39" fmla="*/ 579572 h 605631"/>
                <a:gd name="connsiteX40" fmla="*/ 414349 w 584535"/>
                <a:gd name="connsiteY40" fmla="*/ 536710 h 605631"/>
                <a:gd name="connsiteX41" fmla="*/ 414892 w 584535"/>
                <a:gd name="connsiteY41" fmla="*/ 521111 h 605631"/>
                <a:gd name="connsiteX42" fmla="*/ 538654 w 584535"/>
                <a:gd name="connsiteY42" fmla="*/ 466042 h 605631"/>
                <a:gd name="connsiteX43" fmla="*/ 483226 w 584535"/>
                <a:gd name="connsiteY43" fmla="*/ 376927 h 605631"/>
                <a:gd name="connsiteX44" fmla="*/ 480917 w 584535"/>
                <a:gd name="connsiteY44" fmla="*/ 335150 h 605631"/>
                <a:gd name="connsiteX45" fmla="*/ 562972 w 584535"/>
                <a:gd name="connsiteY45" fmla="*/ 201002 h 605631"/>
                <a:gd name="connsiteX46" fmla="*/ 562095 w 584535"/>
                <a:gd name="connsiteY46" fmla="*/ 196204 h 605631"/>
                <a:gd name="connsiteX47" fmla="*/ 135269 w 584535"/>
                <a:gd name="connsiteY47" fmla="*/ 1806 h 605631"/>
                <a:gd name="connsiteX48" fmla="*/ 155716 w 584535"/>
                <a:gd name="connsiteY48" fmla="*/ 20464 h 605631"/>
                <a:gd name="connsiteX49" fmla="*/ 209391 w 584535"/>
                <a:gd name="connsiteY49" fmla="*/ 179698 h 605631"/>
                <a:gd name="connsiteX50" fmla="*/ 226105 w 584535"/>
                <a:gd name="connsiteY50" fmla="*/ 211572 h 605631"/>
                <a:gd name="connsiteX51" fmla="*/ 145796 w 584535"/>
                <a:gd name="connsiteY51" fmla="*/ 229747 h 605631"/>
                <a:gd name="connsiteX52" fmla="*/ 103943 w 584535"/>
                <a:gd name="connsiteY52" fmla="*/ 268810 h 605631"/>
                <a:gd name="connsiteX53" fmla="*/ 99866 w 584535"/>
                <a:gd name="connsiteY53" fmla="*/ 255925 h 605631"/>
                <a:gd name="connsiteX54" fmla="*/ 52850 w 584535"/>
                <a:gd name="connsiteY54" fmla="*/ 171560 h 605631"/>
                <a:gd name="connsiteX55" fmla="*/ 1349 w 584535"/>
                <a:gd name="connsiteY55" fmla="*/ 84483 h 605631"/>
                <a:gd name="connsiteX56" fmla="*/ 37087 w 584535"/>
                <a:gd name="connsiteY56" fmla="*/ 29959 h 605631"/>
                <a:gd name="connsiteX57" fmla="*/ 135269 w 584535"/>
                <a:gd name="connsiteY57" fmla="*/ 1806 h 605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584535" h="605631">
                  <a:moveTo>
                    <a:pt x="231093" y="221335"/>
                  </a:moveTo>
                  <a:cubicBezTo>
                    <a:pt x="242097" y="238966"/>
                    <a:pt x="254867" y="255784"/>
                    <a:pt x="258806" y="260395"/>
                  </a:cubicBezTo>
                  <a:cubicBezTo>
                    <a:pt x="265191" y="267990"/>
                    <a:pt x="261251" y="275313"/>
                    <a:pt x="261251" y="275313"/>
                  </a:cubicBezTo>
                  <a:cubicBezTo>
                    <a:pt x="261251" y="275313"/>
                    <a:pt x="272255" y="292673"/>
                    <a:pt x="256497" y="307185"/>
                  </a:cubicBezTo>
                  <a:cubicBezTo>
                    <a:pt x="256497" y="307185"/>
                    <a:pt x="245901" y="282366"/>
                    <a:pt x="196181" y="302845"/>
                  </a:cubicBezTo>
                  <a:cubicBezTo>
                    <a:pt x="146461" y="323324"/>
                    <a:pt x="162355" y="350313"/>
                    <a:pt x="162355" y="350313"/>
                  </a:cubicBezTo>
                  <a:cubicBezTo>
                    <a:pt x="162355" y="350313"/>
                    <a:pt x="144016" y="349635"/>
                    <a:pt x="138174" y="337700"/>
                  </a:cubicBezTo>
                  <a:cubicBezTo>
                    <a:pt x="138174" y="337700"/>
                    <a:pt x="135457" y="333360"/>
                    <a:pt x="130974" y="332411"/>
                  </a:cubicBezTo>
                  <a:cubicBezTo>
                    <a:pt x="126355" y="331461"/>
                    <a:pt x="121465" y="324273"/>
                    <a:pt x="119563" y="318984"/>
                  </a:cubicBezTo>
                  <a:cubicBezTo>
                    <a:pt x="118205" y="315187"/>
                    <a:pt x="113042" y="293487"/>
                    <a:pt x="108967" y="278704"/>
                  </a:cubicBezTo>
                  <a:cubicBezTo>
                    <a:pt x="120378" y="262565"/>
                    <a:pt x="134235" y="249409"/>
                    <a:pt x="150808" y="239644"/>
                  </a:cubicBezTo>
                  <a:cubicBezTo>
                    <a:pt x="174445" y="225675"/>
                    <a:pt x="201615" y="219979"/>
                    <a:pt x="231093" y="221335"/>
                  </a:cubicBezTo>
                  <a:close/>
                  <a:moveTo>
                    <a:pt x="562095" y="196204"/>
                  </a:moveTo>
                  <a:cubicBezTo>
                    <a:pt x="563031" y="195263"/>
                    <a:pt x="568610" y="204698"/>
                    <a:pt x="571666" y="213752"/>
                  </a:cubicBezTo>
                  <a:cubicBezTo>
                    <a:pt x="584300" y="252274"/>
                    <a:pt x="576285" y="284013"/>
                    <a:pt x="545718" y="311413"/>
                  </a:cubicBezTo>
                  <a:cubicBezTo>
                    <a:pt x="527650" y="327689"/>
                    <a:pt x="473309" y="352783"/>
                    <a:pt x="515287" y="379911"/>
                  </a:cubicBezTo>
                  <a:cubicBezTo>
                    <a:pt x="531454" y="390491"/>
                    <a:pt x="551832" y="396187"/>
                    <a:pt x="567047" y="408124"/>
                  </a:cubicBezTo>
                  <a:cubicBezTo>
                    <a:pt x="633479" y="459938"/>
                    <a:pt x="492872" y="508361"/>
                    <a:pt x="441655" y="529928"/>
                  </a:cubicBezTo>
                  <a:cubicBezTo>
                    <a:pt x="481868" y="548646"/>
                    <a:pt x="531046" y="541322"/>
                    <a:pt x="564738" y="575503"/>
                  </a:cubicBezTo>
                  <a:cubicBezTo>
                    <a:pt x="569764" y="580793"/>
                    <a:pt x="569628" y="590695"/>
                    <a:pt x="561885" y="592322"/>
                  </a:cubicBezTo>
                  <a:cubicBezTo>
                    <a:pt x="486079" y="608328"/>
                    <a:pt x="455241" y="609006"/>
                    <a:pt x="376582" y="599104"/>
                  </a:cubicBezTo>
                  <a:cubicBezTo>
                    <a:pt x="341260" y="594628"/>
                    <a:pt x="327947" y="578623"/>
                    <a:pt x="340581" y="579708"/>
                  </a:cubicBezTo>
                  <a:cubicBezTo>
                    <a:pt x="340989" y="579708"/>
                    <a:pt x="341396" y="579843"/>
                    <a:pt x="341804" y="579843"/>
                  </a:cubicBezTo>
                  <a:lnTo>
                    <a:pt x="285425" y="452749"/>
                  </a:lnTo>
                  <a:cubicBezTo>
                    <a:pt x="288278" y="448680"/>
                    <a:pt x="288414" y="442034"/>
                    <a:pt x="285425" y="435659"/>
                  </a:cubicBezTo>
                  <a:cubicBezTo>
                    <a:pt x="281485" y="427249"/>
                    <a:pt x="273606" y="422637"/>
                    <a:pt x="267764" y="425350"/>
                  </a:cubicBezTo>
                  <a:cubicBezTo>
                    <a:pt x="261923" y="428063"/>
                    <a:pt x="260428" y="437151"/>
                    <a:pt x="264232" y="445560"/>
                  </a:cubicBezTo>
                  <a:cubicBezTo>
                    <a:pt x="266949" y="451257"/>
                    <a:pt x="271568" y="455191"/>
                    <a:pt x="276051" y="456276"/>
                  </a:cubicBezTo>
                  <a:lnTo>
                    <a:pt x="335147" y="588389"/>
                  </a:lnTo>
                  <a:cubicBezTo>
                    <a:pt x="335147" y="588389"/>
                    <a:pt x="331207" y="591373"/>
                    <a:pt x="325773" y="583506"/>
                  </a:cubicBezTo>
                  <a:cubicBezTo>
                    <a:pt x="320203" y="575503"/>
                    <a:pt x="278904" y="524367"/>
                    <a:pt x="228231" y="509853"/>
                  </a:cubicBezTo>
                  <a:cubicBezTo>
                    <a:pt x="228231" y="509853"/>
                    <a:pt x="219537" y="507276"/>
                    <a:pt x="217635" y="502258"/>
                  </a:cubicBezTo>
                  <a:lnTo>
                    <a:pt x="163565" y="343017"/>
                  </a:lnTo>
                  <a:cubicBezTo>
                    <a:pt x="163565" y="343017"/>
                    <a:pt x="161256" y="323485"/>
                    <a:pt x="193181" y="309242"/>
                  </a:cubicBezTo>
                  <a:cubicBezTo>
                    <a:pt x="223884" y="295678"/>
                    <a:pt x="248745" y="300019"/>
                    <a:pt x="254994" y="310463"/>
                  </a:cubicBezTo>
                  <a:cubicBezTo>
                    <a:pt x="254994" y="310463"/>
                    <a:pt x="301999" y="410565"/>
                    <a:pt x="340717" y="463736"/>
                  </a:cubicBezTo>
                  <a:cubicBezTo>
                    <a:pt x="340717" y="463736"/>
                    <a:pt x="344521" y="465906"/>
                    <a:pt x="340717" y="490999"/>
                  </a:cubicBezTo>
                  <a:cubicBezTo>
                    <a:pt x="336913" y="515957"/>
                    <a:pt x="337728" y="526808"/>
                    <a:pt x="345879" y="576859"/>
                  </a:cubicBezTo>
                  <a:cubicBezTo>
                    <a:pt x="345879" y="576859"/>
                    <a:pt x="346151" y="578351"/>
                    <a:pt x="345879" y="580250"/>
                  </a:cubicBezTo>
                  <a:cubicBezTo>
                    <a:pt x="410273" y="586083"/>
                    <a:pt x="475890" y="598290"/>
                    <a:pt x="538382" y="579572"/>
                  </a:cubicBezTo>
                  <a:cubicBezTo>
                    <a:pt x="502110" y="556242"/>
                    <a:pt x="451165" y="562482"/>
                    <a:pt x="414349" y="536710"/>
                  </a:cubicBezTo>
                  <a:cubicBezTo>
                    <a:pt x="409323" y="533183"/>
                    <a:pt x="409866" y="524367"/>
                    <a:pt x="414892" y="521111"/>
                  </a:cubicBezTo>
                  <a:cubicBezTo>
                    <a:pt x="452388" y="497103"/>
                    <a:pt x="504827" y="494526"/>
                    <a:pt x="538654" y="466042"/>
                  </a:cubicBezTo>
                  <a:cubicBezTo>
                    <a:pt x="586882" y="425214"/>
                    <a:pt x="509038" y="403241"/>
                    <a:pt x="483226" y="376927"/>
                  </a:cubicBezTo>
                  <a:cubicBezTo>
                    <a:pt x="469913" y="363498"/>
                    <a:pt x="468147" y="348714"/>
                    <a:pt x="480917" y="335150"/>
                  </a:cubicBezTo>
                  <a:cubicBezTo>
                    <a:pt x="515831" y="298391"/>
                    <a:pt x="584708" y="266923"/>
                    <a:pt x="562972" y="201002"/>
                  </a:cubicBezTo>
                  <a:cubicBezTo>
                    <a:pt x="561987" y="197984"/>
                    <a:pt x="561783" y="196517"/>
                    <a:pt x="562095" y="196204"/>
                  </a:cubicBezTo>
                  <a:close/>
                  <a:moveTo>
                    <a:pt x="135269" y="1806"/>
                  </a:moveTo>
                  <a:cubicBezTo>
                    <a:pt x="144268" y="4476"/>
                    <a:pt x="151470" y="10292"/>
                    <a:pt x="155716" y="20464"/>
                  </a:cubicBezTo>
                  <a:cubicBezTo>
                    <a:pt x="172566" y="61154"/>
                    <a:pt x="201510" y="156641"/>
                    <a:pt x="209391" y="179698"/>
                  </a:cubicBezTo>
                  <a:cubicBezTo>
                    <a:pt x="212516" y="188786"/>
                    <a:pt x="219039" y="200315"/>
                    <a:pt x="226105" y="211572"/>
                  </a:cubicBezTo>
                  <a:cubicBezTo>
                    <a:pt x="196754" y="210216"/>
                    <a:pt x="169440" y="215913"/>
                    <a:pt x="145796" y="229747"/>
                  </a:cubicBezTo>
                  <a:cubicBezTo>
                    <a:pt x="129218" y="239513"/>
                    <a:pt x="115358" y="252805"/>
                    <a:pt x="103943" y="268810"/>
                  </a:cubicBezTo>
                  <a:cubicBezTo>
                    <a:pt x="102312" y="262842"/>
                    <a:pt x="100818" y="257959"/>
                    <a:pt x="99866" y="255925"/>
                  </a:cubicBezTo>
                  <a:cubicBezTo>
                    <a:pt x="96741" y="248736"/>
                    <a:pt x="76222" y="206825"/>
                    <a:pt x="52850" y="171560"/>
                  </a:cubicBezTo>
                  <a:cubicBezTo>
                    <a:pt x="29477" y="136296"/>
                    <a:pt x="5154" y="91672"/>
                    <a:pt x="1349" y="84483"/>
                  </a:cubicBezTo>
                  <a:cubicBezTo>
                    <a:pt x="-2456" y="77295"/>
                    <a:pt x="-418" y="51117"/>
                    <a:pt x="37087" y="29959"/>
                  </a:cubicBezTo>
                  <a:cubicBezTo>
                    <a:pt x="65114" y="14090"/>
                    <a:pt x="108275" y="-6205"/>
                    <a:pt x="135269" y="180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F0502020204030204"/>
                <a:ea typeface="Microsoft YaHei"/>
                <a:cs typeface="+mn-ea"/>
                <a:sym typeface="+mn-lt"/>
              </a:endParaRPr>
            </a:p>
          </p:txBody>
        </p:sp>
        <p:sp>
          <p:nvSpPr>
            <p:cNvPr id="14" name="ruler_263676">
              <a:extLst>
                <a:ext uri="{FF2B5EF4-FFF2-40B4-BE49-F238E27FC236}">
                  <a16:creationId xmlns:a16="http://schemas.microsoft.com/office/drawing/2014/main" id="{A89005BD-98FE-490C-B713-A6F26ED60C7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566112" y="3319880"/>
              <a:ext cx="609685" cy="608755"/>
            </a:xfrm>
            <a:custGeom>
              <a:avLst/>
              <a:gdLst>
                <a:gd name="connsiteX0" fmla="*/ 382195 w 607648"/>
                <a:gd name="connsiteY0" fmla="*/ 318513 h 606722"/>
                <a:gd name="connsiteX1" fmla="*/ 319178 w 607648"/>
                <a:gd name="connsiteY1" fmla="*/ 381790 h 606722"/>
                <a:gd name="connsiteX2" fmla="*/ 520155 w 607648"/>
                <a:gd name="connsiteY2" fmla="*/ 582460 h 606722"/>
                <a:gd name="connsiteX3" fmla="*/ 583349 w 607648"/>
                <a:gd name="connsiteY3" fmla="*/ 519362 h 606722"/>
                <a:gd name="connsiteX4" fmla="*/ 550595 w 607648"/>
                <a:gd name="connsiteY4" fmla="*/ 486657 h 606722"/>
                <a:gd name="connsiteX5" fmla="*/ 527631 w 607648"/>
                <a:gd name="connsiteY5" fmla="*/ 509497 h 606722"/>
                <a:gd name="connsiteX6" fmla="*/ 520600 w 607648"/>
                <a:gd name="connsiteY6" fmla="*/ 512430 h 606722"/>
                <a:gd name="connsiteX7" fmla="*/ 513479 w 607648"/>
                <a:gd name="connsiteY7" fmla="*/ 509497 h 606722"/>
                <a:gd name="connsiteX8" fmla="*/ 513479 w 607648"/>
                <a:gd name="connsiteY8" fmla="*/ 495278 h 606722"/>
                <a:gd name="connsiteX9" fmla="*/ 536354 w 607648"/>
                <a:gd name="connsiteY9" fmla="*/ 472438 h 606722"/>
                <a:gd name="connsiteX10" fmla="*/ 503333 w 607648"/>
                <a:gd name="connsiteY10" fmla="*/ 439467 h 606722"/>
                <a:gd name="connsiteX11" fmla="*/ 471735 w 607648"/>
                <a:gd name="connsiteY11" fmla="*/ 471016 h 606722"/>
                <a:gd name="connsiteX12" fmla="*/ 464615 w 607648"/>
                <a:gd name="connsiteY12" fmla="*/ 473949 h 606722"/>
                <a:gd name="connsiteX13" fmla="*/ 457494 w 607648"/>
                <a:gd name="connsiteY13" fmla="*/ 471016 h 606722"/>
                <a:gd name="connsiteX14" fmla="*/ 457494 w 607648"/>
                <a:gd name="connsiteY14" fmla="*/ 456797 h 606722"/>
                <a:gd name="connsiteX15" fmla="*/ 489091 w 607648"/>
                <a:gd name="connsiteY15" fmla="*/ 425247 h 606722"/>
                <a:gd name="connsiteX16" fmla="*/ 456070 w 607648"/>
                <a:gd name="connsiteY16" fmla="*/ 392276 h 606722"/>
                <a:gd name="connsiteX17" fmla="*/ 433195 w 607648"/>
                <a:gd name="connsiteY17" fmla="*/ 415205 h 606722"/>
                <a:gd name="connsiteX18" fmla="*/ 426075 w 607648"/>
                <a:gd name="connsiteY18" fmla="*/ 418138 h 606722"/>
                <a:gd name="connsiteX19" fmla="*/ 418954 w 607648"/>
                <a:gd name="connsiteY19" fmla="*/ 415205 h 606722"/>
                <a:gd name="connsiteX20" fmla="*/ 418954 w 607648"/>
                <a:gd name="connsiteY20" fmla="*/ 400986 h 606722"/>
                <a:gd name="connsiteX21" fmla="*/ 441829 w 607648"/>
                <a:gd name="connsiteY21" fmla="*/ 378057 h 606722"/>
                <a:gd name="connsiteX22" fmla="*/ 408897 w 607648"/>
                <a:gd name="connsiteY22" fmla="*/ 345175 h 606722"/>
                <a:gd name="connsiteX23" fmla="*/ 377299 w 607648"/>
                <a:gd name="connsiteY23" fmla="*/ 376724 h 606722"/>
                <a:gd name="connsiteX24" fmla="*/ 370179 w 607648"/>
                <a:gd name="connsiteY24" fmla="*/ 379657 h 606722"/>
                <a:gd name="connsiteX25" fmla="*/ 363058 w 607648"/>
                <a:gd name="connsiteY25" fmla="*/ 376724 h 606722"/>
                <a:gd name="connsiteX26" fmla="*/ 363058 w 607648"/>
                <a:gd name="connsiteY26" fmla="*/ 362505 h 606722"/>
                <a:gd name="connsiteX27" fmla="*/ 394655 w 607648"/>
                <a:gd name="connsiteY27" fmla="*/ 330955 h 606722"/>
                <a:gd name="connsiteX28" fmla="*/ 214417 w 607648"/>
                <a:gd name="connsiteY28" fmla="*/ 305627 h 606722"/>
                <a:gd name="connsiteX29" fmla="*/ 214417 w 607648"/>
                <a:gd name="connsiteY29" fmla="*/ 336110 h 606722"/>
                <a:gd name="connsiteX30" fmla="*/ 229637 w 607648"/>
                <a:gd name="connsiteY30" fmla="*/ 320824 h 606722"/>
                <a:gd name="connsiteX31" fmla="*/ 312947 w 607648"/>
                <a:gd name="connsiteY31" fmla="*/ 220933 h 606722"/>
                <a:gd name="connsiteX32" fmla="*/ 321136 w 607648"/>
                <a:gd name="connsiteY32" fmla="*/ 229198 h 606722"/>
                <a:gd name="connsiteX33" fmla="*/ 329414 w 607648"/>
                <a:gd name="connsiteY33" fmla="*/ 220933 h 606722"/>
                <a:gd name="connsiteX34" fmla="*/ 400945 w 607648"/>
                <a:gd name="connsiteY34" fmla="*/ 206927 h 606722"/>
                <a:gd name="connsiteX35" fmla="*/ 415182 w 607648"/>
                <a:gd name="connsiteY35" fmla="*/ 206927 h 606722"/>
                <a:gd name="connsiteX36" fmla="*/ 415182 w 607648"/>
                <a:gd name="connsiteY36" fmla="*/ 221147 h 606722"/>
                <a:gd name="connsiteX37" fmla="*/ 213909 w 607648"/>
                <a:gd name="connsiteY37" fmla="*/ 422083 h 606722"/>
                <a:gd name="connsiteX38" fmla="*/ 206791 w 607648"/>
                <a:gd name="connsiteY38" fmla="*/ 425016 h 606722"/>
                <a:gd name="connsiteX39" fmla="*/ 199672 w 607648"/>
                <a:gd name="connsiteY39" fmla="*/ 422083 h 606722"/>
                <a:gd name="connsiteX40" fmla="*/ 199672 w 607648"/>
                <a:gd name="connsiteY40" fmla="*/ 407864 h 606722"/>
                <a:gd name="connsiteX41" fmla="*/ 221004 w 607648"/>
                <a:gd name="connsiteY41" fmla="*/ 129129 h 606722"/>
                <a:gd name="connsiteX42" fmla="*/ 292743 w 607648"/>
                <a:gd name="connsiteY42" fmla="*/ 200848 h 606722"/>
                <a:gd name="connsiteX43" fmla="*/ 353623 w 607648"/>
                <a:gd name="connsiteY43" fmla="*/ 200848 h 606722"/>
                <a:gd name="connsiteX44" fmla="*/ 362880 w 607648"/>
                <a:gd name="connsiteY44" fmla="*/ 206980 h 606722"/>
                <a:gd name="connsiteX45" fmla="*/ 360744 w 607648"/>
                <a:gd name="connsiteY45" fmla="*/ 218000 h 606722"/>
                <a:gd name="connsiteX46" fmla="*/ 328346 w 607648"/>
                <a:gd name="connsiteY46" fmla="*/ 250438 h 606722"/>
                <a:gd name="connsiteX47" fmla="*/ 328257 w 607648"/>
                <a:gd name="connsiteY47" fmla="*/ 250438 h 606722"/>
                <a:gd name="connsiteX48" fmla="*/ 328168 w 607648"/>
                <a:gd name="connsiteY48" fmla="*/ 250527 h 606722"/>
                <a:gd name="connsiteX49" fmla="*/ 211480 w 607648"/>
                <a:gd name="connsiteY49" fmla="*/ 367481 h 606722"/>
                <a:gd name="connsiteX50" fmla="*/ 204359 w 607648"/>
                <a:gd name="connsiteY50" fmla="*/ 370414 h 606722"/>
                <a:gd name="connsiteX51" fmla="*/ 200532 w 607648"/>
                <a:gd name="connsiteY51" fmla="*/ 369703 h 606722"/>
                <a:gd name="connsiteX52" fmla="*/ 194301 w 607648"/>
                <a:gd name="connsiteY52" fmla="*/ 360372 h 606722"/>
                <a:gd name="connsiteX53" fmla="*/ 194301 w 607648"/>
                <a:gd name="connsiteY53" fmla="*/ 285542 h 606722"/>
                <a:gd name="connsiteX54" fmla="*/ 127813 w 607648"/>
                <a:gd name="connsiteY54" fmla="*/ 219156 h 606722"/>
                <a:gd name="connsiteX55" fmla="*/ 127813 w 607648"/>
                <a:gd name="connsiteY55" fmla="*/ 544957 h 606722"/>
                <a:gd name="connsiteX56" fmla="*/ 297727 w 607648"/>
                <a:gd name="connsiteY56" fmla="*/ 374769 h 606722"/>
                <a:gd name="connsiteX57" fmla="*/ 297816 w 607648"/>
                <a:gd name="connsiteY57" fmla="*/ 374680 h 606722"/>
                <a:gd name="connsiteX58" fmla="*/ 297905 w 607648"/>
                <a:gd name="connsiteY58" fmla="*/ 374591 h 606722"/>
                <a:gd name="connsiteX59" fmla="*/ 375074 w 607648"/>
                <a:gd name="connsiteY59" fmla="*/ 297273 h 606722"/>
                <a:gd name="connsiteX60" fmla="*/ 375163 w 607648"/>
                <a:gd name="connsiteY60" fmla="*/ 297184 h 606722"/>
                <a:gd name="connsiteX61" fmla="*/ 542851 w 607648"/>
                <a:gd name="connsiteY61" fmla="*/ 129129 h 606722"/>
                <a:gd name="connsiteX62" fmla="*/ 478500 w 607648"/>
                <a:gd name="connsiteY62" fmla="*/ 129129 h 606722"/>
                <a:gd name="connsiteX63" fmla="*/ 478500 w 607648"/>
                <a:gd name="connsiteY63" fmla="*/ 154013 h 606722"/>
                <a:gd name="connsiteX64" fmla="*/ 468442 w 607648"/>
                <a:gd name="connsiteY64" fmla="*/ 164056 h 606722"/>
                <a:gd name="connsiteX65" fmla="*/ 458384 w 607648"/>
                <a:gd name="connsiteY65" fmla="*/ 154013 h 606722"/>
                <a:gd name="connsiteX66" fmla="*/ 458384 w 607648"/>
                <a:gd name="connsiteY66" fmla="*/ 129129 h 606722"/>
                <a:gd name="connsiteX67" fmla="*/ 417352 w 607648"/>
                <a:gd name="connsiteY67" fmla="*/ 129129 h 606722"/>
                <a:gd name="connsiteX68" fmla="*/ 417352 w 607648"/>
                <a:gd name="connsiteY68" fmla="*/ 166366 h 606722"/>
                <a:gd name="connsiteX69" fmla="*/ 407294 w 607648"/>
                <a:gd name="connsiteY69" fmla="*/ 176409 h 606722"/>
                <a:gd name="connsiteX70" fmla="*/ 397237 w 607648"/>
                <a:gd name="connsiteY70" fmla="*/ 166366 h 606722"/>
                <a:gd name="connsiteX71" fmla="*/ 397237 w 607648"/>
                <a:gd name="connsiteY71" fmla="*/ 129129 h 606722"/>
                <a:gd name="connsiteX72" fmla="*/ 356205 w 607648"/>
                <a:gd name="connsiteY72" fmla="*/ 129129 h 606722"/>
                <a:gd name="connsiteX73" fmla="*/ 356205 w 607648"/>
                <a:gd name="connsiteY73" fmla="*/ 154013 h 606722"/>
                <a:gd name="connsiteX74" fmla="*/ 346147 w 607648"/>
                <a:gd name="connsiteY74" fmla="*/ 164056 h 606722"/>
                <a:gd name="connsiteX75" fmla="*/ 336089 w 607648"/>
                <a:gd name="connsiteY75" fmla="*/ 154013 h 606722"/>
                <a:gd name="connsiteX76" fmla="*/ 336089 w 607648"/>
                <a:gd name="connsiteY76" fmla="*/ 129129 h 606722"/>
                <a:gd name="connsiteX77" fmla="*/ 294968 w 607648"/>
                <a:gd name="connsiteY77" fmla="*/ 129129 h 606722"/>
                <a:gd name="connsiteX78" fmla="*/ 294968 w 607648"/>
                <a:gd name="connsiteY78" fmla="*/ 166366 h 606722"/>
                <a:gd name="connsiteX79" fmla="*/ 284910 w 607648"/>
                <a:gd name="connsiteY79" fmla="*/ 176409 h 606722"/>
                <a:gd name="connsiteX80" fmla="*/ 274853 w 607648"/>
                <a:gd name="connsiteY80" fmla="*/ 166366 h 606722"/>
                <a:gd name="connsiteX81" fmla="*/ 274853 w 607648"/>
                <a:gd name="connsiteY81" fmla="*/ 129129 h 606722"/>
                <a:gd name="connsiteX82" fmla="*/ 87493 w 607648"/>
                <a:gd name="connsiteY82" fmla="*/ 24262 h 606722"/>
                <a:gd name="connsiteX83" fmla="*/ 24299 w 607648"/>
                <a:gd name="connsiteY83" fmla="*/ 87360 h 606722"/>
                <a:gd name="connsiteX84" fmla="*/ 243878 w 607648"/>
                <a:gd name="connsiteY84" fmla="*/ 306605 h 606722"/>
                <a:gd name="connsiteX85" fmla="*/ 268355 w 607648"/>
                <a:gd name="connsiteY85" fmla="*/ 282076 h 606722"/>
                <a:gd name="connsiteX86" fmla="*/ 268622 w 607648"/>
                <a:gd name="connsiteY86" fmla="*/ 268213 h 606722"/>
                <a:gd name="connsiteX87" fmla="*/ 300220 w 607648"/>
                <a:gd name="connsiteY87" fmla="*/ 236663 h 606722"/>
                <a:gd name="connsiteX88" fmla="*/ 267198 w 607648"/>
                <a:gd name="connsiteY88" fmla="*/ 203692 h 606722"/>
                <a:gd name="connsiteX89" fmla="*/ 244323 w 607648"/>
                <a:gd name="connsiteY89" fmla="*/ 226532 h 606722"/>
                <a:gd name="connsiteX90" fmla="*/ 237203 w 607648"/>
                <a:gd name="connsiteY90" fmla="*/ 229465 h 606722"/>
                <a:gd name="connsiteX91" fmla="*/ 230082 w 607648"/>
                <a:gd name="connsiteY91" fmla="*/ 226532 h 606722"/>
                <a:gd name="connsiteX92" fmla="*/ 230082 w 607648"/>
                <a:gd name="connsiteY92" fmla="*/ 212313 h 606722"/>
                <a:gd name="connsiteX93" fmla="*/ 252957 w 607648"/>
                <a:gd name="connsiteY93" fmla="*/ 189473 h 606722"/>
                <a:gd name="connsiteX94" fmla="*/ 219936 w 607648"/>
                <a:gd name="connsiteY94" fmla="*/ 156502 h 606722"/>
                <a:gd name="connsiteX95" fmla="*/ 188338 w 607648"/>
                <a:gd name="connsiteY95" fmla="*/ 188051 h 606722"/>
                <a:gd name="connsiteX96" fmla="*/ 181217 w 607648"/>
                <a:gd name="connsiteY96" fmla="*/ 190984 h 606722"/>
                <a:gd name="connsiteX97" fmla="*/ 174097 w 607648"/>
                <a:gd name="connsiteY97" fmla="*/ 188051 h 606722"/>
                <a:gd name="connsiteX98" fmla="*/ 174097 w 607648"/>
                <a:gd name="connsiteY98" fmla="*/ 173832 h 606722"/>
                <a:gd name="connsiteX99" fmla="*/ 205695 w 607648"/>
                <a:gd name="connsiteY99" fmla="*/ 142282 h 606722"/>
                <a:gd name="connsiteX100" fmla="*/ 172762 w 607648"/>
                <a:gd name="connsiteY100" fmla="*/ 109400 h 606722"/>
                <a:gd name="connsiteX101" fmla="*/ 149798 w 607648"/>
                <a:gd name="connsiteY101" fmla="*/ 132240 h 606722"/>
                <a:gd name="connsiteX102" fmla="*/ 142766 w 607648"/>
                <a:gd name="connsiteY102" fmla="*/ 135173 h 606722"/>
                <a:gd name="connsiteX103" fmla="*/ 135646 w 607648"/>
                <a:gd name="connsiteY103" fmla="*/ 132240 h 606722"/>
                <a:gd name="connsiteX104" fmla="*/ 135646 w 607648"/>
                <a:gd name="connsiteY104" fmla="*/ 118021 h 606722"/>
                <a:gd name="connsiteX105" fmla="*/ 158521 w 607648"/>
                <a:gd name="connsiteY105" fmla="*/ 95181 h 606722"/>
                <a:gd name="connsiteX106" fmla="*/ 125499 w 607648"/>
                <a:gd name="connsiteY106" fmla="*/ 62210 h 606722"/>
                <a:gd name="connsiteX107" fmla="*/ 93902 w 607648"/>
                <a:gd name="connsiteY107" fmla="*/ 93759 h 606722"/>
                <a:gd name="connsiteX108" fmla="*/ 86781 w 607648"/>
                <a:gd name="connsiteY108" fmla="*/ 96692 h 606722"/>
                <a:gd name="connsiteX109" fmla="*/ 79661 w 607648"/>
                <a:gd name="connsiteY109" fmla="*/ 93759 h 606722"/>
                <a:gd name="connsiteX110" fmla="*/ 79661 w 607648"/>
                <a:gd name="connsiteY110" fmla="*/ 79539 h 606722"/>
                <a:gd name="connsiteX111" fmla="*/ 111258 w 607648"/>
                <a:gd name="connsiteY111" fmla="*/ 47990 h 606722"/>
                <a:gd name="connsiteX112" fmla="*/ 87493 w 607648"/>
                <a:gd name="connsiteY112" fmla="*/ 0 h 606722"/>
                <a:gd name="connsiteX113" fmla="*/ 94614 w 607648"/>
                <a:gd name="connsiteY113" fmla="*/ 2933 h 606722"/>
                <a:gd name="connsiteX114" fmla="*/ 200888 w 607648"/>
                <a:gd name="connsiteY114" fmla="*/ 109045 h 606722"/>
                <a:gd name="connsiteX115" fmla="*/ 567150 w 607648"/>
                <a:gd name="connsiteY115" fmla="*/ 109045 h 606722"/>
                <a:gd name="connsiteX116" fmla="*/ 576407 w 607648"/>
                <a:gd name="connsiteY116" fmla="*/ 115266 h 606722"/>
                <a:gd name="connsiteX117" fmla="*/ 574271 w 607648"/>
                <a:gd name="connsiteY117" fmla="*/ 126197 h 606722"/>
                <a:gd name="connsiteX118" fmla="*/ 396436 w 607648"/>
                <a:gd name="connsiteY118" fmla="*/ 304294 h 606722"/>
                <a:gd name="connsiteX119" fmla="*/ 604711 w 607648"/>
                <a:gd name="connsiteY119" fmla="*/ 512252 h 606722"/>
                <a:gd name="connsiteX120" fmla="*/ 607648 w 607648"/>
                <a:gd name="connsiteY120" fmla="*/ 519362 h 606722"/>
                <a:gd name="connsiteX121" fmla="*/ 604711 w 607648"/>
                <a:gd name="connsiteY121" fmla="*/ 526471 h 606722"/>
                <a:gd name="connsiteX122" fmla="*/ 599727 w 607648"/>
                <a:gd name="connsiteY122" fmla="*/ 531359 h 606722"/>
                <a:gd name="connsiteX123" fmla="*/ 598214 w 607648"/>
                <a:gd name="connsiteY123" fmla="*/ 533315 h 606722"/>
                <a:gd name="connsiteX124" fmla="*/ 566171 w 607648"/>
                <a:gd name="connsiteY124" fmla="*/ 565308 h 606722"/>
                <a:gd name="connsiteX125" fmla="*/ 564213 w 607648"/>
                <a:gd name="connsiteY125" fmla="*/ 566819 h 606722"/>
                <a:gd name="connsiteX126" fmla="*/ 527275 w 607648"/>
                <a:gd name="connsiteY126" fmla="*/ 603789 h 606722"/>
                <a:gd name="connsiteX127" fmla="*/ 520155 w 607648"/>
                <a:gd name="connsiteY127" fmla="*/ 606722 h 606722"/>
                <a:gd name="connsiteX128" fmla="*/ 513034 w 607648"/>
                <a:gd name="connsiteY128" fmla="*/ 603789 h 606722"/>
                <a:gd name="connsiteX129" fmla="*/ 304937 w 607648"/>
                <a:gd name="connsiteY129" fmla="*/ 396009 h 606722"/>
                <a:gd name="connsiteX130" fmla="*/ 124876 w 607648"/>
                <a:gd name="connsiteY130" fmla="*/ 576328 h 606722"/>
                <a:gd name="connsiteX131" fmla="*/ 117756 w 607648"/>
                <a:gd name="connsiteY131" fmla="*/ 579261 h 606722"/>
                <a:gd name="connsiteX132" fmla="*/ 113928 w 607648"/>
                <a:gd name="connsiteY132" fmla="*/ 578550 h 606722"/>
                <a:gd name="connsiteX133" fmla="*/ 107698 w 607648"/>
                <a:gd name="connsiteY133" fmla="*/ 569218 h 606722"/>
                <a:gd name="connsiteX134" fmla="*/ 107698 w 607648"/>
                <a:gd name="connsiteY134" fmla="*/ 199071 h 606722"/>
                <a:gd name="connsiteX135" fmla="*/ 2937 w 607648"/>
                <a:gd name="connsiteY135" fmla="*/ 94470 h 606722"/>
                <a:gd name="connsiteX136" fmla="*/ 2937 w 607648"/>
                <a:gd name="connsiteY136" fmla="*/ 80250 h 606722"/>
                <a:gd name="connsiteX137" fmla="*/ 80373 w 607648"/>
                <a:gd name="connsiteY137" fmla="*/ 2933 h 606722"/>
                <a:gd name="connsiteX138" fmla="*/ 87493 w 607648"/>
                <a:gd name="connsiteY138" fmla="*/ 0 h 60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</a:cxnLst>
              <a:rect l="l" t="t" r="r" b="b"/>
              <a:pathLst>
                <a:path w="607648" h="606722">
                  <a:moveTo>
                    <a:pt x="382195" y="318513"/>
                  </a:moveTo>
                  <a:lnTo>
                    <a:pt x="319178" y="381790"/>
                  </a:lnTo>
                  <a:lnTo>
                    <a:pt x="520155" y="582460"/>
                  </a:lnTo>
                  <a:lnTo>
                    <a:pt x="583349" y="519362"/>
                  </a:lnTo>
                  <a:lnTo>
                    <a:pt x="550595" y="486657"/>
                  </a:lnTo>
                  <a:lnTo>
                    <a:pt x="527631" y="509497"/>
                  </a:lnTo>
                  <a:cubicBezTo>
                    <a:pt x="525673" y="511452"/>
                    <a:pt x="523092" y="512430"/>
                    <a:pt x="520600" y="512430"/>
                  </a:cubicBezTo>
                  <a:cubicBezTo>
                    <a:pt x="518019" y="512430"/>
                    <a:pt x="515437" y="511452"/>
                    <a:pt x="513479" y="509497"/>
                  </a:cubicBezTo>
                  <a:cubicBezTo>
                    <a:pt x="509474" y="505587"/>
                    <a:pt x="509474" y="499188"/>
                    <a:pt x="513479" y="495278"/>
                  </a:cubicBezTo>
                  <a:lnTo>
                    <a:pt x="536354" y="472438"/>
                  </a:lnTo>
                  <a:lnTo>
                    <a:pt x="503333" y="439467"/>
                  </a:lnTo>
                  <a:lnTo>
                    <a:pt x="471735" y="471016"/>
                  </a:lnTo>
                  <a:cubicBezTo>
                    <a:pt x="469777" y="472971"/>
                    <a:pt x="467196" y="473949"/>
                    <a:pt x="464615" y="473949"/>
                  </a:cubicBezTo>
                  <a:cubicBezTo>
                    <a:pt x="462033" y="473949"/>
                    <a:pt x="459452" y="472971"/>
                    <a:pt x="457494" y="471016"/>
                  </a:cubicBezTo>
                  <a:cubicBezTo>
                    <a:pt x="453578" y="467106"/>
                    <a:pt x="453578" y="460707"/>
                    <a:pt x="457494" y="456797"/>
                  </a:cubicBezTo>
                  <a:lnTo>
                    <a:pt x="489091" y="425247"/>
                  </a:lnTo>
                  <a:lnTo>
                    <a:pt x="456070" y="392276"/>
                  </a:lnTo>
                  <a:lnTo>
                    <a:pt x="433195" y="415205"/>
                  </a:lnTo>
                  <a:cubicBezTo>
                    <a:pt x="431237" y="417160"/>
                    <a:pt x="428656" y="418138"/>
                    <a:pt x="426075" y="418138"/>
                  </a:cubicBezTo>
                  <a:cubicBezTo>
                    <a:pt x="423494" y="418138"/>
                    <a:pt x="420912" y="417160"/>
                    <a:pt x="418954" y="415205"/>
                  </a:cubicBezTo>
                  <a:cubicBezTo>
                    <a:pt x="415038" y="411206"/>
                    <a:pt x="415038" y="404896"/>
                    <a:pt x="418954" y="400986"/>
                  </a:cubicBezTo>
                  <a:lnTo>
                    <a:pt x="441829" y="378057"/>
                  </a:lnTo>
                  <a:lnTo>
                    <a:pt x="408897" y="345175"/>
                  </a:lnTo>
                  <a:lnTo>
                    <a:pt x="377299" y="376724"/>
                  </a:lnTo>
                  <a:cubicBezTo>
                    <a:pt x="375341" y="378679"/>
                    <a:pt x="372760" y="379657"/>
                    <a:pt x="370179" y="379657"/>
                  </a:cubicBezTo>
                  <a:cubicBezTo>
                    <a:pt x="367597" y="379657"/>
                    <a:pt x="365016" y="378679"/>
                    <a:pt x="363058" y="376724"/>
                  </a:cubicBezTo>
                  <a:cubicBezTo>
                    <a:pt x="359142" y="372814"/>
                    <a:pt x="359142" y="366415"/>
                    <a:pt x="363058" y="362505"/>
                  </a:cubicBezTo>
                  <a:lnTo>
                    <a:pt x="394655" y="330955"/>
                  </a:lnTo>
                  <a:close/>
                  <a:moveTo>
                    <a:pt x="214417" y="305627"/>
                  </a:moveTo>
                  <a:lnTo>
                    <a:pt x="214417" y="336110"/>
                  </a:lnTo>
                  <a:lnTo>
                    <a:pt x="229637" y="320824"/>
                  </a:lnTo>
                  <a:close/>
                  <a:moveTo>
                    <a:pt x="312947" y="220933"/>
                  </a:moveTo>
                  <a:lnTo>
                    <a:pt x="321136" y="229198"/>
                  </a:lnTo>
                  <a:lnTo>
                    <a:pt x="329414" y="220933"/>
                  </a:lnTo>
                  <a:close/>
                  <a:moveTo>
                    <a:pt x="400945" y="206927"/>
                  </a:moveTo>
                  <a:cubicBezTo>
                    <a:pt x="404860" y="203017"/>
                    <a:pt x="411267" y="203017"/>
                    <a:pt x="415182" y="206927"/>
                  </a:cubicBezTo>
                  <a:cubicBezTo>
                    <a:pt x="419097" y="210838"/>
                    <a:pt x="419097" y="217147"/>
                    <a:pt x="415182" y="221147"/>
                  </a:cubicBezTo>
                  <a:lnTo>
                    <a:pt x="213909" y="422083"/>
                  </a:lnTo>
                  <a:cubicBezTo>
                    <a:pt x="211952" y="424038"/>
                    <a:pt x="209371" y="425016"/>
                    <a:pt x="206791" y="425016"/>
                  </a:cubicBezTo>
                  <a:cubicBezTo>
                    <a:pt x="204210" y="425016"/>
                    <a:pt x="201719" y="424038"/>
                    <a:pt x="199672" y="422083"/>
                  </a:cubicBezTo>
                  <a:cubicBezTo>
                    <a:pt x="195757" y="418173"/>
                    <a:pt x="195757" y="411863"/>
                    <a:pt x="199672" y="407864"/>
                  </a:cubicBezTo>
                  <a:close/>
                  <a:moveTo>
                    <a:pt x="221004" y="129129"/>
                  </a:moveTo>
                  <a:lnTo>
                    <a:pt x="292743" y="200848"/>
                  </a:lnTo>
                  <a:lnTo>
                    <a:pt x="353623" y="200848"/>
                  </a:lnTo>
                  <a:cubicBezTo>
                    <a:pt x="357629" y="200848"/>
                    <a:pt x="361367" y="203248"/>
                    <a:pt x="362880" y="206980"/>
                  </a:cubicBezTo>
                  <a:cubicBezTo>
                    <a:pt x="364482" y="210802"/>
                    <a:pt x="363592" y="215068"/>
                    <a:pt x="360744" y="218000"/>
                  </a:cubicBezTo>
                  <a:lnTo>
                    <a:pt x="328346" y="250438"/>
                  </a:lnTo>
                  <a:cubicBezTo>
                    <a:pt x="328346" y="250438"/>
                    <a:pt x="328346" y="250438"/>
                    <a:pt x="328257" y="250438"/>
                  </a:cubicBezTo>
                  <a:cubicBezTo>
                    <a:pt x="328257" y="250527"/>
                    <a:pt x="328257" y="250527"/>
                    <a:pt x="328168" y="250527"/>
                  </a:cubicBezTo>
                  <a:lnTo>
                    <a:pt x="211480" y="367481"/>
                  </a:lnTo>
                  <a:cubicBezTo>
                    <a:pt x="209611" y="369437"/>
                    <a:pt x="207030" y="370414"/>
                    <a:pt x="204359" y="370414"/>
                  </a:cubicBezTo>
                  <a:cubicBezTo>
                    <a:pt x="203113" y="370414"/>
                    <a:pt x="201778" y="370148"/>
                    <a:pt x="200532" y="369703"/>
                  </a:cubicBezTo>
                  <a:cubicBezTo>
                    <a:pt x="196794" y="368103"/>
                    <a:pt x="194301" y="364460"/>
                    <a:pt x="194301" y="360372"/>
                  </a:cubicBezTo>
                  <a:lnTo>
                    <a:pt x="194301" y="285542"/>
                  </a:lnTo>
                  <a:lnTo>
                    <a:pt x="127813" y="219156"/>
                  </a:lnTo>
                  <a:lnTo>
                    <a:pt x="127813" y="544957"/>
                  </a:lnTo>
                  <a:lnTo>
                    <a:pt x="297727" y="374769"/>
                  </a:lnTo>
                  <a:cubicBezTo>
                    <a:pt x="297727" y="374769"/>
                    <a:pt x="297727" y="374680"/>
                    <a:pt x="297816" y="374680"/>
                  </a:cubicBezTo>
                  <a:cubicBezTo>
                    <a:pt x="297816" y="374591"/>
                    <a:pt x="297905" y="374591"/>
                    <a:pt x="297905" y="374591"/>
                  </a:cubicBezTo>
                  <a:lnTo>
                    <a:pt x="375074" y="297273"/>
                  </a:lnTo>
                  <a:cubicBezTo>
                    <a:pt x="375074" y="297184"/>
                    <a:pt x="375074" y="297184"/>
                    <a:pt x="375163" y="297184"/>
                  </a:cubicBezTo>
                  <a:lnTo>
                    <a:pt x="542851" y="129129"/>
                  </a:lnTo>
                  <a:lnTo>
                    <a:pt x="478500" y="129129"/>
                  </a:lnTo>
                  <a:lnTo>
                    <a:pt x="478500" y="154013"/>
                  </a:lnTo>
                  <a:cubicBezTo>
                    <a:pt x="478500" y="159612"/>
                    <a:pt x="474049" y="164056"/>
                    <a:pt x="468442" y="164056"/>
                  </a:cubicBezTo>
                  <a:cubicBezTo>
                    <a:pt x="462924" y="164056"/>
                    <a:pt x="458384" y="159612"/>
                    <a:pt x="458384" y="154013"/>
                  </a:cubicBezTo>
                  <a:lnTo>
                    <a:pt x="458384" y="129129"/>
                  </a:lnTo>
                  <a:lnTo>
                    <a:pt x="417352" y="129129"/>
                  </a:lnTo>
                  <a:lnTo>
                    <a:pt x="417352" y="166366"/>
                  </a:lnTo>
                  <a:cubicBezTo>
                    <a:pt x="417352" y="171876"/>
                    <a:pt x="412902" y="176409"/>
                    <a:pt x="407294" y="176409"/>
                  </a:cubicBezTo>
                  <a:cubicBezTo>
                    <a:pt x="401776" y="176409"/>
                    <a:pt x="397237" y="171876"/>
                    <a:pt x="397237" y="166366"/>
                  </a:cubicBezTo>
                  <a:lnTo>
                    <a:pt x="397237" y="129129"/>
                  </a:lnTo>
                  <a:lnTo>
                    <a:pt x="356205" y="129129"/>
                  </a:lnTo>
                  <a:lnTo>
                    <a:pt x="356205" y="154013"/>
                  </a:lnTo>
                  <a:cubicBezTo>
                    <a:pt x="356205" y="159612"/>
                    <a:pt x="351665" y="164056"/>
                    <a:pt x="346147" y="164056"/>
                  </a:cubicBezTo>
                  <a:cubicBezTo>
                    <a:pt x="340539" y="164056"/>
                    <a:pt x="336089" y="159612"/>
                    <a:pt x="336089" y="154013"/>
                  </a:cubicBezTo>
                  <a:lnTo>
                    <a:pt x="336089" y="129129"/>
                  </a:lnTo>
                  <a:lnTo>
                    <a:pt x="294968" y="129129"/>
                  </a:lnTo>
                  <a:lnTo>
                    <a:pt x="294968" y="166366"/>
                  </a:lnTo>
                  <a:cubicBezTo>
                    <a:pt x="294968" y="171876"/>
                    <a:pt x="290518" y="176409"/>
                    <a:pt x="284910" y="176409"/>
                  </a:cubicBezTo>
                  <a:cubicBezTo>
                    <a:pt x="279392" y="176409"/>
                    <a:pt x="274853" y="171876"/>
                    <a:pt x="274853" y="166366"/>
                  </a:cubicBezTo>
                  <a:lnTo>
                    <a:pt x="274853" y="129129"/>
                  </a:lnTo>
                  <a:close/>
                  <a:moveTo>
                    <a:pt x="87493" y="24262"/>
                  </a:moveTo>
                  <a:lnTo>
                    <a:pt x="24299" y="87360"/>
                  </a:lnTo>
                  <a:lnTo>
                    <a:pt x="243878" y="306605"/>
                  </a:lnTo>
                  <a:lnTo>
                    <a:pt x="268355" y="282076"/>
                  </a:lnTo>
                  <a:cubicBezTo>
                    <a:pt x="264706" y="278166"/>
                    <a:pt x="264795" y="272034"/>
                    <a:pt x="268622" y="268213"/>
                  </a:cubicBezTo>
                  <a:lnTo>
                    <a:pt x="300220" y="236663"/>
                  </a:lnTo>
                  <a:lnTo>
                    <a:pt x="267198" y="203692"/>
                  </a:lnTo>
                  <a:lnTo>
                    <a:pt x="244323" y="226532"/>
                  </a:lnTo>
                  <a:cubicBezTo>
                    <a:pt x="242365" y="228487"/>
                    <a:pt x="239784" y="229465"/>
                    <a:pt x="237203" y="229465"/>
                  </a:cubicBezTo>
                  <a:cubicBezTo>
                    <a:pt x="234622" y="229465"/>
                    <a:pt x="232040" y="228487"/>
                    <a:pt x="230082" y="226532"/>
                  </a:cubicBezTo>
                  <a:cubicBezTo>
                    <a:pt x="226166" y="222622"/>
                    <a:pt x="226166" y="216223"/>
                    <a:pt x="230082" y="212313"/>
                  </a:cubicBezTo>
                  <a:lnTo>
                    <a:pt x="252957" y="189473"/>
                  </a:lnTo>
                  <a:lnTo>
                    <a:pt x="219936" y="156502"/>
                  </a:lnTo>
                  <a:lnTo>
                    <a:pt x="188338" y="188051"/>
                  </a:lnTo>
                  <a:cubicBezTo>
                    <a:pt x="186380" y="190006"/>
                    <a:pt x="183798" y="190984"/>
                    <a:pt x="181217" y="190984"/>
                  </a:cubicBezTo>
                  <a:cubicBezTo>
                    <a:pt x="178636" y="190984"/>
                    <a:pt x="176055" y="190006"/>
                    <a:pt x="174097" y="188051"/>
                  </a:cubicBezTo>
                  <a:cubicBezTo>
                    <a:pt x="170180" y="184141"/>
                    <a:pt x="170180" y="177831"/>
                    <a:pt x="174097" y="173832"/>
                  </a:cubicBezTo>
                  <a:lnTo>
                    <a:pt x="205695" y="142282"/>
                  </a:lnTo>
                  <a:lnTo>
                    <a:pt x="172762" y="109400"/>
                  </a:lnTo>
                  <a:lnTo>
                    <a:pt x="149798" y="132240"/>
                  </a:lnTo>
                  <a:cubicBezTo>
                    <a:pt x="147840" y="134195"/>
                    <a:pt x="145259" y="135173"/>
                    <a:pt x="142766" y="135173"/>
                  </a:cubicBezTo>
                  <a:cubicBezTo>
                    <a:pt x="140185" y="135173"/>
                    <a:pt x="137604" y="134195"/>
                    <a:pt x="135646" y="132240"/>
                  </a:cubicBezTo>
                  <a:cubicBezTo>
                    <a:pt x="131641" y="128330"/>
                    <a:pt x="131641" y="121931"/>
                    <a:pt x="135646" y="118021"/>
                  </a:cubicBezTo>
                  <a:lnTo>
                    <a:pt x="158521" y="95181"/>
                  </a:lnTo>
                  <a:lnTo>
                    <a:pt x="125499" y="62210"/>
                  </a:lnTo>
                  <a:lnTo>
                    <a:pt x="93902" y="93759"/>
                  </a:lnTo>
                  <a:cubicBezTo>
                    <a:pt x="91944" y="95714"/>
                    <a:pt x="89362" y="96692"/>
                    <a:pt x="86781" y="96692"/>
                  </a:cubicBezTo>
                  <a:cubicBezTo>
                    <a:pt x="84200" y="96692"/>
                    <a:pt x="81619" y="95714"/>
                    <a:pt x="79661" y="93759"/>
                  </a:cubicBezTo>
                  <a:cubicBezTo>
                    <a:pt x="75744" y="89849"/>
                    <a:pt x="75744" y="83450"/>
                    <a:pt x="79661" y="79539"/>
                  </a:cubicBezTo>
                  <a:lnTo>
                    <a:pt x="111258" y="47990"/>
                  </a:lnTo>
                  <a:close/>
                  <a:moveTo>
                    <a:pt x="87493" y="0"/>
                  </a:moveTo>
                  <a:cubicBezTo>
                    <a:pt x="90163" y="0"/>
                    <a:pt x="92745" y="1066"/>
                    <a:pt x="94614" y="2933"/>
                  </a:cubicBezTo>
                  <a:lnTo>
                    <a:pt x="200888" y="109045"/>
                  </a:lnTo>
                  <a:lnTo>
                    <a:pt x="567150" y="109045"/>
                  </a:lnTo>
                  <a:cubicBezTo>
                    <a:pt x="571156" y="109045"/>
                    <a:pt x="574894" y="111444"/>
                    <a:pt x="576407" y="115266"/>
                  </a:cubicBezTo>
                  <a:cubicBezTo>
                    <a:pt x="578009" y="118998"/>
                    <a:pt x="577119" y="123264"/>
                    <a:pt x="574271" y="126197"/>
                  </a:cubicBezTo>
                  <a:lnTo>
                    <a:pt x="396436" y="304294"/>
                  </a:lnTo>
                  <a:lnTo>
                    <a:pt x="604711" y="512252"/>
                  </a:lnTo>
                  <a:cubicBezTo>
                    <a:pt x="606580" y="514118"/>
                    <a:pt x="607648" y="516696"/>
                    <a:pt x="607648" y="519362"/>
                  </a:cubicBezTo>
                  <a:cubicBezTo>
                    <a:pt x="607648" y="522028"/>
                    <a:pt x="606580" y="524516"/>
                    <a:pt x="604711" y="526471"/>
                  </a:cubicBezTo>
                  <a:lnTo>
                    <a:pt x="599727" y="531359"/>
                  </a:lnTo>
                  <a:cubicBezTo>
                    <a:pt x="599371" y="532070"/>
                    <a:pt x="598837" y="532693"/>
                    <a:pt x="598214" y="533315"/>
                  </a:cubicBezTo>
                  <a:lnTo>
                    <a:pt x="566171" y="565308"/>
                  </a:lnTo>
                  <a:cubicBezTo>
                    <a:pt x="565548" y="565930"/>
                    <a:pt x="564925" y="566463"/>
                    <a:pt x="564213" y="566819"/>
                  </a:cubicBezTo>
                  <a:lnTo>
                    <a:pt x="527275" y="603789"/>
                  </a:lnTo>
                  <a:cubicBezTo>
                    <a:pt x="525317" y="605744"/>
                    <a:pt x="522736" y="606722"/>
                    <a:pt x="520155" y="606722"/>
                  </a:cubicBezTo>
                  <a:cubicBezTo>
                    <a:pt x="517574" y="606722"/>
                    <a:pt x="514992" y="605744"/>
                    <a:pt x="513034" y="603789"/>
                  </a:cubicBezTo>
                  <a:lnTo>
                    <a:pt x="304937" y="396009"/>
                  </a:lnTo>
                  <a:lnTo>
                    <a:pt x="124876" y="576328"/>
                  </a:lnTo>
                  <a:cubicBezTo>
                    <a:pt x="123007" y="578283"/>
                    <a:pt x="120426" y="579261"/>
                    <a:pt x="117756" y="579261"/>
                  </a:cubicBezTo>
                  <a:cubicBezTo>
                    <a:pt x="116509" y="579261"/>
                    <a:pt x="115174" y="579083"/>
                    <a:pt x="113928" y="578550"/>
                  </a:cubicBezTo>
                  <a:cubicBezTo>
                    <a:pt x="110190" y="576950"/>
                    <a:pt x="107698" y="573307"/>
                    <a:pt x="107698" y="569218"/>
                  </a:cubicBezTo>
                  <a:lnTo>
                    <a:pt x="107698" y="199071"/>
                  </a:lnTo>
                  <a:lnTo>
                    <a:pt x="2937" y="94470"/>
                  </a:lnTo>
                  <a:cubicBezTo>
                    <a:pt x="-979" y="90559"/>
                    <a:pt x="-979" y="84161"/>
                    <a:pt x="2937" y="80250"/>
                  </a:cubicBezTo>
                  <a:lnTo>
                    <a:pt x="80373" y="2933"/>
                  </a:lnTo>
                  <a:cubicBezTo>
                    <a:pt x="82242" y="1066"/>
                    <a:pt x="84823" y="0"/>
                    <a:pt x="8749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F0502020204030204"/>
                <a:ea typeface="Microsoft YaHei"/>
                <a:cs typeface="+mn-ea"/>
                <a:sym typeface="+mn-lt"/>
              </a:endParaRPr>
            </a:p>
          </p:txBody>
        </p:sp>
        <p:sp>
          <p:nvSpPr>
            <p:cNvPr id="15" name="paint-palette-and-brush_27557">
              <a:extLst>
                <a:ext uri="{FF2B5EF4-FFF2-40B4-BE49-F238E27FC236}">
                  <a16:creationId xmlns:a16="http://schemas.microsoft.com/office/drawing/2014/main" id="{157DB988-12E6-4998-9B7A-1304BF9F750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0339641" y="3652673"/>
              <a:ext cx="609684" cy="551923"/>
            </a:xfrm>
            <a:custGeom>
              <a:avLst/>
              <a:gdLst>
                <a:gd name="connsiteX0" fmla="*/ 203544 w 605680"/>
                <a:gd name="connsiteY0" fmla="*/ 393040 h 548298"/>
                <a:gd name="connsiteX1" fmla="*/ 155404 w 605680"/>
                <a:gd name="connsiteY1" fmla="*/ 441108 h 548298"/>
                <a:gd name="connsiteX2" fmla="*/ 203544 w 605680"/>
                <a:gd name="connsiteY2" fmla="*/ 489002 h 548298"/>
                <a:gd name="connsiteX3" fmla="*/ 251511 w 605680"/>
                <a:gd name="connsiteY3" fmla="*/ 441108 h 548298"/>
                <a:gd name="connsiteX4" fmla="*/ 203544 w 605680"/>
                <a:gd name="connsiteY4" fmla="*/ 393040 h 548298"/>
                <a:gd name="connsiteX5" fmla="*/ 109182 w 605680"/>
                <a:gd name="connsiteY5" fmla="*/ 297078 h 548298"/>
                <a:gd name="connsiteX6" fmla="*/ 61215 w 605680"/>
                <a:gd name="connsiteY6" fmla="*/ 344972 h 548298"/>
                <a:gd name="connsiteX7" fmla="*/ 109182 w 605680"/>
                <a:gd name="connsiteY7" fmla="*/ 393040 h 548298"/>
                <a:gd name="connsiteX8" fmla="*/ 157322 w 605680"/>
                <a:gd name="connsiteY8" fmla="*/ 344972 h 548298"/>
                <a:gd name="connsiteX9" fmla="*/ 109182 w 605680"/>
                <a:gd name="connsiteY9" fmla="*/ 297078 h 548298"/>
                <a:gd name="connsiteX10" fmla="*/ 449089 w 605680"/>
                <a:gd name="connsiteY10" fmla="*/ 177613 h 548298"/>
                <a:gd name="connsiteX11" fmla="*/ 453101 w 605680"/>
                <a:gd name="connsiteY11" fmla="*/ 181270 h 548298"/>
                <a:gd name="connsiteX12" fmla="*/ 519216 w 605680"/>
                <a:gd name="connsiteY12" fmla="*/ 216796 h 548298"/>
                <a:gd name="connsiteX13" fmla="*/ 461824 w 605680"/>
                <a:gd name="connsiteY13" fmla="*/ 294118 h 548298"/>
                <a:gd name="connsiteX14" fmla="*/ 418212 w 605680"/>
                <a:gd name="connsiteY14" fmla="*/ 311881 h 548298"/>
                <a:gd name="connsiteX15" fmla="*/ 411758 w 605680"/>
                <a:gd name="connsiteY15" fmla="*/ 265210 h 548298"/>
                <a:gd name="connsiteX16" fmla="*/ 136915 w 605680"/>
                <a:gd name="connsiteY16" fmla="*/ 173425 h 548298"/>
                <a:gd name="connsiteX17" fmla="*/ 88949 w 605680"/>
                <a:gd name="connsiteY17" fmla="*/ 221319 h 548298"/>
                <a:gd name="connsiteX18" fmla="*/ 136915 w 605680"/>
                <a:gd name="connsiteY18" fmla="*/ 269387 h 548298"/>
                <a:gd name="connsiteX19" fmla="*/ 185056 w 605680"/>
                <a:gd name="connsiteY19" fmla="*/ 221319 h 548298"/>
                <a:gd name="connsiteX20" fmla="*/ 136915 w 605680"/>
                <a:gd name="connsiteY20" fmla="*/ 173425 h 548298"/>
                <a:gd name="connsiteX21" fmla="*/ 479079 w 605680"/>
                <a:gd name="connsiteY21" fmla="*/ 107118 h 548298"/>
                <a:gd name="connsiteX22" fmla="*/ 499309 w 605680"/>
                <a:gd name="connsiteY22" fmla="*/ 135840 h 548298"/>
                <a:gd name="connsiteX23" fmla="*/ 571858 w 605680"/>
                <a:gd name="connsiteY23" fmla="*/ 145762 h 548298"/>
                <a:gd name="connsiteX24" fmla="*/ 540467 w 605680"/>
                <a:gd name="connsiteY24" fmla="*/ 188061 h 548298"/>
                <a:gd name="connsiteX25" fmla="*/ 461988 w 605680"/>
                <a:gd name="connsiteY25" fmla="*/ 147328 h 548298"/>
                <a:gd name="connsiteX26" fmla="*/ 242266 w 605680"/>
                <a:gd name="connsiteY26" fmla="*/ 90351 h 548298"/>
                <a:gd name="connsiteX27" fmla="*/ 194300 w 605680"/>
                <a:gd name="connsiteY27" fmla="*/ 138245 h 548298"/>
                <a:gd name="connsiteX28" fmla="*/ 242266 w 605680"/>
                <a:gd name="connsiteY28" fmla="*/ 186313 h 548298"/>
                <a:gd name="connsiteX29" fmla="*/ 290407 w 605680"/>
                <a:gd name="connsiteY29" fmla="*/ 138245 h 548298"/>
                <a:gd name="connsiteX30" fmla="*/ 242266 w 605680"/>
                <a:gd name="connsiteY30" fmla="*/ 90351 h 548298"/>
                <a:gd name="connsiteX31" fmla="*/ 305846 w 605680"/>
                <a:gd name="connsiteY31" fmla="*/ 28897 h 548298"/>
                <a:gd name="connsiteX32" fmla="*/ 465353 w 605680"/>
                <a:gd name="connsiteY32" fmla="*/ 97840 h 548298"/>
                <a:gd name="connsiteX33" fmla="*/ 448783 w 605680"/>
                <a:gd name="connsiteY33" fmla="*/ 136852 h 548298"/>
                <a:gd name="connsiteX34" fmla="*/ 408317 w 605680"/>
                <a:gd name="connsiteY34" fmla="*/ 231594 h 548298"/>
                <a:gd name="connsiteX35" fmla="*/ 393491 w 605680"/>
                <a:gd name="connsiteY35" fmla="*/ 258589 h 548298"/>
                <a:gd name="connsiteX36" fmla="*/ 416864 w 605680"/>
                <a:gd name="connsiteY36" fmla="*/ 333129 h 548298"/>
                <a:gd name="connsiteX37" fmla="*/ 467272 w 605680"/>
                <a:gd name="connsiteY37" fmla="*/ 311185 h 548298"/>
                <a:gd name="connsiteX38" fmla="*/ 483319 w 605680"/>
                <a:gd name="connsiteY38" fmla="*/ 295162 h 548298"/>
                <a:gd name="connsiteX39" fmla="*/ 530587 w 605680"/>
                <a:gd name="connsiteY39" fmla="*/ 231594 h 548298"/>
                <a:gd name="connsiteX40" fmla="*/ 525180 w 605680"/>
                <a:gd name="connsiteY40" fmla="*/ 318500 h 548298"/>
                <a:gd name="connsiteX41" fmla="*/ 379363 w 605680"/>
                <a:gd name="connsiteY41" fmla="*/ 415855 h 548298"/>
                <a:gd name="connsiteX42" fmla="*/ 346920 w 605680"/>
                <a:gd name="connsiteY42" fmla="*/ 431529 h 548298"/>
                <a:gd name="connsiteX43" fmla="*/ 79007 w 605680"/>
                <a:gd name="connsiteY43" fmla="*/ 485867 h 548298"/>
                <a:gd name="connsiteX44" fmla="*/ 231801 w 605680"/>
                <a:gd name="connsiteY44" fmla="*/ 33052 h 548298"/>
                <a:gd name="connsiteX45" fmla="*/ 305846 w 605680"/>
                <a:gd name="connsiteY45" fmla="*/ 28897 h 548298"/>
                <a:gd name="connsiteX46" fmla="*/ 590540 w 605680"/>
                <a:gd name="connsiteY46" fmla="*/ 0 h 548298"/>
                <a:gd name="connsiteX47" fmla="*/ 602576 w 605680"/>
                <a:gd name="connsiteY47" fmla="*/ 90717 h 548298"/>
                <a:gd name="connsiteX48" fmla="*/ 588970 w 605680"/>
                <a:gd name="connsiteY48" fmla="*/ 121711 h 548298"/>
                <a:gd name="connsiteX49" fmla="*/ 505063 w 605680"/>
                <a:gd name="connsiteY49" fmla="*/ 129024 h 548298"/>
                <a:gd name="connsiteX50" fmla="*/ 497736 w 605680"/>
                <a:gd name="connsiteY50" fmla="*/ 45098 h 548298"/>
                <a:gd name="connsiteX51" fmla="*/ 501399 w 605680"/>
                <a:gd name="connsiteY51" fmla="*/ 41093 h 548298"/>
                <a:gd name="connsiteX52" fmla="*/ 501225 w 605680"/>
                <a:gd name="connsiteY52" fmla="*/ 40919 h 548298"/>
                <a:gd name="connsiteX53" fmla="*/ 555651 w 605680"/>
                <a:gd name="connsiteY53" fmla="*/ 8880 h 548298"/>
                <a:gd name="connsiteX54" fmla="*/ 590540 w 605680"/>
                <a:gd name="connsiteY54" fmla="*/ 0 h 548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605680" h="548298">
                  <a:moveTo>
                    <a:pt x="203544" y="393040"/>
                  </a:moveTo>
                  <a:cubicBezTo>
                    <a:pt x="177032" y="393040"/>
                    <a:pt x="155404" y="414462"/>
                    <a:pt x="155404" y="441108"/>
                  </a:cubicBezTo>
                  <a:cubicBezTo>
                    <a:pt x="155404" y="467580"/>
                    <a:pt x="177032" y="489002"/>
                    <a:pt x="203544" y="489002"/>
                  </a:cubicBezTo>
                  <a:cubicBezTo>
                    <a:pt x="230057" y="489002"/>
                    <a:pt x="251511" y="467580"/>
                    <a:pt x="251511" y="441108"/>
                  </a:cubicBezTo>
                  <a:cubicBezTo>
                    <a:pt x="251511" y="414462"/>
                    <a:pt x="230057" y="393040"/>
                    <a:pt x="203544" y="393040"/>
                  </a:cubicBezTo>
                  <a:close/>
                  <a:moveTo>
                    <a:pt x="109182" y="297078"/>
                  </a:moveTo>
                  <a:cubicBezTo>
                    <a:pt x="82669" y="297078"/>
                    <a:pt x="61215" y="318500"/>
                    <a:pt x="61215" y="344972"/>
                  </a:cubicBezTo>
                  <a:cubicBezTo>
                    <a:pt x="61215" y="371444"/>
                    <a:pt x="82669" y="393040"/>
                    <a:pt x="109182" y="393040"/>
                  </a:cubicBezTo>
                  <a:cubicBezTo>
                    <a:pt x="135694" y="393040"/>
                    <a:pt x="157322" y="371444"/>
                    <a:pt x="157322" y="344972"/>
                  </a:cubicBezTo>
                  <a:cubicBezTo>
                    <a:pt x="157322" y="318500"/>
                    <a:pt x="135694" y="297078"/>
                    <a:pt x="109182" y="297078"/>
                  </a:cubicBezTo>
                  <a:close/>
                  <a:moveTo>
                    <a:pt x="449089" y="177613"/>
                  </a:moveTo>
                  <a:cubicBezTo>
                    <a:pt x="450310" y="178832"/>
                    <a:pt x="451706" y="180051"/>
                    <a:pt x="453101" y="181270"/>
                  </a:cubicBezTo>
                  <a:cubicBezTo>
                    <a:pt x="468453" y="194157"/>
                    <a:pt x="492526" y="210701"/>
                    <a:pt x="519216" y="216796"/>
                  </a:cubicBezTo>
                  <a:lnTo>
                    <a:pt x="461824" y="294118"/>
                  </a:lnTo>
                  <a:cubicBezTo>
                    <a:pt x="449438" y="310836"/>
                    <a:pt x="430075" y="318673"/>
                    <a:pt x="418212" y="311881"/>
                  </a:cubicBezTo>
                  <a:cubicBezTo>
                    <a:pt x="406525" y="305089"/>
                    <a:pt x="403559" y="284192"/>
                    <a:pt x="411758" y="265210"/>
                  </a:cubicBezTo>
                  <a:close/>
                  <a:moveTo>
                    <a:pt x="136915" y="173425"/>
                  </a:moveTo>
                  <a:cubicBezTo>
                    <a:pt x="110403" y="173425"/>
                    <a:pt x="88949" y="194847"/>
                    <a:pt x="88949" y="221319"/>
                  </a:cubicBezTo>
                  <a:cubicBezTo>
                    <a:pt x="88949" y="247791"/>
                    <a:pt x="110403" y="269387"/>
                    <a:pt x="136915" y="269387"/>
                  </a:cubicBezTo>
                  <a:cubicBezTo>
                    <a:pt x="163427" y="269387"/>
                    <a:pt x="185056" y="247791"/>
                    <a:pt x="185056" y="221319"/>
                  </a:cubicBezTo>
                  <a:cubicBezTo>
                    <a:pt x="185056" y="194847"/>
                    <a:pt x="163427" y="173425"/>
                    <a:pt x="136915" y="173425"/>
                  </a:cubicBezTo>
                  <a:close/>
                  <a:moveTo>
                    <a:pt x="479079" y="107118"/>
                  </a:moveTo>
                  <a:cubicBezTo>
                    <a:pt x="483090" y="117910"/>
                    <a:pt x="489892" y="127832"/>
                    <a:pt x="499309" y="135840"/>
                  </a:cubicBezTo>
                  <a:cubicBezTo>
                    <a:pt x="520237" y="153247"/>
                    <a:pt x="548489" y="156206"/>
                    <a:pt x="571858" y="145762"/>
                  </a:cubicBezTo>
                  <a:lnTo>
                    <a:pt x="540467" y="188061"/>
                  </a:lnTo>
                  <a:cubicBezTo>
                    <a:pt x="510296" y="188409"/>
                    <a:pt x="477161" y="162298"/>
                    <a:pt x="461988" y="147328"/>
                  </a:cubicBezTo>
                  <a:close/>
                  <a:moveTo>
                    <a:pt x="242266" y="90351"/>
                  </a:moveTo>
                  <a:cubicBezTo>
                    <a:pt x="215754" y="90351"/>
                    <a:pt x="194300" y="111773"/>
                    <a:pt x="194300" y="138245"/>
                  </a:cubicBezTo>
                  <a:cubicBezTo>
                    <a:pt x="194300" y="164717"/>
                    <a:pt x="215754" y="186313"/>
                    <a:pt x="242266" y="186313"/>
                  </a:cubicBezTo>
                  <a:cubicBezTo>
                    <a:pt x="268953" y="186313"/>
                    <a:pt x="290407" y="164717"/>
                    <a:pt x="290407" y="138245"/>
                  </a:cubicBezTo>
                  <a:cubicBezTo>
                    <a:pt x="290407" y="111773"/>
                    <a:pt x="268779" y="90351"/>
                    <a:pt x="242266" y="90351"/>
                  </a:cubicBezTo>
                  <a:close/>
                  <a:moveTo>
                    <a:pt x="305846" y="28897"/>
                  </a:moveTo>
                  <a:cubicBezTo>
                    <a:pt x="374664" y="32824"/>
                    <a:pt x="427809" y="59699"/>
                    <a:pt x="465353" y="97840"/>
                  </a:cubicBezTo>
                  <a:lnTo>
                    <a:pt x="448783" y="136852"/>
                  </a:lnTo>
                  <a:lnTo>
                    <a:pt x="408317" y="231594"/>
                  </a:lnTo>
                  <a:cubicBezTo>
                    <a:pt x="402212" y="239083"/>
                    <a:pt x="396979" y="248139"/>
                    <a:pt x="393491" y="258589"/>
                  </a:cubicBezTo>
                  <a:cubicBezTo>
                    <a:pt x="382502" y="292028"/>
                    <a:pt x="392968" y="325466"/>
                    <a:pt x="416864" y="333129"/>
                  </a:cubicBezTo>
                  <a:cubicBezTo>
                    <a:pt x="434131" y="338876"/>
                    <a:pt x="453667" y="329472"/>
                    <a:pt x="467272" y="311185"/>
                  </a:cubicBezTo>
                  <a:cubicBezTo>
                    <a:pt x="473202" y="306831"/>
                    <a:pt x="478784" y="301432"/>
                    <a:pt x="483319" y="295162"/>
                  </a:cubicBezTo>
                  <a:lnTo>
                    <a:pt x="530587" y="231594"/>
                  </a:lnTo>
                  <a:cubicBezTo>
                    <a:pt x="534599" y="261550"/>
                    <a:pt x="532855" y="291331"/>
                    <a:pt x="525180" y="318500"/>
                  </a:cubicBezTo>
                  <a:cubicBezTo>
                    <a:pt x="497621" y="415681"/>
                    <a:pt x="418259" y="420035"/>
                    <a:pt x="379363" y="415855"/>
                  </a:cubicBezTo>
                  <a:cubicBezTo>
                    <a:pt x="367153" y="414636"/>
                    <a:pt x="352850" y="420906"/>
                    <a:pt x="346920" y="431529"/>
                  </a:cubicBezTo>
                  <a:cubicBezTo>
                    <a:pt x="293547" y="525575"/>
                    <a:pt x="219766" y="610391"/>
                    <a:pt x="79007" y="485867"/>
                  </a:cubicBezTo>
                  <a:cubicBezTo>
                    <a:pt x="-71346" y="352983"/>
                    <a:pt x="167" y="69974"/>
                    <a:pt x="231801" y="33052"/>
                  </a:cubicBezTo>
                  <a:cubicBezTo>
                    <a:pt x="258226" y="28829"/>
                    <a:pt x="282907" y="27588"/>
                    <a:pt x="305846" y="28897"/>
                  </a:cubicBezTo>
                  <a:close/>
                  <a:moveTo>
                    <a:pt x="590540" y="0"/>
                  </a:moveTo>
                  <a:cubicBezTo>
                    <a:pt x="590540" y="0"/>
                    <a:pt x="613915" y="36566"/>
                    <a:pt x="602576" y="90717"/>
                  </a:cubicBezTo>
                  <a:cubicBezTo>
                    <a:pt x="601181" y="101687"/>
                    <a:pt x="596645" y="112483"/>
                    <a:pt x="588970" y="121711"/>
                  </a:cubicBezTo>
                  <a:cubicBezTo>
                    <a:pt x="567862" y="146785"/>
                    <a:pt x="530357" y="150093"/>
                    <a:pt x="505063" y="129024"/>
                  </a:cubicBezTo>
                  <a:cubicBezTo>
                    <a:pt x="479768" y="107781"/>
                    <a:pt x="476454" y="70345"/>
                    <a:pt x="497736" y="45098"/>
                  </a:cubicBezTo>
                  <a:cubicBezTo>
                    <a:pt x="498957" y="43705"/>
                    <a:pt x="500178" y="42312"/>
                    <a:pt x="501399" y="41093"/>
                  </a:cubicBezTo>
                  <a:lnTo>
                    <a:pt x="501225" y="40919"/>
                  </a:lnTo>
                  <a:cubicBezTo>
                    <a:pt x="501225" y="40919"/>
                    <a:pt x="524600" y="10796"/>
                    <a:pt x="555651" y="8880"/>
                  </a:cubicBezTo>
                  <a:cubicBezTo>
                    <a:pt x="586876" y="6791"/>
                    <a:pt x="590540" y="0"/>
                    <a:pt x="59054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F0502020204030204"/>
                <a:ea typeface="Microsoft YaHei"/>
                <a:cs typeface="+mn-ea"/>
                <a:sym typeface="+mn-lt"/>
              </a:endParaRPr>
            </a:p>
          </p:txBody>
        </p:sp>
        <p:sp>
          <p:nvSpPr>
            <p:cNvPr id="16" name="paper-aeroplane-shape_18344">
              <a:extLst>
                <a:ext uri="{FF2B5EF4-FFF2-40B4-BE49-F238E27FC236}">
                  <a16:creationId xmlns:a16="http://schemas.microsoft.com/office/drawing/2014/main" id="{9BE54DD2-58A6-4DE3-A940-03C9033FBFD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34473" y="3318950"/>
              <a:ext cx="586846" cy="609685"/>
            </a:xfrm>
            <a:custGeom>
              <a:avLst/>
              <a:gdLst>
                <a:gd name="connsiteX0" fmla="*/ 252617 w 585586"/>
                <a:gd name="connsiteY0" fmla="*/ 479831 h 608375"/>
                <a:gd name="connsiteX1" fmla="*/ 261886 w 585586"/>
                <a:gd name="connsiteY1" fmla="*/ 483766 h 608375"/>
                <a:gd name="connsiteX2" fmla="*/ 265725 w 585586"/>
                <a:gd name="connsiteY2" fmla="*/ 493071 h 608375"/>
                <a:gd name="connsiteX3" fmla="*/ 261888 w 585586"/>
                <a:gd name="connsiteY3" fmla="*/ 502371 h 608375"/>
                <a:gd name="connsiteX4" fmla="*/ 250824 w 585586"/>
                <a:gd name="connsiteY4" fmla="*/ 513294 h 608375"/>
                <a:gd name="connsiteX5" fmla="*/ 250825 w 585586"/>
                <a:gd name="connsiteY5" fmla="*/ 513295 h 608375"/>
                <a:gd name="connsiteX6" fmla="*/ 250796 w 585586"/>
                <a:gd name="connsiteY6" fmla="*/ 513324 h 608375"/>
                <a:gd name="connsiteX7" fmla="*/ 235320 w 585586"/>
                <a:gd name="connsiteY7" fmla="*/ 491550 h 608375"/>
                <a:gd name="connsiteX8" fmla="*/ 235350 w 585586"/>
                <a:gd name="connsiteY8" fmla="*/ 491520 h 608375"/>
                <a:gd name="connsiteX9" fmla="*/ 235362 w 585586"/>
                <a:gd name="connsiteY9" fmla="*/ 491537 h 608375"/>
                <a:gd name="connsiteX10" fmla="*/ 243276 w 585586"/>
                <a:gd name="connsiteY10" fmla="*/ 483637 h 608375"/>
                <a:gd name="connsiteX11" fmla="*/ 134866 w 585586"/>
                <a:gd name="connsiteY11" fmla="*/ 417276 h 608375"/>
                <a:gd name="connsiteX12" fmla="*/ 149111 w 585586"/>
                <a:gd name="connsiteY12" fmla="*/ 429433 h 608375"/>
                <a:gd name="connsiteX13" fmla="*/ 160069 w 585586"/>
                <a:gd name="connsiteY13" fmla="*/ 565949 h 608375"/>
                <a:gd name="connsiteX14" fmla="*/ 235312 w 585586"/>
                <a:gd name="connsiteY14" fmla="*/ 491552 h 608375"/>
                <a:gd name="connsiteX15" fmla="*/ 250774 w 585586"/>
                <a:gd name="connsiteY15" fmla="*/ 513312 h 608375"/>
                <a:gd name="connsiteX16" fmla="*/ 158486 w 585586"/>
                <a:gd name="connsiteY16" fmla="*/ 604607 h 608375"/>
                <a:gd name="connsiteX17" fmla="*/ 149233 w 585586"/>
                <a:gd name="connsiteY17" fmla="*/ 608375 h 608375"/>
                <a:gd name="connsiteX18" fmla="*/ 144606 w 585586"/>
                <a:gd name="connsiteY18" fmla="*/ 607524 h 608375"/>
                <a:gd name="connsiteX19" fmla="*/ 136084 w 585586"/>
                <a:gd name="connsiteY19" fmla="*/ 596219 h 608375"/>
                <a:gd name="connsiteX20" fmla="*/ 122813 w 585586"/>
                <a:gd name="connsiteY20" fmla="*/ 431499 h 608375"/>
                <a:gd name="connsiteX21" fmla="*/ 134866 w 585586"/>
                <a:gd name="connsiteY21" fmla="*/ 417276 h 608375"/>
                <a:gd name="connsiteX22" fmla="*/ 352706 w 585586"/>
                <a:gd name="connsiteY22" fmla="*/ 225563 h 608375"/>
                <a:gd name="connsiteX23" fmla="*/ 368535 w 585586"/>
                <a:gd name="connsiteY23" fmla="*/ 227387 h 608375"/>
                <a:gd name="connsiteX24" fmla="*/ 371091 w 585586"/>
                <a:gd name="connsiteY24" fmla="*/ 243069 h 608375"/>
                <a:gd name="connsiteX25" fmla="*/ 272226 w 585586"/>
                <a:gd name="connsiteY25" fmla="*/ 430890 h 608375"/>
                <a:gd name="connsiteX26" fmla="*/ 260538 w 585586"/>
                <a:gd name="connsiteY26" fmla="*/ 437819 h 608375"/>
                <a:gd name="connsiteX27" fmla="*/ 254328 w 585586"/>
                <a:gd name="connsiteY27" fmla="*/ 436360 h 608375"/>
                <a:gd name="connsiteX28" fmla="*/ 248849 w 585586"/>
                <a:gd name="connsiteY28" fmla="*/ 418490 h 608375"/>
                <a:gd name="connsiteX29" fmla="*/ 326286 w 585586"/>
                <a:gd name="connsiteY29" fmla="*/ 271515 h 608375"/>
                <a:gd name="connsiteX30" fmla="*/ 168856 w 585586"/>
                <a:gd name="connsiteY30" fmla="*/ 363420 h 608375"/>
                <a:gd name="connsiteX31" fmla="*/ 150837 w 585586"/>
                <a:gd name="connsiteY31" fmla="*/ 358679 h 608375"/>
                <a:gd name="connsiteX32" fmla="*/ 155585 w 585586"/>
                <a:gd name="connsiteY32" fmla="*/ 340687 h 608375"/>
                <a:gd name="connsiteX33" fmla="*/ 566404 w 585586"/>
                <a:gd name="connsiteY33" fmla="*/ 1455 h 608375"/>
                <a:gd name="connsiteX34" fmla="*/ 581501 w 585586"/>
                <a:gd name="connsiteY34" fmla="*/ 3642 h 608375"/>
                <a:gd name="connsiteX35" fmla="*/ 584423 w 585586"/>
                <a:gd name="connsiteY35" fmla="*/ 18593 h 608375"/>
                <a:gd name="connsiteX36" fmla="*/ 329475 w 585586"/>
                <a:gd name="connsiteY36" fmla="*/ 589748 h 608375"/>
                <a:gd name="connsiteX37" fmla="*/ 318761 w 585586"/>
                <a:gd name="connsiteY37" fmla="*/ 597527 h 608375"/>
                <a:gd name="connsiteX38" fmla="*/ 317422 w 585586"/>
                <a:gd name="connsiteY38" fmla="*/ 597649 h 608375"/>
                <a:gd name="connsiteX39" fmla="*/ 306708 w 585586"/>
                <a:gd name="connsiteY39" fmla="*/ 592058 h 608375"/>
                <a:gd name="connsiteX40" fmla="*/ 250825 w 585586"/>
                <a:gd name="connsiteY40" fmla="*/ 513295 h 608375"/>
                <a:gd name="connsiteX41" fmla="*/ 261886 w 585586"/>
                <a:gd name="connsiteY41" fmla="*/ 502376 h 608375"/>
                <a:gd name="connsiteX42" fmla="*/ 261888 w 585586"/>
                <a:gd name="connsiteY42" fmla="*/ 502371 h 608375"/>
                <a:gd name="connsiteX43" fmla="*/ 261904 w 585586"/>
                <a:gd name="connsiteY43" fmla="*/ 502355 h 608375"/>
                <a:gd name="connsiteX44" fmla="*/ 261904 w 585586"/>
                <a:gd name="connsiteY44" fmla="*/ 483758 h 608375"/>
                <a:gd name="connsiteX45" fmla="*/ 252635 w 585586"/>
                <a:gd name="connsiteY45" fmla="*/ 479823 h 608375"/>
                <a:gd name="connsiteX46" fmla="*/ 252617 w 585586"/>
                <a:gd name="connsiteY46" fmla="*/ 479831 h 608375"/>
                <a:gd name="connsiteX47" fmla="*/ 252609 w 585586"/>
                <a:gd name="connsiteY47" fmla="*/ 479827 h 608375"/>
                <a:gd name="connsiteX48" fmla="*/ 243241 w 585586"/>
                <a:gd name="connsiteY48" fmla="*/ 483644 h 608375"/>
                <a:gd name="connsiteX49" fmla="*/ 235350 w 585586"/>
                <a:gd name="connsiteY49" fmla="*/ 491520 h 608375"/>
                <a:gd name="connsiteX50" fmla="*/ 205898 w 585586"/>
                <a:gd name="connsiteY50" fmla="*/ 449968 h 608375"/>
                <a:gd name="connsiteX51" fmla="*/ 208942 w 585586"/>
                <a:gd name="connsiteY51" fmla="*/ 431614 h 608375"/>
                <a:gd name="connsiteX52" fmla="*/ 227326 w 585586"/>
                <a:gd name="connsiteY52" fmla="*/ 434774 h 608375"/>
                <a:gd name="connsiteX53" fmla="*/ 314865 w 585586"/>
                <a:gd name="connsiteY53" fmla="*/ 557903 h 608375"/>
                <a:gd name="connsiteX54" fmla="*/ 545341 w 585586"/>
                <a:gd name="connsiteY54" fmla="*/ 41565 h 608375"/>
                <a:gd name="connsiteX55" fmla="*/ 39707 w 585586"/>
                <a:gd name="connsiteY55" fmla="*/ 296209 h 608375"/>
                <a:gd name="connsiteX56" fmla="*/ 175947 w 585586"/>
                <a:gd name="connsiteY56" fmla="*/ 383116 h 608375"/>
                <a:gd name="connsiteX57" fmla="*/ 179965 w 585586"/>
                <a:gd name="connsiteY57" fmla="*/ 401348 h 608375"/>
                <a:gd name="connsiteX58" fmla="*/ 161824 w 585586"/>
                <a:gd name="connsiteY58" fmla="*/ 405360 h 608375"/>
                <a:gd name="connsiteX59" fmla="*/ 6104 w 585586"/>
                <a:gd name="connsiteY59" fmla="*/ 305933 h 608375"/>
                <a:gd name="connsiteX60" fmla="*/ 17 w 585586"/>
                <a:gd name="connsiteY60" fmla="*/ 294143 h 608375"/>
                <a:gd name="connsiteX61" fmla="*/ 7200 w 585586"/>
                <a:gd name="connsiteY61" fmla="*/ 283082 h 608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585586" h="608375">
                  <a:moveTo>
                    <a:pt x="252617" y="479831"/>
                  </a:moveTo>
                  <a:lnTo>
                    <a:pt x="261886" y="483766"/>
                  </a:lnTo>
                  <a:cubicBezTo>
                    <a:pt x="264445" y="486320"/>
                    <a:pt x="265725" y="489696"/>
                    <a:pt x="265725" y="493071"/>
                  </a:cubicBezTo>
                  <a:lnTo>
                    <a:pt x="261888" y="502371"/>
                  </a:lnTo>
                  <a:lnTo>
                    <a:pt x="250824" y="513294"/>
                  </a:lnTo>
                  <a:lnTo>
                    <a:pt x="250825" y="513295"/>
                  </a:lnTo>
                  <a:lnTo>
                    <a:pt x="250796" y="513324"/>
                  </a:lnTo>
                  <a:lnTo>
                    <a:pt x="235320" y="491550"/>
                  </a:lnTo>
                  <a:lnTo>
                    <a:pt x="235350" y="491520"/>
                  </a:lnTo>
                  <a:lnTo>
                    <a:pt x="235362" y="491537"/>
                  </a:lnTo>
                  <a:lnTo>
                    <a:pt x="243276" y="483637"/>
                  </a:lnTo>
                  <a:close/>
                  <a:moveTo>
                    <a:pt x="134866" y="417276"/>
                  </a:moveTo>
                  <a:cubicBezTo>
                    <a:pt x="142293" y="416790"/>
                    <a:pt x="148502" y="422139"/>
                    <a:pt x="149111" y="429433"/>
                  </a:cubicBezTo>
                  <a:lnTo>
                    <a:pt x="160069" y="565949"/>
                  </a:lnTo>
                  <a:lnTo>
                    <a:pt x="235312" y="491552"/>
                  </a:lnTo>
                  <a:lnTo>
                    <a:pt x="250774" y="513312"/>
                  </a:lnTo>
                  <a:lnTo>
                    <a:pt x="158486" y="604607"/>
                  </a:lnTo>
                  <a:cubicBezTo>
                    <a:pt x="156051" y="607038"/>
                    <a:pt x="152642" y="608375"/>
                    <a:pt x="149233" y="608375"/>
                  </a:cubicBezTo>
                  <a:cubicBezTo>
                    <a:pt x="147650" y="608375"/>
                    <a:pt x="146189" y="608132"/>
                    <a:pt x="144606" y="607524"/>
                  </a:cubicBezTo>
                  <a:cubicBezTo>
                    <a:pt x="139858" y="605822"/>
                    <a:pt x="136449" y="601324"/>
                    <a:pt x="136084" y="596219"/>
                  </a:cubicBezTo>
                  <a:lnTo>
                    <a:pt x="122813" y="431499"/>
                  </a:lnTo>
                  <a:cubicBezTo>
                    <a:pt x="122204" y="424205"/>
                    <a:pt x="127683" y="417884"/>
                    <a:pt x="134866" y="417276"/>
                  </a:cubicBezTo>
                  <a:close/>
                  <a:moveTo>
                    <a:pt x="352706" y="225563"/>
                  </a:moveTo>
                  <a:cubicBezTo>
                    <a:pt x="357820" y="222524"/>
                    <a:pt x="364273" y="223253"/>
                    <a:pt x="368535" y="227387"/>
                  </a:cubicBezTo>
                  <a:cubicBezTo>
                    <a:pt x="372796" y="231398"/>
                    <a:pt x="373770" y="237841"/>
                    <a:pt x="371091" y="243069"/>
                  </a:cubicBezTo>
                  <a:lnTo>
                    <a:pt x="272226" y="430890"/>
                  </a:lnTo>
                  <a:cubicBezTo>
                    <a:pt x="269791" y="435266"/>
                    <a:pt x="265165" y="437819"/>
                    <a:pt x="260538" y="437819"/>
                  </a:cubicBezTo>
                  <a:cubicBezTo>
                    <a:pt x="258468" y="437819"/>
                    <a:pt x="256276" y="437333"/>
                    <a:pt x="254328" y="436360"/>
                  </a:cubicBezTo>
                  <a:cubicBezTo>
                    <a:pt x="247875" y="432956"/>
                    <a:pt x="245440" y="425054"/>
                    <a:pt x="248849" y="418490"/>
                  </a:cubicBezTo>
                  <a:lnTo>
                    <a:pt x="326286" y="271515"/>
                  </a:lnTo>
                  <a:lnTo>
                    <a:pt x="168856" y="363420"/>
                  </a:lnTo>
                  <a:cubicBezTo>
                    <a:pt x="162647" y="367067"/>
                    <a:pt x="154489" y="365000"/>
                    <a:pt x="150837" y="358679"/>
                  </a:cubicBezTo>
                  <a:cubicBezTo>
                    <a:pt x="147184" y="352357"/>
                    <a:pt x="149254" y="344334"/>
                    <a:pt x="155585" y="340687"/>
                  </a:cubicBezTo>
                  <a:close/>
                  <a:moveTo>
                    <a:pt x="566404" y="1455"/>
                  </a:moveTo>
                  <a:cubicBezTo>
                    <a:pt x="571395" y="-1098"/>
                    <a:pt x="577483" y="-247"/>
                    <a:pt x="581501" y="3642"/>
                  </a:cubicBezTo>
                  <a:cubicBezTo>
                    <a:pt x="585519" y="7532"/>
                    <a:pt x="586736" y="13488"/>
                    <a:pt x="584423" y="18593"/>
                  </a:cubicBezTo>
                  <a:lnTo>
                    <a:pt x="329475" y="589748"/>
                  </a:lnTo>
                  <a:cubicBezTo>
                    <a:pt x="327649" y="594124"/>
                    <a:pt x="323510" y="597041"/>
                    <a:pt x="318761" y="597527"/>
                  </a:cubicBezTo>
                  <a:cubicBezTo>
                    <a:pt x="318274" y="597527"/>
                    <a:pt x="317909" y="597649"/>
                    <a:pt x="317422" y="597649"/>
                  </a:cubicBezTo>
                  <a:cubicBezTo>
                    <a:pt x="313161" y="597649"/>
                    <a:pt x="309143" y="595583"/>
                    <a:pt x="306708" y="592058"/>
                  </a:cubicBezTo>
                  <a:lnTo>
                    <a:pt x="250825" y="513295"/>
                  </a:lnTo>
                  <a:lnTo>
                    <a:pt x="261886" y="502376"/>
                  </a:lnTo>
                  <a:lnTo>
                    <a:pt x="261888" y="502371"/>
                  </a:lnTo>
                  <a:lnTo>
                    <a:pt x="261904" y="502355"/>
                  </a:lnTo>
                  <a:cubicBezTo>
                    <a:pt x="267017" y="497250"/>
                    <a:pt x="267017" y="488985"/>
                    <a:pt x="261904" y="483758"/>
                  </a:cubicBezTo>
                  <a:cubicBezTo>
                    <a:pt x="259347" y="481145"/>
                    <a:pt x="255999" y="479838"/>
                    <a:pt x="252635" y="479823"/>
                  </a:cubicBezTo>
                  <a:lnTo>
                    <a:pt x="252617" y="479831"/>
                  </a:lnTo>
                  <a:lnTo>
                    <a:pt x="252609" y="479827"/>
                  </a:lnTo>
                  <a:cubicBezTo>
                    <a:pt x="249243" y="479812"/>
                    <a:pt x="245861" y="481090"/>
                    <a:pt x="243241" y="483644"/>
                  </a:cubicBezTo>
                  <a:lnTo>
                    <a:pt x="235350" y="491520"/>
                  </a:lnTo>
                  <a:lnTo>
                    <a:pt x="205898" y="449968"/>
                  </a:lnTo>
                  <a:cubicBezTo>
                    <a:pt x="201637" y="444012"/>
                    <a:pt x="202976" y="435868"/>
                    <a:pt x="208942" y="431614"/>
                  </a:cubicBezTo>
                  <a:cubicBezTo>
                    <a:pt x="214908" y="427360"/>
                    <a:pt x="223187" y="428818"/>
                    <a:pt x="227326" y="434774"/>
                  </a:cubicBezTo>
                  <a:lnTo>
                    <a:pt x="314865" y="557903"/>
                  </a:lnTo>
                  <a:lnTo>
                    <a:pt x="545341" y="41565"/>
                  </a:lnTo>
                  <a:lnTo>
                    <a:pt x="39707" y="296209"/>
                  </a:lnTo>
                  <a:lnTo>
                    <a:pt x="175947" y="383116"/>
                  </a:lnTo>
                  <a:cubicBezTo>
                    <a:pt x="182156" y="387006"/>
                    <a:pt x="183983" y="395149"/>
                    <a:pt x="179965" y="401348"/>
                  </a:cubicBezTo>
                  <a:cubicBezTo>
                    <a:pt x="176069" y="407426"/>
                    <a:pt x="167912" y="409249"/>
                    <a:pt x="161824" y="405360"/>
                  </a:cubicBezTo>
                  <a:lnTo>
                    <a:pt x="6104" y="305933"/>
                  </a:lnTo>
                  <a:cubicBezTo>
                    <a:pt x="2086" y="303381"/>
                    <a:pt x="-227" y="298883"/>
                    <a:pt x="17" y="294143"/>
                  </a:cubicBezTo>
                  <a:cubicBezTo>
                    <a:pt x="260" y="289524"/>
                    <a:pt x="2939" y="285270"/>
                    <a:pt x="7200" y="28308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F0502020204030204"/>
                <a:ea typeface="Microsoft YaHei"/>
                <a:cs typeface="+mn-ea"/>
                <a:sym typeface="+mn-lt"/>
              </a:endParaRPr>
            </a:p>
          </p:txBody>
        </p:sp>
        <p:sp>
          <p:nvSpPr>
            <p:cNvPr id="17" name="fountain-pen-close-up_16941">
              <a:extLst>
                <a:ext uri="{FF2B5EF4-FFF2-40B4-BE49-F238E27FC236}">
                  <a16:creationId xmlns:a16="http://schemas.microsoft.com/office/drawing/2014/main" id="{B334C3D5-1444-48AB-8B63-2409C5AA4FF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193291" y="2709265"/>
              <a:ext cx="588447" cy="609685"/>
            </a:xfrm>
            <a:custGeom>
              <a:avLst/>
              <a:gdLst>
                <a:gd name="connsiteX0" fmla="*/ 231093 w 584535"/>
                <a:gd name="connsiteY0" fmla="*/ 221335 h 605631"/>
                <a:gd name="connsiteX1" fmla="*/ 258806 w 584535"/>
                <a:gd name="connsiteY1" fmla="*/ 260395 h 605631"/>
                <a:gd name="connsiteX2" fmla="*/ 261251 w 584535"/>
                <a:gd name="connsiteY2" fmla="*/ 275313 h 605631"/>
                <a:gd name="connsiteX3" fmla="*/ 256497 w 584535"/>
                <a:gd name="connsiteY3" fmla="*/ 307185 h 605631"/>
                <a:gd name="connsiteX4" fmla="*/ 196181 w 584535"/>
                <a:gd name="connsiteY4" fmla="*/ 302845 h 605631"/>
                <a:gd name="connsiteX5" fmla="*/ 162355 w 584535"/>
                <a:gd name="connsiteY5" fmla="*/ 350313 h 605631"/>
                <a:gd name="connsiteX6" fmla="*/ 138174 w 584535"/>
                <a:gd name="connsiteY6" fmla="*/ 337700 h 605631"/>
                <a:gd name="connsiteX7" fmla="*/ 130974 w 584535"/>
                <a:gd name="connsiteY7" fmla="*/ 332411 h 605631"/>
                <a:gd name="connsiteX8" fmla="*/ 119563 w 584535"/>
                <a:gd name="connsiteY8" fmla="*/ 318984 h 605631"/>
                <a:gd name="connsiteX9" fmla="*/ 108967 w 584535"/>
                <a:gd name="connsiteY9" fmla="*/ 278704 h 605631"/>
                <a:gd name="connsiteX10" fmla="*/ 150808 w 584535"/>
                <a:gd name="connsiteY10" fmla="*/ 239644 h 605631"/>
                <a:gd name="connsiteX11" fmla="*/ 231093 w 584535"/>
                <a:gd name="connsiteY11" fmla="*/ 221335 h 605631"/>
                <a:gd name="connsiteX12" fmla="*/ 562095 w 584535"/>
                <a:gd name="connsiteY12" fmla="*/ 196204 h 605631"/>
                <a:gd name="connsiteX13" fmla="*/ 571666 w 584535"/>
                <a:gd name="connsiteY13" fmla="*/ 213752 h 605631"/>
                <a:gd name="connsiteX14" fmla="*/ 545718 w 584535"/>
                <a:gd name="connsiteY14" fmla="*/ 311413 h 605631"/>
                <a:gd name="connsiteX15" fmla="*/ 515287 w 584535"/>
                <a:gd name="connsiteY15" fmla="*/ 379911 h 605631"/>
                <a:gd name="connsiteX16" fmla="*/ 567047 w 584535"/>
                <a:gd name="connsiteY16" fmla="*/ 408124 h 605631"/>
                <a:gd name="connsiteX17" fmla="*/ 441655 w 584535"/>
                <a:gd name="connsiteY17" fmla="*/ 529928 h 605631"/>
                <a:gd name="connsiteX18" fmla="*/ 564738 w 584535"/>
                <a:gd name="connsiteY18" fmla="*/ 575503 h 605631"/>
                <a:gd name="connsiteX19" fmla="*/ 561885 w 584535"/>
                <a:gd name="connsiteY19" fmla="*/ 592322 h 605631"/>
                <a:gd name="connsiteX20" fmla="*/ 376582 w 584535"/>
                <a:gd name="connsiteY20" fmla="*/ 599104 h 605631"/>
                <a:gd name="connsiteX21" fmla="*/ 340581 w 584535"/>
                <a:gd name="connsiteY21" fmla="*/ 579708 h 605631"/>
                <a:gd name="connsiteX22" fmla="*/ 341804 w 584535"/>
                <a:gd name="connsiteY22" fmla="*/ 579843 h 605631"/>
                <a:gd name="connsiteX23" fmla="*/ 285425 w 584535"/>
                <a:gd name="connsiteY23" fmla="*/ 452749 h 605631"/>
                <a:gd name="connsiteX24" fmla="*/ 285425 w 584535"/>
                <a:gd name="connsiteY24" fmla="*/ 435659 h 605631"/>
                <a:gd name="connsiteX25" fmla="*/ 267764 w 584535"/>
                <a:gd name="connsiteY25" fmla="*/ 425350 h 605631"/>
                <a:gd name="connsiteX26" fmla="*/ 264232 w 584535"/>
                <a:gd name="connsiteY26" fmla="*/ 445560 h 605631"/>
                <a:gd name="connsiteX27" fmla="*/ 276051 w 584535"/>
                <a:gd name="connsiteY27" fmla="*/ 456276 h 605631"/>
                <a:gd name="connsiteX28" fmla="*/ 335147 w 584535"/>
                <a:gd name="connsiteY28" fmla="*/ 588389 h 605631"/>
                <a:gd name="connsiteX29" fmla="*/ 325773 w 584535"/>
                <a:gd name="connsiteY29" fmla="*/ 583506 h 605631"/>
                <a:gd name="connsiteX30" fmla="*/ 228231 w 584535"/>
                <a:gd name="connsiteY30" fmla="*/ 509853 h 605631"/>
                <a:gd name="connsiteX31" fmla="*/ 217635 w 584535"/>
                <a:gd name="connsiteY31" fmla="*/ 502258 h 605631"/>
                <a:gd name="connsiteX32" fmla="*/ 163565 w 584535"/>
                <a:gd name="connsiteY32" fmla="*/ 343017 h 605631"/>
                <a:gd name="connsiteX33" fmla="*/ 193181 w 584535"/>
                <a:gd name="connsiteY33" fmla="*/ 309242 h 605631"/>
                <a:gd name="connsiteX34" fmla="*/ 254994 w 584535"/>
                <a:gd name="connsiteY34" fmla="*/ 310463 h 605631"/>
                <a:gd name="connsiteX35" fmla="*/ 340717 w 584535"/>
                <a:gd name="connsiteY35" fmla="*/ 463736 h 605631"/>
                <a:gd name="connsiteX36" fmla="*/ 340717 w 584535"/>
                <a:gd name="connsiteY36" fmla="*/ 490999 h 605631"/>
                <a:gd name="connsiteX37" fmla="*/ 345879 w 584535"/>
                <a:gd name="connsiteY37" fmla="*/ 576859 h 605631"/>
                <a:gd name="connsiteX38" fmla="*/ 345879 w 584535"/>
                <a:gd name="connsiteY38" fmla="*/ 580250 h 605631"/>
                <a:gd name="connsiteX39" fmla="*/ 538382 w 584535"/>
                <a:gd name="connsiteY39" fmla="*/ 579572 h 605631"/>
                <a:gd name="connsiteX40" fmla="*/ 414349 w 584535"/>
                <a:gd name="connsiteY40" fmla="*/ 536710 h 605631"/>
                <a:gd name="connsiteX41" fmla="*/ 414892 w 584535"/>
                <a:gd name="connsiteY41" fmla="*/ 521111 h 605631"/>
                <a:gd name="connsiteX42" fmla="*/ 538654 w 584535"/>
                <a:gd name="connsiteY42" fmla="*/ 466042 h 605631"/>
                <a:gd name="connsiteX43" fmla="*/ 483226 w 584535"/>
                <a:gd name="connsiteY43" fmla="*/ 376927 h 605631"/>
                <a:gd name="connsiteX44" fmla="*/ 480917 w 584535"/>
                <a:gd name="connsiteY44" fmla="*/ 335150 h 605631"/>
                <a:gd name="connsiteX45" fmla="*/ 562972 w 584535"/>
                <a:gd name="connsiteY45" fmla="*/ 201002 h 605631"/>
                <a:gd name="connsiteX46" fmla="*/ 562095 w 584535"/>
                <a:gd name="connsiteY46" fmla="*/ 196204 h 605631"/>
                <a:gd name="connsiteX47" fmla="*/ 135269 w 584535"/>
                <a:gd name="connsiteY47" fmla="*/ 1806 h 605631"/>
                <a:gd name="connsiteX48" fmla="*/ 155716 w 584535"/>
                <a:gd name="connsiteY48" fmla="*/ 20464 h 605631"/>
                <a:gd name="connsiteX49" fmla="*/ 209391 w 584535"/>
                <a:gd name="connsiteY49" fmla="*/ 179698 h 605631"/>
                <a:gd name="connsiteX50" fmla="*/ 226105 w 584535"/>
                <a:gd name="connsiteY50" fmla="*/ 211572 h 605631"/>
                <a:gd name="connsiteX51" fmla="*/ 145796 w 584535"/>
                <a:gd name="connsiteY51" fmla="*/ 229747 h 605631"/>
                <a:gd name="connsiteX52" fmla="*/ 103943 w 584535"/>
                <a:gd name="connsiteY52" fmla="*/ 268810 h 605631"/>
                <a:gd name="connsiteX53" fmla="*/ 99866 w 584535"/>
                <a:gd name="connsiteY53" fmla="*/ 255925 h 605631"/>
                <a:gd name="connsiteX54" fmla="*/ 52850 w 584535"/>
                <a:gd name="connsiteY54" fmla="*/ 171560 h 605631"/>
                <a:gd name="connsiteX55" fmla="*/ 1349 w 584535"/>
                <a:gd name="connsiteY55" fmla="*/ 84483 h 605631"/>
                <a:gd name="connsiteX56" fmla="*/ 37087 w 584535"/>
                <a:gd name="connsiteY56" fmla="*/ 29959 h 605631"/>
                <a:gd name="connsiteX57" fmla="*/ 135269 w 584535"/>
                <a:gd name="connsiteY57" fmla="*/ 1806 h 605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584535" h="605631">
                  <a:moveTo>
                    <a:pt x="231093" y="221335"/>
                  </a:moveTo>
                  <a:cubicBezTo>
                    <a:pt x="242097" y="238966"/>
                    <a:pt x="254867" y="255784"/>
                    <a:pt x="258806" y="260395"/>
                  </a:cubicBezTo>
                  <a:cubicBezTo>
                    <a:pt x="265191" y="267990"/>
                    <a:pt x="261251" y="275313"/>
                    <a:pt x="261251" y="275313"/>
                  </a:cubicBezTo>
                  <a:cubicBezTo>
                    <a:pt x="261251" y="275313"/>
                    <a:pt x="272255" y="292673"/>
                    <a:pt x="256497" y="307185"/>
                  </a:cubicBezTo>
                  <a:cubicBezTo>
                    <a:pt x="256497" y="307185"/>
                    <a:pt x="245901" y="282366"/>
                    <a:pt x="196181" y="302845"/>
                  </a:cubicBezTo>
                  <a:cubicBezTo>
                    <a:pt x="146461" y="323324"/>
                    <a:pt x="162355" y="350313"/>
                    <a:pt x="162355" y="350313"/>
                  </a:cubicBezTo>
                  <a:cubicBezTo>
                    <a:pt x="162355" y="350313"/>
                    <a:pt x="144016" y="349635"/>
                    <a:pt x="138174" y="337700"/>
                  </a:cubicBezTo>
                  <a:cubicBezTo>
                    <a:pt x="138174" y="337700"/>
                    <a:pt x="135457" y="333360"/>
                    <a:pt x="130974" y="332411"/>
                  </a:cubicBezTo>
                  <a:cubicBezTo>
                    <a:pt x="126355" y="331461"/>
                    <a:pt x="121465" y="324273"/>
                    <a:pt x="119563" y="318984"/>
                  </a:cubicBezTo>
                  <a:cubicBezTo>
                    <a:pt x="118205" y="315187"/>
                    <a:pt x="113042" y="293487"/>
                    <a:pt x="108967" y="278704"/>
                  </a:cubicBezTo>
                  <a:cubicBezTo>
                    <a:pt x="120378" y="262565"/>
                    <a:pt x="134235" y="249409"/>
                    <a:pt x="150808" y="239644"/>
                  </a:cubicBezTo>
                  <a:cubicBezTo>
                    <a:pt x="174445" y="225675"/>
                    <a:pt x="201615" y="219979"/>
                    <a:pt x="231093" y="221335"/>
                  </a:cubicBezTo>
                  <a:close/>
                  <a:moveTo>
                    <a:pt x="562095" y="196204"/>
                  </a:moveTo>
                  <a:cubicBezTo>
                    <a:pt x="563031" y="195263"/>
                    <a:pt x="568610" y="204698"/>
                    <a:pt x="571666" y="213752"/>
                  </a:cubicBezTo>
                  <a:cubicBezTo>
                    <a:pt x="584300" y="252274"/>
                    <a:pt x="576285" y="284013"/>
                    <a:pt x="545718" y="311413"/>
                  </a:cubicBezTo>
                  <a:cubicBezTo>
                    <a:pt x="527650" y="327689"/>
                    <a:pt x="473309" y="352783"/>
                    <a:pt x="515287" y="379911"/>
                  </a:cubicBezTo>
                  <a:cubicBezTo>
                    <a:pt x="531454" y="390491"/>
                    <a:pt x="551832" y="396187"/>
                    <a:pt x="567047" y="408124"/>
                  </a:cubicBezTo>
                  <a:cubicBezTo>
                    <a:pt x="633479" y="459938"/>
                    <a:pt x="492872" y="508361"/>
                    <a:pt x="441655" y="529928"/>
                  </a:cubicBezTo>
                  <a:cubicBezTo>
                    <a:pt x="481868" y="548646"/>
                    <a:pt x="531046" y="541322"/>
                    <a:pt x="564738" y="575503"/>
                  </a:cubicBezTo>
                  <a:cubicBezTo>
                    <a:pt x="569764" y="580793"/>
                    <a:pt x="569628" y="590695"/>
                    <a:pt x="561885" y="592322"/>
                  </a:cubicBezTo>
                  <a:cubicBezTo>
                    <a:pt x="486079" y="608328"/>
                    <a:pt x="455241" y="609006"/>
                    <a:pt x="376582" y="599104"/>
                  </a:cubicBezTo>
                  <a:cubicBezTo>
                    <a:pt x="341260" y="594628"/>
                    <a:pt x="327947" y="578623"/>
                    <a:pt x="340581" y="579708"/>
                  </a:cubicBezTo>
                  <a:cubicBezTo>
                    <a:pt x="340989" y="579708"/>
                    <a:pt x="341396" y="579843"/>
                    <a:pt x="341804" y="579843"/>
                  </a:cubicBezTo>
                  <a:lnTo>
                    <a:pt x="285425" y="452749"/>
                  </a:lnTo>
                  <a:cubicBezTo>
                    <a:pt x="288278" y="448680"/>
                    <a:pt x="288414" y="442034"/>
                    <a:pt x="285425" y="435659"/>
                  </a:cubicBezTo>
                  <a:cubicBezTo>
                    <a:pt x="281485" y="427249"/>
                    <a:pt x="273606" y="422637"/>
                    <a:pt x="267764" y="425350"/>
                  </a:cubicBezTo>
                  <a:cubicBezTo>
                    <a:pt x="261923" y="428063"/>
                    <a:pt x="260428" y="437151"/>
                    <a:pt x="264232" y="445560"/>
                  </a:cubicBezTo>
                  <a:cubicBezTo>
                    <a:pt x="266949" y="451257"/>
                    <a:pt x="271568" y="455191"/>
                    <a:pt x="276051" y="456276"/>
                  </a:cubicBezTo>
                  <a:lnTo>
                    <a:pt x="335147" y="588389"/>
                  </a:lnTo>
                  <a:cubicBezTo>
                    <a:pt x="335147" y="588389"/>
                    <a:pt x="331207" y="591373"/>
                    <a:pt x="325773" y="583506"/>
                  </a:cubicBezTo>
                  <a:cubicBezTo>
                    <a:pt x="320203" y="575503"/>
                    <a:pt x="278904" y="524367"/>
                    <a:pt x="228231" y="509853"/>
                  </a:cubicBezTo>
                  <a:cubicBezTo>
                    <a:pt x="228231" y="509853"/>
                    <a:pt x="219537" y="507276"/>
                    <a:pt x="217635" y="502258"/>
                  </a:cubicBezTo>
                  <a:lnTo>
                    <a:pt x="163565" y="343017"/>
                  </a:lnTo>
                  <a:cubicBezTo>
                    <a:pt x="163565" y="343017"/>
                    <a:pt x="161256" y="323485"/>
                    <a:pt x="193181" y="309242"/>
                  </a:cubicBezTo>
                  <a:cubicBezTo>
                    <a:pt x="223884" y="295678"/>
                    <a:pt x="248745" y="300019"/>
                    <a:pt x="254994" y="310463"/>
                  </a:cubicBezTo>
                  <a:cubicBezTo>
                    <a:pt x="254994" y="310463"/>
                    <a:pt x="301999" y="410565"/>
                    <a:pt x="340717" y="463736"/>
                  </a:cubicBezTo>
                  <a:cubicBezTo>
                    <a:pt x="340717" y="463736"/>
                    <a:pt x="344521" y="465906"/>
                    <a:pt x="340717" y="490999"/>
                  </a:cubicBezTo>
                  <a:cubicBezTo>
                    <a:pt x="336913" y="515957"/>
                    <a:pt x="337728" y="526808"/>
                    <a:pt x="345879" y="576859"/>
                  </a:cubicBezTo>
                  <a:cubicBezTo>
                    <a:pt x="345879" y="576859"/>
                    <a:pt x="346151" y="578351"/>
                    <a:pt x="345879" y="580250"/>
                  </a:cubicBezTo>
                  <a:cubicBezTo>
                    <a:pt x="410273" y="586083"/>
                    <a:pt x="475890" y="598290"/>
                    <a:pt x="538382" y="579572"/>
                  </a:cubicBezTo>
                  <a:cubicBezTo>
                    <a:pt x="502110" y="556242"/>
                    <a:pt x="451165" y="562482"/>
                    <a:pt x="414349" y="536710"/>
                  </a:cubicBezTo>
                  <a:cubicBezTo>
                    <a:pt x="409323" y="533183"/>
                    <a:pt x="409866" y="524367"/>
                    <a:pt x="414892" y="521111"/>
                  </a:cubicBezTo>
                  <a:cubicBezTo>
                    <a:pt x="452388" y="497103"/>
                    <a:pt x="504827" y="494526"/>
                    <a:pt x="538654" y="466042"/>
                  </a:cubicBezTo>
                  <a:cubicBezTo>
                    <a:pt x="586882" y="425214"/>
                    <a:pt x="509038" y="403241"/>
                    <a:pt x="483226" y="376927"/>
                  </a:cubicBezTo>
                  <a:cubicBezTo>
                    <a:pt x="469913" y="363498"/>
                    <a:pt x="468147" y="348714"/>
                    <a:pt x="480917" y="335150"/>
                  </a:cubicBezTo>
                  <a:cubicBezTo>
                    <a:pt x="515831" y="298391"/>
                    <a:pt x="584708" y="266923"/>
                    <a:pt x="562972" y="201002"/>
                  </a:cubicBezTo>
                  <a:cubicBezTo>
                    <a:pt x="561987" y="197984"/>
                    <a:pt x="561783" y="196517"/>
                    <a:pt x="562095" y="196204"/>
                  </a:cubicBezTo>
                  <a:close/>
                  <a:moveTo>
                    <a:pt x="135269" y="1806"/>
                  </a:moveTo>
                  <a:cubicBezTo>
                    <a:pt x="144268" y="4476"/>
                    <a:pt x="151470" y="10292"/>
                    <a:pt x="155716" y="20464"/>
                  </a:cubicBezTo>
                  <a:cubicBezTo>
                    <a:pt x="172566" y="61154"/>
                    <a:pt x="201510" y="156641"/>
                    <a:pt x="209391" y="179698"/>
                  </a:cubicBezTo>
                  <a:cubicBezTo>
                    <a:pt x="212516" y="188786"/>
                    <a:pt x="219039" y="200315"/>
                    <a:pt x="226105" y="211572"/>
                  </a:cubicBezTo>
                  <a:cubicBezTo>
                    <a:pt x="196754" y="210216"/>
                    <a:pt x="169440" y="215913"/>
                    <a:pt x="145796" y="229747"/>
                  </a:cubicBezTo>
                  <a:cubicBezTo>
                    <a:pt x="129218" y="239513"/>
                    <a:pt x="115358" y="252805"/>
                    <a:pt x="103943" y="268810"/>
                  </a:cubicBezTo>
                  <a:cubicBezTo>
                    <a:pt x="102312" y="262842"/>
                    <a:pt x="100818" y="257959"/>
                    <a:pt x="99866" y="255925"/>
                  </a:cubicBezTo>
                  <a:cubicBezTo>
                    <a:pt x="96741" y="248736"/>
                    <a:pt x="76222" y="206825"/>
                    <a:pt x="52850" y="171560"/>
                  </a:cubicBezTo>
                  <a:cubicBezTo>
                    <a:pt x="29477" y="136296"/>
                    <a:pt x="5154" y="91672"/>
                    <a:pt x="1349" y="84483"/>
                  </a:cubicBezTo>
                  <a:cubicBezTo>
                    <a:pt x="-2456" y="77295"/>
                    <a:pt x="-418" y="51117"/>
                    <a:pt x="37087" y="29959"/>
                  </a:cubicBezTo>
                  <a:cubicBezTo>
                    <a:pt x="65114" y="14090"/>
                    <a:pt x="108275" y="-6205"/>
                    <a:pt x="135269" y="180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F0502020204030204"/>
                <a:ea typeface="Microsoft YaHei"/>
                <a:cs typeface="+mn-ea"/>
                <a:sym typeface="+mn-lt"/>
              </a:endParaRPr>
            </a:p>
          </p:txBody>
        </p:sp>
        <p:sp>
          <p:nvSpPr>
            <p:cNvPr id="18" name="ruler_263676">
              <a:extLst>
                <a:ext uri="{FF2B5EF4-FFF2-40B4-BE49-F238E27FC236}">
                  <a16:creationId xmlns:a16="http://schemas.microsoft.com/office/drawing/2014/main" id="{DD2725EA-6936-4632-B66F-CD7D85BA685A}"/>
                </a:ext>
              </a:extLst>
            </p:cNvPr>
            <p:cNvSpPr>
              <a:spLocks noChangeAspect="1"/>
            </p:cNvSpPr>
            <p:nvPr/>
          </p:nvSpPr>
          <p:spPr bwMode="auto">
            <a:xfrm flipV="1">
              <a:off x="7474030" y="3319880"/>
              <a:ext cx="609685" cy="608755"/>
            </a:xfrm>
            <a:custGeom>
              <a:avLst/>
              <a:gdLst>
                <a:gd name="connsiteX0" fmla="*/ 382195 w 607648"/>
                <a:gd name="connsiteY0" fmla="*/ 318513 h 606722"/>
                <a:gd name="connsiteX1" fmla="*/ 319178 w 607648"/>
                <a:gd name="connsiteY1" fmla="*/ 381790 h 606722"/>
                <a:gd name="connsiteX2" fmla="*/ 520155 w 607648"/>
                <a:gd name="connsiteY2" fmla="*/ 582460 h 606722"/>
                <a:gd name="connsiteX3" fmla="*/ 583349 w 607648"/>
                <a:gd name="connsiteY3" fmla="*/ 519362 h 606722"/>
                <a:gd name="connsiteX4" fmla="*/ 550595 w 607648"/>
                <a:gd name="connsiteY4" fmla="*/ 486657 h 606722"/>
                <a:gd name="connsiteX5" fmla="*/ 527631 w 607648"/>
                <a:gd name="connsiteY5" fmla="*/ 509497 h 606722"/>
                <a:gd name="connsiteX6" fmla="*/ 520600 w 607648"/>
                <a:gd name="connsiteY6" fmla="*/ 512430 h 606722"/>
                <a:gd name="connsiteX7" fmla="*/ 513479 w 607648"/>
                <a:gd name="connsiteY7" fmla="*/ 509497 h 606722"/>
                <a:gd name="connsiteX8" fmla="*/ 513479 w 607648"/>
                <a:gd name="connsiteY8" fmla="*/ 495278 h 606722"/>
                <a:gd name="connsiteX9" fmla="*/ 536354 w 607648"/>
                <a:gd name="connsiteY9" fmla="*/ 472438 h 606722"/>
                <a:gd name="connsiteX10" fmla="*/ 503333 w 607648"/>
                <a:gd name="connsiteY10" fmla="*/ 439467 h 606722"/>
                <a:gd name="connsiteX11" fmla="*/ 471735 w 607648"/>
                <a:gd name="connsiteY11" fmla="*/ 471016 h 606722"/>
                <a:gd name="connsiteX12" fmla="*/ 464615 w 607648"/>
                <a:gd name="connsiteY12" fmla="*/ 473949 h 606722"/>
                <a:gd name="connsiteX13" fmla="*/ 457494 w 607648"/>
                <a:gd name="connsiteY13" fmla="*/ 471016 h 606722"/>
                <a:gd name="connsiteX14" fmla="*/ 457494 w 607648"/>
                <a:gd name="connsiteY14" fmla="*/ 456797 h 606722"/>
                <a:gd name="connsiteX15" fmla="*/ 489091 w 607648"/>
                <a:gd name="connsiteY15" fmla="*/ 425247 h 606722"/>
                <a:gd name="connsiteX16" fmla="*/ 456070 w 607648"/>
                <a:gd name="connsiteY16" fmla="*/ 392276 h 606722"/>
                <a:gd name="connsiteX17" fmla="*/ 433195 w 607648"/>
                <a:gd name="connsiteY17" fmla="*/ 415205 h 606722"/>
                <a:gd name="connsiteX18" fmla="*/ 426075 w 607648"/>
                <a:gd name="connsiteY18" fmla="*/ 418138 h 606722"/>
                <a:gd name="connsiteX19" fmla="*/ 418954 w 607648"/>
                <a:gd name="connsiteY19" fmla="*/ 415205 h 606722"/>
                <a:gd name="connsiteX20" fmla="*/ 418954 w 607648"/>
                <a:gd name="connsiteY20" fmla="*/ 400986 h 606722"/>
                <a:gd name="connsiteX21" fmla="*/ 441829 w 607648"/>
                <a:gd name="connsiteY21" fmla="*/ 378057 h 606722"/>
                <a:gd name="connsiteX22" fmla="*/ 408897 w 607648"/>
                <a:gd name="connsiteY22" fmla="*/ 345175 h 606722"/>
                <a:gd name="connsiteX23" fmla="*/ 377299 w 607648"/>
                <a:gd name="connsiteY23" fmla="*/ 376724 h 606722"/>
                <a:gd name="connsiteX24" fmla="*/ 370179 w 607648"/>
                <a:gd name="connsiteY24" fmla="*/ 379657 h 606722"/>
                <a:gd name="connsiteX25" fmla="*/ 363058 w 607648"/>
                <a:gd name="connsiteY25" fmla="*/ 376724 h 606722"/>
                <a:gd name="connsiteX26" fmla="*/ 363058 w 607648"/>
                <a:gd name="connsiteY26" fmla="*/ 362505 h 606722"/>
                <a:gd name="connsiteX27" fmla="*/ 394655 w 607648"/>
                <a:gd name="connsiteY27" fmla="*/ 330955 h 606722"/>
                <a:gd name="connsiteX28" fmla="*/ 214417 w 607648"/>
                <a:gd name="connsiteY28" fmla="*/ 305627 h 606722"/>
                <a:gd name="connsiteX29" fmla="*/ 214417 w 607648"/>
                <a:gd name="connsiteY29" fmla="*/ 336110 h 606722"/>
                <a:gd name="connsiteX30" fmla="*/ 229637 w 607648"/>
                <a:gd name="connsiteY30" fmla="*/ 320824 h 606722"/>
                <a:gd name="connsiteX31" fmla="*/ 312947 w 607648"/>
                <a:gd name="connsiteY31" fmla="*/ 220933 h 606722"/>
                <a:gd name="connsiteX32" fmla="*/ 321136 w 607648"/>
                <a:gd name="connsiteY32" fmla="*/ 229198 h 606722"/>
                <a:gd name="connsiteX33" fmla="*/ 329414 w 607648"/>
                <a:gd name="connsiteY33" fmla="*/ 220933 h 606722"/>
                <a:gd name="connsiteX34" fmla="*/ 400945 w 607648"/>
                <a:gd name="connsiteY34" fmla="*/ 206927 h 606722"/>
                <a:gd name="connsiteX35" fmla="*/ 415182 w 607648"/>
                <a:gd name="connsiteY35" fmla="*/ 206927 h 606722"/>
                <a:gd name="connsiteX36" fmla="*/ 415182 w 607648"/>
                <a:gd name="connsiteY36" fmla="*/ 221147 h 606722"/>
                <a:gd name="connsiteX37" fmla="*/ 213909 w 607648"/>
                <a:gd name="connsiteY37" fmla="*/ 422083 h 606722"/>
                <a:gd name="connsiteX38" fmla="*/ 206791 w 607648"/>
                <a:gd name="connsiteY38" fmla="*/ 425016 h 606722"/>
                <a:gd name="connsiteX39" fmla="*/ 199672 w 607648"/>
                <a:gd name="connsiteY39" fmla="*/ 422083 h 606722"/>
                <a:gd name="connsiteX40" fmla="*/ 199672 w 607648"/>
                <a:gd name="connsiteY40" fmla="*/ 407864 h 606722"/>
                <a:gd name="connsiteX41" fmla="*/ 221004 w 607648"/>
                <a:gd name="connsiteY41" fmla="*/ 129129 h 606722"/>
                <a:gd name="connsiteX42" fmla="*/ 292743 w 607648"/>
                <a:gd name="connsiteY42" fmla="*/ 200848 h 606722"/>
                <a:gd name="connsiteX43" fmla="*/ 353623 w 607648"/>
                <a:gd name="connsiteY43" fmla="*/ 200848 h 606722"/>
                <a:gd name="connsiteX44" fmla="*/ 362880 w 607648"/>
                <a:gd name="connsiteY44" fmla="*/ 206980 h 606722"/>
                <a:gd name="connsiteX45" fmla="*/ 360744 w 607648"/>
                <a:gd name="connsiteY45" fmla="*/ 218000 h 606722"/>
                <a:gd name="connsiteX46" fmla="*/ 328346 w 607648"/>
                <a:gd name="connsiteY46" fmla="*/ 250438 h 606722"/>
                <a:gd name="connsiteX47" fmla="*/ 328257 w 607648"/>
                <a:gd name="connsiteY47" fmla="*/ 250438 h 606722"/>
                <a:gd name="connsiteX48" fmla="*/ 328168 w 607648"/>
                <a:gd name="connsiteY48" fmla="*/ 250527 h 606722"/>
                <a:gd name="connsiteX49" fmla="*/ 211480 w 607648"/>
                <a:gd name="connsiteY49" fmla="*/ 367481 h 606722"/>
                <a:gd name="connsiteX50" fmla="*/ 204359 w 607648"/>
                <a:gd name="connsiteY50" fmla="*/ 370414 h 606722"/>
                <a:gd name="connsiteX51" fmla="*/ 200532 w 607648"/>
                <a:gd name="connsiteY51" fmla="*/ 369703 h 606722"/>
                <a:gd name="connsiteX52" fmla="*/ 194301 w 607648"/>
                <a:gd name="connsiteY52" fmla="*/ 360372 h 606722"/>
                <a:gd name="connsiteX53" fmla="*/ 194301 w 607648"/>
                <a:gd name="connsiteY53" fmla="*/ 285542 h 606722"/>
                <a:gd name="connsiteX54" fmla="*/ 127813 w 607648"/>
                <a:gd name="connsiteY54" fmla="*/ 219156 h 606722"/>
                <a:gd name="connsiteX55" fmla="*/ 127813 w 607648"/>
                <a:gd name="connsiteY55" fmla="*/ 544957 h 606722"/>
                <a:gd name="connsiteX56" fmla="*/ 297727 w 607648"/>
                <a:gd name="connsiteY56" fmla="*/ 374769 h 606722"/>
                <a:gd name="connsiteX57" fmla="*/ 297816 w 607648"/>
                <a:gd name="connsiteY57" fmla="*/ 374680 h 606722"/>
                <a:gd name="connsiteX58" fmla="*/ 297905 w 607648"/>
                <a:gd name="connsiteY58" fmla="*/ 374591 h 606722"/>
                <a:gd name="connsiteX59" fmla="*/ 375074 w 607648"/>
                <a:gd name="connsiteY59" fmla="*/ 297273 h 606722"/>
                <a:gd name="connsiteX60" fmla="*/ 375163 w 607648"/>
                <a:gd name="connsiteY60" fmla="*/ 297184 h 606722"/>
                <a:gd name="connsiteX61" fmla="*/ 542851 w 607648"/>
                <a:gd name="connsiteY61" fmla="*/ 129129 h 606722"/>
                <a:gd name="connsiteX62" fmla="*/ 478500 w 607648"/>
                <a:gd name="connsiteY62" fmla="*/ 129129 h 606722"/>
                <a:gd name="connsiteX63" fmla="*/ 478500 w 607648"/>
                <a:gd name="connsiteY63" fmla="*/ 154013 h 606722"/>
                <a:gd name="connsiteX64" fmla="*/ 468442 w 607648"/>
                <a:gd name="connsiteY64" fmla="*/ 164056 h 606722"/>
                <a:gd name="connsiteX65" fmla="*/ 458384 w 607648"/>
                <a:gd name="connsiteY65" fmla="*/ 154013 h 606722"/>
                <a:gd name="connsiteX66" fmla="*/ 458384 w 607648"/>
                <a:gd name="connsiteY66" fmla="*/ 129129 h 606722"/>
                <a:gd name="connsiteX67" fmla="*/ 417352 w 607648"/>
                <a:gd name="connsiteY67" fmla="*/ 129129 h 606722"/>
                <a:gd name="connsiteX68" fmla="*/ 417352 w 607648"/>
                <a:gd name="connsiteY68" fmla="*/ 166366 h 606722"/>
                <a:gd name="connsiteX69" fmla="*/ 407294 w 607648"/>
                <a:gd name="connsiteY69" fmla="*/ 176409 h 606722"/>
                <a:gd name="connsiteX70" fmla="*/ 397237 w 607648"/>
                <a:gd name="connsiteY70" fmla="*/ 166366 h 606722"/>
                <a:gd name="connsiteX71" fmla="*/ 397237 w 607648"/>
                <a:gd name="connsiteY71" fmla="*/ 129129 h 606722"/>
                <a:gd name="connsiteX72" fmla="*/ 356205 w 607648"/>
                <a:gd name="connsiteY72" fmla="*/ 129129 h 606722"/>
                <a:gd name="connsiteX73" fmla="*/ 356205 w 607648"/>
                <a:gd name="connsiteY73" fmla="*/ 154013 h 606722"/>
                <a:gd name="connsiteX74" fmla="*/ 346147 w 607648"/>
                <a:gd name="connsiteY74" fmla="*/ 164056 h 606722"/>
                <a:gd name="connsiteX75" fmla="*/ 336089 w 607648"/>
                <a:gd name="connsiteY75" fmla="*/ 154013 h 606722"/>
                <a:gd name="connsiteX76" fmla="*/ 336089 w 607648"/>
                <a:gd name="connsiteY76" fmla="*/ 129129 h 606722"/>
                <a:gd name="connsiteX77" fmla="*/ 294968 w 607648"/>
                <a:gd name="connsiteY77" fmla="*/ 129129 h 606722"/>
                <a:gd name="connsiteX78" fmla="*/ 294968 w 607648"/>
                <a:gd name="connsiteY78" fmla="*/ 166366 h 606722"/>
                <a:gd name="connsiteX79" fmla="*/ 284910 w 607648"/>
                <a:gd name="connsiteY79" fmla="*/ 176409 h 606722"/>
                <a:gd name="connsiteX80" fmla="*/ 274853 w 607648"/>
                <a:gd name="connsiteY80" fmla="*/ 166366 h 606722"/>
                <a:gd name="connsiteX81" fmla="*/ 274853 w 607648"/>
                <a:gd name="connsiteY81" fmla="*/ 129129 h 606722"/>
                <a:gd name="connsiteX82" fmla="*/ 87493 w 607648"/>
                <a:gd name="connsiteY82" fmla="*/ 24262 h 606722"/>
                <a:gd name="connsiteX83" fmla="*/ 24299 w 607648"/>
                <a:gd name="connsiteY83" fmla="*/ 87360 h 606722"/>
                <a:gd name="connsiteX84" fmla="*/ 243878 w 607648"/>
                <a:gd name="connsiteY84" fmla="*/ 306605 h 606722"/>
                <a:gd name="connsiteX85" fmla="*/ 268355 w 607648"/>
                <a:gd name="connsiteY85" fmla="*/ 282076 h 606722"/>
                <a:gd name="connsiteX86" fmla="*/ 268622 w 607648"/>
                <a:gd name="connsiteY86" fmla="*/ 268213 h 606722"/>
                <a:gd name="connsiteX87" fmla="*/ 300220 w 607648"/>
                <a:gd name="connsiteY87" fmla="*/ 236663 h 606722"/>
                <a:gd name="connsiteX88" fmla="*/ 267198 w 607648"/>
                <a:gd name="connsiteY88" fmla="*/ 203692 h 606722"/>
                <a:gd name="connsiteX89" fmla="*/ 244323 w 607648"/>
                <a:gd name="connsiteY89" fmla="*/ 226532 h 606722"/>
                <a:gd name="connsiteX90" fmla="*/ 237203 w 607648"/>
                <a:gd name="connsiteY90" fmla="*/ 229465 h 606722"/>
                <a:gd name="connsiteX91" fmla="*/ 230082 w 607648"/>
                <a:gd name="connsiteY91" fmla="*/ 226532 h 606722"/>
                <a:gd name="connsiteX92" fmla="*/ 230082 w 607648"/>
                <a:gd name="connsiteY92" fmla="*/ 212313 h 606722"/>
                <a:gd name="connsiteX93" fmla="*/ 252957 w 607648"/>
                <a:gd name="connsiteY93" fmla="*/ 189473 h 606722"/>
                <a:gd name="connsiteX94" fmla="*/ 219936 w 607648"/>
                <a:gd name="connsiteY94" fmla="*/ 156502 h 606722"/>
                <a:gd name="connsiteX95" fmla="*/ 188338 w 607648"/>
                <a:gd name="connsiteY95" fmla="*/ 188051 h 606722"/>
                <a:gd name="connsiteX96" fmla="*/ 181217 w 607648"/>
                <a:gd name="connsiteY96" fmla="*/ 190984 h 606722"/>
                <a:gd name="connsiteX97" fmla="*/ 174097 w 607648"/>
                <a:gd name="connsiteY97" fmla="*/ 188051 h 606722"/>
                <a:gd name="connsiteX98" fmla="*/ 174097 w 607648"/>
                <a:gd name="connsiteY98" fmla="*/ 173832 h 606722"/>
                <a:gd name="connsiteX99" fmla="*/ 205695 w 607648"/>
                <a:gd name="connsiteY99" fmla="*/ 142282 h 606722"/>
                <a:gd name="connsiteX100" fmla="*/ 172762 w 607648"/>
                <a:gd name="connsiteY100" fmla="*/ 109400 h 606722"/>
                <a:gd name="connsiteX101" fmla="*/ 149798 w 607648"/>
                <a:gd name="connsiteY101" fmla="*/ 132240 h 606722"/>
                <a:gd name="connsiteX102" fmla="*/ 142766 w 607648"/>
                <a:gd name="connsiteY102" fmla="*/ 135173 h 606722"/>
                <a:gd name="connsiteX103" fmla="*/ 135646 w 607648"/>
                <a:gd name="connsiteY103" fmla="*/ 132240 h 606722"/>
                <a:gd name="connsiteX104" fmla="*/ 135646 w 607648"/>
                <a:gd name="connsiteY104" fmla="*/ 118021 h 606722"/>
                <a:gd name="connsiteX105" fmla="*/ 158521 w 607648"/>
                <a:gd name="connsiteY105" fmla="*/ 95181 h 606722"/>
                <a:gd name="connsiteX106" fmla="*/ 125499 w 607648"/>
                <a:gd name="connsiteY106" fmla="*/ 62210 h 606722"/>
                <a:gd name="connsiteX107" fmla="*/ 93902 w 607648"/>
                <a:gd name="connsiteY107" fmla="*/ 93759 h 606722"/>
                <a:gd name="connsiteX108" fmla="*/ 86781 w 607648"/>
                <a:gd name="connsiteY108" fmla="*/ 96692 h 606722"/>
                <a:gd name="connsiteX109" fmla="*/ 79661 w 607648"/>
                <a:gd name="connsiteY109" fmla="*/ 93759 h 606722"/>
                <a:gd name="connsiteX110" fmla="*/ 79661 w 607648"/>
                <a:gd name="connsiteY110" fmla="*/ 79539 h 606722"/>
                <a:gd name="connsiteX111" fmla="*/ 111258 w 607648"/>
                <a:gd name="connsiteY111" fmla="*/ 47990 h 606722"/>
                <a:gd name="connsiteX112" fmla="*/ 87493 w 607648"/>
                <a:gd name="connsiteY112" fmla="*/ 0 h 606722"/>
                <a:gd name="connsiteX113" fmla="*/ 94614 w 607648"/>
                <a:gd name="connsiteY113" fmla="*/ 2933 h 606722"/>
                <a:gd name="connsiteX114" fmla="*/ 200888 w 607648"/>
                <a:gd name="connsiteY114" fmla="*/ 109045 h 606722"/>
                <a:gd name="connsiteX115" fmla="*/ 567150 w 607648"/>
                <a:gd name="connsiteY115" fmla="*/ 109045 h 606722"/>
                <a:gd name="connsiteX116" fmla="*/ 576407 w 607648"/>
                <a:gd name="connsiteY116" fmla="*/ 115266 h 606722"/>
                <a:gd name="connsiteX117" fmla="*/ 574271 w 607648"/>
                <a:gd name="connsiteY117" fmla="*/ 126197 h 606722"/>
                <a:gd name="connsiteX118" fmla="*/ 396436 w 607648"/>
                <a:gd name="connsiteY118" fmla="*/ 304294 h 606722"/>
                <a:gd name="connsiteX119" fmla="*/ 604711 w 607648"/>
                <a:gd name="connsiteY119" fmla="*/ 512252 h 606722"/>
                <a:gd name="connsiteX120" fmla="*/ 607648 w 607648"/>
                <a:gd name="connsiteY120" fmla="*/ 519362 h 606722"/>
                <a:gd name="connsiteX121" fmla="*/ 604711 w 607648"/>
                <a:gd name="connsiteY121" fmla="*/ 526471 h 606722"/>
                <a:gd name="connsiteX122" fmla="*/ 599727 w 607648"/>
                <a:gd name="connsiteY122" fmla="*/ 531359 h 606722"/>
                <a:gd name="connsiteX123" fmla="*/ 598214 w 607648"/>
                <a:gd name="connsiteY123" fmla="*/ 533315 h 606722"/>
                <a:gd name="connsiteX124" fmla="*/ 566171 w 607648"/>
                <a:gd name="connsiteY124" fmla="*/ 565308 h 606722"/>
                <a:gd name="connsiteX125" fmla="*/ 564213 w 607648"/>
                <a:gd name="connsiteY125" fmla="*/ 566819 h 606722"/>
                <a:gd name="connsiteX126" fmla="*/ 527275 w 607648"/>
                <a:gd name="connsiteY126" fmla="*/ 603789 h 606722"/>
                <a:gd name="connsiteX127" fmla="*/ 520155 w 607648"/>
                <a:gd name="connsiteY127" fmla="*/ 606722 h 606722"/>
                <a:gd name="connsiteX128" fmla="*/ 513034 w 607648"/>
                <a:gd name="connsiteY128" fmla="*/ 603789 h 606722"/>
                <a:gd name="connsiteX129" fmla="*/ 304937 w 607648"/>
                <a:gd name="connsiteY129" fmla="*/ 396009 h 606722"/>
                <a:gd name="connsiteX130" fmla="*/ 124876 w 607648"/>
                <a:gd name="connsiteY130" fmla="*/ 576328 h 606722"/>
                <a:gd name="connsiteX131" fmla="*/ 117756 w 607648"/>
                <a:gd name="connsiteY131" fmla="*/ 579261 h 606722"/>
                <a:gd name="connsiteX132" fmla="*/ 113928 w 607648"/>
                <a:gd name="connsiteY132" fmla="*/ 578550 h 606722"/>
                <a:gd name="connsiteX133" fmla="*/ 107698 w 607648"/>
                <a:gd name="connsiteY133" fmla="*/ 569218 h 606722"/>
                <a:gd name="connsiteX134" fmla="*/ 107698 w 607648"/>
                <a:gd name="connsiteY134" fmla="*/ 199071 h 606722"/>
                <a:gd name="connsiteX135" fmla="*/ 2937 w 607648"/>
                <a:gd name="connsiteY135" fmla="*/ 94470 h 606722"/>
                <a:gd name="connsiteX136" fmla="*/ 2937 w 607648"/>
                <a:gd name="connsiteY136" fmla="*/ 80250 h 606722"/>
                <a:gd name="connsiteX137" fmla="*/ 80373 w 607648"/>
                <a:gd name="connsiteY137" fmla="*/ 2933 h 606722"/>
                <a:gd name="connsiteX138" fmla="*/ 87493 w 607648"/>
                <a:gd name="connsiteY138" fmla="*/ 0 h 60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</a:cxnLst>
              <a:rect l="l" t="t" r="r" b="b"/>
              <a:pathLst>
                <a:path w="607648" h="606722">
                  <a:moveTo>
                    <a:pt x="382195" y="318513"/>
                  </a:moveTo>
                  <a:lnTo>
                    <a:pt x="319178" y="381790"/>
                  </a:lnTo>
                  <a:lnTo>
                    <a:pt x="520155" y="582460"/>
                  </a:lnTo>
                  <a:lnTo>
                    <a:pt x="583349" y="519362"/>
                  </a:lnTo>
                  <a:lnTo>
                    <a:pt x="550595" y="486657"/>
                  </a:lnTo>
                  <a:lnTo>
                    <a:pt x="527631" y="509497"/>
                  </a:lnTo>
                  <a:cubicBezTo>
                    <a:pt x="525673" y="511452"/>
                    <a:pt x="523092" y="512430"/>
                    <a:pt x="520600" y="512430"/>
                  </a:cubicBezTo>
                  <a:cubicBezTo>
                    <a:pt x="518019" y="512430"/>
                    <a:pt x="515437" y="511452"/>
                    <a:pt x="513479" y="509497"/>
                  </a:cubicBezTo>
                  <a:cubicBezTo>
                    <a:pt x="509474" y="505587"/>
                    <a:pt x="509474" y="499188"/>
                    <a:pt x="513479" y="495278"/>
                  </a:cubicBezTo>
                  <a:lnTo>
                    <a:pt x="536354" y="472438"/>
                  </a:lnTo>
                  <a:lnTo>
                    <a:pt x="503333" y="439467"/>
                  </a:lnTo>
                  <a:lnTo>
                    <a:pt x="471735" y="471016"/>
                  </a:lnTo>
                  <a:cubicBezTo>
                    <a:pt x="469777" y="472971"/>
                    <a:pt x="467196" y="473949"/>
                    <a:pt x="464615" y="473949"/>
                  </a:cubicBezTo>
                  <a:cubicBezTo>
                    <a:pt x="462033" y="473949"/>
                    <a:pt x="459452" y="472971"/>
                    <a:pt x="457494" y="471016"/>
                  </a:cubicBezTo>
                  <a:cubicBezTo>
                    <a:pt x="453578" y="467106"/>
                    <a:pt x="453578" y="460707"/>
                    <a:pt x="457494" y="456797"/>
                  </a:cubicBezTo>
                  <a:lnTo>
                    <a:pt x="489091" y="425247"/>
                  </a:lnTo>
                  <a:lnTo>
                    <a:pt x="456070" y="392276"/>
                  </a:lnTo>
                  <a:lnTo>
                    <a:pt x="433195" y="415205"/>
                  </a:lnTo>
                  <a:cubicBezTo>
                    <a:pt x="431237" y="417160"/>
                    <a:pt x="428656" y="418138"/>
                    <a:pt x="426075" y="418138"/>
                  </a:cubicBezTo>
                  <a:cubicBezTo>
                    <a:pt x="423494" y="418138"/>
                    <a:pt x="420912" y="417160"/>
                    <a:pt x="418954" y="415205"/>
                  </a:cubicBezTo>
                  <a:cubicBezTo>
                    <a:pt x="415038" y="411206"/>
                    <a:pt x="415038" y="404896"/>
                    <a:pt x="418954" y="400986"/>
                  </a:cubicBezTo>
                  <a:lnTo>
                    <a:pt x="441829" y="378057"/>
                  </a:lnTo>
                  <a:lnTo>
                    <a:pt x="408897" y="345175"/>
                  </a:lnTo>
                  <a:lnTo>
                    <a:pt x="377299" y="376724"/>
                  </a:lnTo>
                  <a:cubicBezTo>
                    <a:pt x="375341" y="378679"/>
                    <a:pt x="372760" y="379657"/>
                    <a:pt x="370179" y="379657"/>
                  </a:cubicBezTo>
                  <a:cubicBezTo>
                    <a:pt x="367597" y="379657"/>
                    <a:pt x="365016" y="378679"/>
                    <a:pt x="363058" y="376724"/>
                  </a:cubicBezTo>
                  <a:cubicBezTo>
                    <a:pt x="359142" y="372814"/>
                    <a:pt x="359142" y="366415"/>
                    <a:pt x="363058" y="362505"/>
                  </a:cubicBezTo>
                  <a:lnTo>
                    <a:pt x="394655" y="330955"/>
                  </a:lnTo>
                  <a:close/>
                  <a:moveTo>
                    <a:pt x="214417" y="305627"/>
                  </a:moveTo>
                  <a:lnTo>
                    <a:pt x="214417" y="336110"/>
                  </a:lnTo>
                  <a:lnTo>
                    <a:pt x="229637" y="320824"/>
                  </a:lnTo>
                  <a:close/>
                  <a:moveTo>
                    <a:pt x="312947" y="220933"/>
                  </a:moveTo>
                  <a:lnTo>
                    <a:pt x="321136" y="229198"/>
                  </a:lnTo>
                  <a:lnTo>
                    <a:pt x="329414" y="220933"/>
                  </a:lnTo>
                  <a:close/>
                  <a:moveTo>
                    <a:pt x="400945" y="206927"/>
                  </a:moveTo>
                  <a:cubicBezTo>
                    <a:pt x="404860" y="203017"/>
                    <a:pt x="411267" y="203017"/>
                    <a:pt x="415182" y="206927"/>
                  </a:cubicBezTo>
                  <a:cubicBezTo>
                    <a:pt x="419097" y="210838"/>
                    <a:pt x="419097" y="217147"/>
                    <a:pt x="415182" y="221147"/>
                  </a:cubicBezTo>
                  <a:lnTo>
                    <a:pt x="213909" y="422083"/>
                  </a:lnTo>
                  <a:cubicBezTo>
                    <a:pt x="211952" y="424038"/>
                    <a:pt x="209371" y="425016"/>
                    <a:pt x="206791" y="425016"/>
                  </a:cubicBezTo>
                  <a:cubicBezTo>
                    <a:pt x="204210" y="425016"/>
                    <a:pt x="201719" y="424038"/>
                    <a:pt x="199672" y="422083"/>
                  </a:cubicBezTo>
                  <a:cubicBezTo>
                    <a:pt x="195757" y="418173"/>
                    <a:pt x="195757" y="411863"/>
                    <a:pt x="199672" y="407864"/>
                  </a:cubicBezTo>
                  <a:close/>
                  <a:moveTo>
                    <a:pt x="221004" y="129129"/>
                  </a:moveTo>
                  <a:lnTo>
                    <a:pt x="292743" y="200848"/>
                  </a:lnTo>
                  <a:lnTo>
                    <a:pt x="353623" y="200848"/>
                  </a:lnTo>
                  <a:cubicBezTo>
                    <a:pt x="357629" y="200848"/>
                    <a:pt x="361367" y="203248"/>
                    <a:pt x="362880" y="206980"/>
                  </a:cubicBezTo>
                  <a:cubicBezTo>
                    <a:pt x="364482" y="210802"/>
                    <a:pt x="363592" y="215068"/>
                    <a:pt x="360744" y="218000"/>
                  </a:cubicBezTo>
                  <a:lnTo>
                    <a:pt x="328346" y="250438"/>
                  </a:lnTo>
                  <a:cubicBezTo>
                    <a:pt x="328346" y="250438"/>
                    <a:pt x="328346" y="250438"/>
                    <a:pt x="328257" y="250438"/>
                  </a:cubicBezTo>
                  <a:cubicBezTo>
                    <a:pt x="328257" y="250527"/>
                    <a:pt x="328257" y="250527"/>
                    <a:pt x="328168" y="250527"/>
                  </a:cubicBezTo>
                  <a:lnTo>
                    <a:pt x="211480" y="367481"/>
                  </a:lnTo>
                  <a:cubicBezTo>
                    <a:pt x="209611" y="369437"/>
                    <a:pt x="207030" y="370414"/>
                    <a:pt x="204359" y="370414"/>
                  </a:cubicBezTo>
                  <a:cubicBezTo>
                    <a:pt x="203113" y="370414"/>
                    <a:pt x="201778" y="370148"/>
                    <a:pt x="200532" y="369703"/>
                  </a:cubicBezTo>
                  <a:cubicBezTo>
                    <a:pt x="196794" y="368103"/>
                    <a:pt x="194301" y="364460"/>
                    <a:pt x="194301" y="360372"/>
                  </a:cubicBezTo>
                  <a:lnTo>
                    <a:pt x="194301" y="285542"/>
                  </a:lnTo>
                  <a:lnTo>
                    <a:pt x="127813" y="219156"/>
                  </a:lnTo>
                  <a:lnTo>
                    <a:pt x="127813" y="544957"/>
                  </a:lnTo>
                  <a:lnTo>
                    <a:pt x="297727" y="374769"/>
                  </a:lnTo>
                  <a:cubicBezTo>
                    <a:pt x="297727" y="374769"/>
                    <a:pt x="297727" y="374680"/>
                    <a:pt x="297816" y="374680"/>
                  </a:cubicBezTo>
                  <a:cubicBezTo>
                    <a:pt x="297816" y="374591"/>
                    <a:pt x="297905" y="374591"/>
                    <a:pt x="297905" y="374591"/>
                  </a:cubicBezTo>
                  <a:lnTo>
                    <a:pt x="375074" y="297273"/>
                  </a:lnTo>
                  <a:cubicBezTo>
                    <a:pt x="375074" y="297184"/>
                    <a:pt x="375074" y="297184"/>
                    <a:pt x="375163" y="297184"/>
                  </a:cubicBezTo>
                  <a:lnTo>
                    <a:pt x="542851" y="129129"/>
                  </a:lnTo>
                  <a:lnTo>
                    <a:pt x="478500" y="129129"/>
                  </a:lnTo>
                  <a:lnTo>
                    <a:pt x="478500" y="154013"/>
                  </a:lnTo>
                  <a:cubicBezTo>
                    <a:pt x="478500" y="159612"/>
                    <a:pt x="474049" y="164056"/>
                    <a:pt x="468442" y="164056"/>
                  </a:cubicBezTo>
                  <a:cubicBezTo>
                    <a:pt x="462924" y="164056"/>
                    <a:pt x="458384" y="159612"/>
                    <a:pt x="458384" y="154013"/>
                  </a:cubicBezTo>
                  <a:lnTo>
                    <a:pt x="458384" y="129129"/>
                  </a:lnTo>
                  <a:lnTo>
                    <a:pt x="417352" y="129129"/>
                  </a:lnTo>
                  <a:lnTo>
                    <a:pt x="417352" y="166366"/>
                  </a:lnTo>
                  <a:cubicBezTo>
                    <a:pt x="417352" y="171876"/>
                    <a:pt x="412902" y="176409"/>
                    <a:pt x="407294" y="176409"/>
                  </a:cubicBezTo>
                  <a:cubicBezTo>
                    <a:pt x="401776" y="176409"/>
                    <a:pt x="397237" y="171876"/>
                    <a:pt x="397237" y="166366"/>
                  </a:cubicBezTo>
                  <a:lnTo>
                    <a:pt x="397237" y="129129"/>
                  </a:lnTo>
                  <a:lnTo>
                    <a:pt x="356205" y="129129"/>
                  </a:lnTo>
                  <a:lnTo>
                    <a:pt x="356205" y="154013"/>
                  </a:lnTo>
                  <a:cubicBezTo>
                    <a:pt x="356205" y="159612"/>
                    <a:pt x="351665" y="164056"/>
                    <a:pt x="346147" y="164056"/>
                  </a:cubicBezTo>
                  <a:cubicBezTo>
                    <a:pt x="340539" y="164056"/>
                    <a:pt x="336089" y="159612"/>
                    <a:pt x="336089" y="154013"/>
                  </a:cubicBezTo>
                  <a:lnTo>
                    <a:pt x="336089" y="129129"/>
                  </a:lnTo>
                  <a:lnTo>
                    <a:pt x="294968" y="129129"/>
                  </a:lnTo>
                  <a:lnTo>
                    <a:pt x="294968" y="166366"/>
                  </a:lnTo>
                  <a:cubicBezTo>
                    <a:pt x="294968" y="171876"/>
                    <a:pt x="290518" y="176409"/>
                    <a:pt x="284910" y="176409"/>
                  </a:cubicBezTo>
                  <a:cubicBezTo>
                    <a:pt x="279392" y="176409"/>
                    <a:pt x="274853" y="171876"/>
                    <a:pt x="274853" y="166366"/>
                  </a:cubicBezTo>
                  <a:lnTo>
                    <a:pt x="274853" y="129129"/>
                  </a:lnTo>
                  <a:close/>
                  <a:moveTo>
                    <a:pt x="87493" y="24262"/>
                  </a:moveTo>
                  <a:lnTo>
                    <a:pt x="24299" y="87360"/>
                  </a:lnTo>
                  <a:lnTo>
                    <a:pt x="243878" y="306605"/>
                  </a:lnTo>
                  <a:lnTo>
                    <a:pt x="268355" y="282076"/>
                  </a:lnTo>
                  <a:cubicBezTo>
                    <a:pt x="264706" y="278166"/>
                    <a:pt x="264795" y="272034"/>
                    <a:pt x="268622" y="268213"/>
                  </a:cubicBezTo>
                  <a:lnTo>
                    <a:pt x="300220" y="236663"/>
                  </a:lnTo>
                  <a:lnTo>
                    <a:pt x="267198" y="203692"/>
                  </a:lnTo>
                  <a:lnTo>
                    <a:pt x="244323" y="226532"/>
                  </a:lnTo>
                  <a:cubicBezTo>
                    <a:pt x="242365" y="228487"/>
                    <a:pt x="239784" y="229465"/>
                    <a:pt x="237203" y="229465"/>
                  </a:cubicBezTo>
                  <a:cubicBezTo>
                    <a:pt x="234622" y="229465"/>
                    <a:pt x="232040" y="228487"/>
                    <a:pt x="230082" y="226532"/>
                  </a:cubicBezTo>
                  <a:cubicBezTo>
                    <a:pt x="226166" y="222622"/>
                    <a:pt x="226166" y="216223"/>
                    <a:pt x="230082" y="212313"/>
                  </a:cubicBezTo>
                  <a:lnTo>
                    <a:pt x="252957" y="189473"/>
                  </a:lnTo>
                  <a:lnTo>
                    <a:pt x="219936" y="156502"/>
                  </a:lnTo>
                  <a:lnTo>
                    <a:pt x="188338" y="188051"/>
                  </a:lnTo>
                  <a:cubicBezTo>
                    <a:pt x="186380" y="190006"/>
                    <a:pt x="183798" y="190984"/>
                    <a:pt x="181217" y="190984"/>
                  </a:cubicBezTo>
                  <a:cubicBezTo>
                    <a:pt x="178636" y="190984"/>
                    <a:pt x="176055" y="190006"/>
                    <a:pt x="174097" y="188051"/>
                  </a:cubicBezTo>
                  <a:cubicBezTo>
                    <a:pt x="170180" y="184141"/>
                    <a:pt x="170180" y="177831"/>
                    <a:pt x="174097" y="173832"/>
                  </a:cubicBezTo>
                  <a:lnTo>
                    <a:pt x="205695" y="142282"/>
                  </a:lnTo>
                  <a:lnTo>
                    <a:pt x="172762" y="109400"/>
                  </a:lnTo>
                  <a:lnTo>
                    <a:pt x="149798" y="132240"/>
                  </a:lnTo>
                  <a:cubicBezTo>
                    <a:pt x="147840" y="134195"/>
                    <a:pt x="145259" y="135173"/>
                    <a:pt x="142766" y="135173"/>
                  </a:cubicBezTo>
                  <a:cubicBezTo>
                    <a:pt x="140185" y="135173"/>
                    <a:pt x="137604" y="134195"/>
                    <a:pt x="135646" y="132240"/>
                  </a:cubicBezTo>
                  <a:cubicBezTo>
                    <a:pt x="131641" y="128330"/>
                    <a:pt x="131641" y="121931"/>
                    <a:pt x="135646" y="118021"/>
                  </a:cubicBezTo>
                  <a:lnTo>
                    <a:pt x="158521" y="95181"/>
                  </a:lnTo>
                  <a:lnTo>
                    <a:pt x="125499" y="62210"/>
                  </a:lnTo>
                  <a:lnTo>
                    <a:pt x="93902" y="93759"/>
                  </a:lnTo>
                  <a:cubicBezTo>
                    <a:pt x="91944" y="95714"/>
                    <a:pt x="89362" y="96692"/>
                    <a:pt x="86781" y="96692"/>
                  </a:cubicBezTo>
                  <a:cubicBezTo>
                    <a:pt x="84200" y="96692"/>
                    <a:pt x="81619" y="95714"/>
                    <a:pt x="79661" y="93759"/>
                  </a:cubicBezTo>
                  <a:cubicBezTo>
                    <a:pt x="75744" y="89849"/>
                    <a:pt x="75744" y="83450"/>
                    <a:pt x="79661" y="79539"/>
                  </a:cubicBezTo>
                  <a:lnTo>
                    <a:pt x="111258" y="47990"/>
                  </a:lnTo>
                  <a:close/>
                  <a:moveTo>
                    <a:pt x="87493" y="0"/>
                  </a:moveTo>
                  <a:cubicBezTo>
                    <a:pt x="90163" y="0"/>
                    <a:pt x="92745" y="1066"/>
                    <a:pt x="94614" y="2933"/>
                  </a:cubicBezTo>
                  <a:lnTo>
                    <a:pt x="200888" y="109045"/>
                  </a:lnTo>
                  <a:lnTo>
                    <a:pt x="567150" y="109045"/>
                  </a:lnTo>
                  <a:cubicBezTo>
                    <a:pt x="571156" y="109045"/>
                    <a:pt x="574894" y="111444"/>
                    <a:pt x="576407" y="115266"/>
                  </a:cubicBezTo>
                  <a:cubicBezTo>
                    <a:pt x="578009" y="118998"/>
                    <a:pt x="577119" y="123264"/>
                    <a:pt x="574271" y="126197"/>
                  </a:cubicBezTo>
                  <a:lnTo>
                    <a:pt x="396436" y="304294"/>
                  </a:lnTo>
                  <a:lnTo>
                    <a:pt x="604711" y="512252"/>
                  </a:lnTo>
                  <a:cubicBezTo>
                    <a:pt x="606580" y="514118"/>
                    <a:pt x="607648" y="516696"/>
                    <a:pt x="607648" y="519362"/>
                  </a:cubicBezTo>
                  <a:cubicBezTo>
                    <a:pt x="607648" y="522028"/>
                    <a:pt x="606580" y="524516"/>
                    <a:pt x="604711" y="526471"/>
                  </a:cubicBezTo>
                  <a:lnTo>
                    <a:pt x="599727" y="531359"/>
                  </a:lnTo>
                  <a:cubicBezTo>
                    <a:pt x="599371" y="532070"/>
                    <a:pt x="598837" y="532693"/>
                    <a:pt x="598214" y="533315"/>
                  </a:cubicBezTo>
                  <a:lnTo>
                    <a:pt x="566171" y="565308"/>
                  </a:lnTo>
                  <a:cubicBezTo>
                    <a:pt x="565548" y="565930"/>
                    <a:pt x="564925" y="566463"/>
                    <a:pt x="564213" y="566819"/>
                  </a:cubicBezTo>
                  <a:lnTo>
                    <a:pt x="527275" y="603789"/>
                  </a:lnTo>
                  <a:cubicBezTo>
                    <a:pt x="525317" y="605744"/>
                    <a:pt x="522736" y="606722"/>
                    <a:pt x="520155" y="606722"/>
                  </a:cubicBezTo>
                  <a:cubicBezTo>
                    <a:pt x="517574" y="606722"/>
                    <a:pt x="514992" y="605744"/>
                    <a:pt x="513034" y="603789"/>
                  </a:cubicBezTo>
                  <a:lnTo>
                    <a:pt x="304937" y="396009"/>
                  </a:lnTo>
                  <a:lnTo>
                    <a:pt x="124876" y="576328"/>
                  </a:lnTo>
                  <a:cubicBezTo>
                    <a:pt x="123007" y="578283"/>
                    <a:pt x="120426" y="579261"/>
                    <a:pt x="117756" y="579261"/>
                  </a:cubicBezTo>
                  <a:cubicBezTo>
                    <a:pt x="116509" y="579261"/>
                    <a:pt x="115174" y="579083"/>
                    <a:pt x="113928" y="578550"/>
                  </a:cubicBezTo>
                  <a:cubicBezTo>
                    <a:pt x="110190" y="576950"/>
                    <a:pt x="107698" y="573307"/>
                    <a:pt x="107698" y="569218"/>
                  </a:cubicBezTo>
                  <a:lnTo>
                    <a:pt x="107698" y="199071"/>
                  </a:lnTo>
                  <a:lnTo>
                    <a:pt x="2937" y="94470"/>
                  </a:lnTo>
                  <a:cubicBezTo>
                    <a:pt x="-979" y="90559"/>
                    <a:pt x="-979" y="84161"/>
                    <a:pt x="2937" y="80250"/>
                  </a:cubicBezTo>
                  <a:lnTo>
                    <a:pt x="80373" y="2933"/>
                  </a:lnTo>
                  <a:cubicBezTo>
                    <a:pt x="82242" y="1066"/>
                    <a:pt x="84823" y="0"/>
                    <a:pt x="8749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F0502020204030204"/>
                <a:ea typeface="Microsoft YaHei"/>
                <a:cs typeface="+mn-ea"/>
                <a:sym typeface="+mn-lt"/>
              </a:endParaRPr>
            </a:p>
          </p:txBody>
        </p:sp>
        <p:sp>
          <p:nvSpPr>
            <p:cNvPr id="19" name="paint-palette-and-brush_27557">
              <a:extLst>
                <a:ext uri="{FF2B5EF4-FFF2-40B4-BE49-F238E27FC236}">
                  <a16:creationId xmlns:a16="http://schemas.microsoft.com/office/drawing/2014/main" id="{BC5E17ED-FB9D-46DC-9409-889C91608D14}"/>
                </a:ext>
              </a:extLst>
            </p:cNvPr>
            <p:cNvSpPr>
              <a:spLocks noChangeAspect="1"/>
            </p:cNvSpPr>
            <p:nvPr/>
          </p:nvSpPr>
          <p:spPr bwMode="auto">
            <a:xfrm flipV="1">
              <a:off x="6374804" y="2767492"/>
              <a:ext cx="609684" cy="551923"/>
            </a:xfrm>
            <a:custGeom>
              <a:avLst/>
              <a:gdLst>
                <a:gd name="connsiteX0" fmla="*/ 203544 w 605680"/>
                <a:gd name="connsiteY0" fmla="*/ 393040 h 548298"/>
                <a:gd name="connsiteX1" fmla="*/ 155404 w 605680"/>
                <a:gd name="connsiteY1" fmla="*/ 441108 h 548298"/>
                <a:gd name="connsiteX2" fmla="*/ 203544 w 605680"/>
                <a:gd name="connsiteY2" fmla="*/ 489002 h 548298"/>
                <a:gd name="connsiteX3" fmla="*/ 251511 w 605680"/>
                <a:gd name="connsiteY3" fmla="*/ 441108 h 548298"/>
                <a:gd name="connsiteX4" fmla="*/ 203544 w 605680"/>
                <a:gd name="connsiteY4" fmla="*/ 393040 h 548298"/>
                <a:gd name="connsiteX5" fmla="*/ 109182 w 605680"/>
                <a:gd name="connsiteY5" fmla="*/ 297078 h 548298"/>
                <a:gd name="connsiteX6" fmla="*/ 61215 w 605680"/>
                <a:gd name="connsiteY6" fmla="*/ 344972 h 548298"/>
                <a:gd name="connsiteX7" fmla="*/ 109182 w 605680"/>
                <a:gd name="connsiteY7" fmla="*/ 393040 h 548298"/>
                <a:gd name="connsiteX8" fmla="*/ 157322 w 605680"/>
                <a:gd name="connsiteY8" fmla="*/ 344972 h 548298"/>
                <a:gd name="connsiteX9" fmla="*/ 109182 w 605680"/>
                <a:gd name="connsiteY9" fmla="*/ 297078 h 548298"/>
                <a:gd name="connsiteX10" fmla="*/ 449089 w 605680"/>
                <a:gd name="connsiteY10" fmla="*/ 177613 h 548298"/>
                <a:gd name="connsiteX11" fmla="*/ 453101 w 605680"/>
                <a:gd name="connsiteY11" fmla="*/ 181270 h 548298"/>
                <a:gd name="connsiteX12" fmla="*/ 519216 w 605680"/>
                <a:gd name="connsiteY12" fmla="*/ 216796 h 548298"/>
                <a:gd name="connsiteX13" fmla="*/ 461824 w 605680"/>
                <a:gd name="connsiteY13" fmla="*/ 294118 h 548298"/>
                <a:gd name="connsiteX14" fmla="*/ 418212 w 605680"/>
                <a:gd name="connsiteY14" fmla="*/ 311881 h 548298"/>
                <a:gd name="connsiteX15" fmla="*/ 411758 w 605680"/>
                <a:gd name="connsiteY15" fmla="*/ 265210 h 548298"/>
                <a:gd name="connsiteX16" fmla="*/ 136915 w 605680"/>
                <a:gd name="connsiteY16" fmla="*/ 173425 h 548298"/>
                <a:gd name="connsiteX17" fmla="*/ 88949 w 605680"/>
                <a:gd name="connsiteY17" fmla="*/ 221319 h 548298"/>
                <a:gd name="connsiteX18" fmla="*/ 136915 w 605680"/>
                <a:gd name="connsiteY18" fmla="*/ 269387 h 548298"/>
                <a:gd name="connsiteX19" fmla="*/ 185056 w 605680"/>
                <a:gd name="connsiteY19" fmla="*/ 221319 h 548298"/>
                <a:gd name="connsiteX20" fmla="*/ 136915 w 605680"/>
                <a:gd name="connsiteY20" fmla="*/ 173425 h 548298"/>
                <a:gd name="connsiteX21" fmla="*/ 479079 w 605680"/>
                <a:gd name="connsiteY21" fmla="*/ 107118 h 548298"/>
                <a:gd name="connsiteX22" fmla="*/ 499309 w 605680"/>
                <a:gd name="connsiteY22" fmla="*/ 135840 h 548298"/>
                <a:gd name="connsiteX23" fmla="*/ 571858 w 605680"/>
                <a:gd name="connsiteY23" fmla="*/ 145762 h 548298"/>
                <a:gd name="connsiteX24" fmla="*/ 540467 w 605680"/>
                <a:gd name="connsiteY24" fmla="*/ 188061 h 548298"/>
                <a:gd name="connsiteX25" fmla="*/ 461988 w 605680"/>
                <a:gd name="connsiteY25" fmla="*/ 147328 h 548298"/>
                <a:gd name="connsiteX26" fmla="*/ 242266 w 605680"/>
                <a:gd name="connsiteY26" fmla="*/ 90351 h 548298"/>
                <a:gd name="connsiteX27" fmla="*/ 194300 w 605680"/>
                <a:gd name="connsiteY27" fmla="*/ 138245 h 548298"/>
                <a:gd name="connsiteX28" fmla="*/ 242266 w 605680"/>
                <a:gd name="connsiteY28" fmla="*/ 186313 h 548298"/>
                <a:gd name="connsiteX29" fmla="*/ 290407 w 605680"/>
                <a:gd name="connsiteY29" fmla="*/ 138245 h 548298"/>
                <a:gd name="connsiteX30" fmla="*/ 242266 w 605680"/>
                <a:gd name="connsiteY30" fmla="*/ 90351 h 548298"/>
                <a:gd name="connsiteX31" fmla="*/ 305846 w 605680"/>
                <a:gd name="connsiteY31" fmla="*/ 28897 h 548298"/>
                <a:gd name="connsiteX32" fmla="*/ 465353 w 605680"/>
                <a:gd name="connsiteY32" fmla="*/ 97840 h 548298"/>
                <a:gd name="connsiteX33" fmla="*/ 448783 w 605680"/>
                <a:gd name="connsiteY33" fmla="*/ 136852 h 548298"/>
                <a:gd name="connsiteX34" fmla="*/ 408317 w 605680"/>
                <a:gd name="connsiteY34" fmla="*/ 231594 h 548298"/>
                <a:gd name="connsiteX35" fmla="*/ 393491 w 605680"/>
                <a:gd name="connsiteY35" fmla="*/ 258589 h 548298"/>
                <a:gd name="connsiteX36" fmla="*/ 416864 w 605680"/>
                <a:gd name="connsiteY36" fmla="*/ 333129 h 548298"/>
                <a:gd name="connsiteX37" fmla="*/ 467272 w 605680"/>
                <a:gd name="connsiteY37" fmla="*/ 311185 h 548298"/>
                <a:gd name="connsiteX38" fmla="*/ 483319 w 605680"/>
                <a:gd name="connsiteY38" fmla="*/ 295162 h 548298"/>
                <a:gd name="connsiteX39" fmla="*/ 530587 w 605680"/>
                <a:gd name="connsiteY39" fmla="*/ 231594 h 548298"/>
                <a:gd name="connsiteX40" fmla="*/ 525180 w 605680"/>
                <a:gd name="connsiteY40" fmla="*/ 318500 h 548298"/>
                <a:gd name="connsiteX41" fmla="*/ 379363 w 605680"/>
                <a:gd name="connsiteY41" fmla="*/ 415855 h 548298"/>
                <a:gd name="connsiteX42" fmla="*/ 346920 w 605680"/>
                <a:gd name="connsiteY42" fmla="*/ 431529 h 548298"/>
                <a:gd name="connsiteX43" fmla="*/ 79007 w 605680"/>
                <a:gd name="connsiteY43" fmla="*/ 485867 h 548298"/>
                <a:gd name="connsiteX44" fmla="*/ 231801 w 605680"/>
                <a:gd name="connsiteY44" fmla="*/ 33052 h 548298"/>
                <a:gd name="connsiteX45" fmla="*/ 305846 w 605680"/>
                <a:gd name="connsiteY45" fmla="*/ 28897 h 548298"/>
                <a:gd name="connsiteX46" fmla="*/ 590540 w 605680"/>
                <a:gd name="connsiteY46" fmla="*/ 0 h 548298"/>
                <a:gd name="connsiteX47" fmla="*/ 602576 w 605680"/>
                <a:gd name="connsiteY47" fmla="*/ 90717 h 548298"/>
                <a:gd name="connsiteX48" fmla="*/ 588970 w 605680"/>
                <a:gd name="connsiteY48" fmla="*/ 121711 h 548298"/>
                <a:gd name="connsiteX49" fmla="*/ 505063 w 605680"/>
                <a:gd name="connsiteY49" fmla="*/ 129024 h 548298"/>
                <a:gd name="connsiteX50" fmla="*/ 497736 w 605680"/>
                <a:gd name="connsiteY50" fmla="*/ 45098 h 548298"/>
                <a:gd name="connsiteX51" fmla="*/ 501399 w 605680"/>
                <a:gd name="connsiteY51" fmla="*/ 41093 h 548298"/>
                <a:gd name="connsiteX52" fmla="*/ 501225 w 605680"/>
                <a:gd name="connsiteY52" fmla="*/ 40919 h 548298"/>
                <a:gd name="connsiteX53" fmla="*/ 555651 w 605680"/>
                <a:gd name="connsiteY53" fmla="*/ 8880 h 548298"/>
                <a:gd name="connsiteX54" fmla="*/ 590540 w 605680"/>
                <a:gd name="connsiteY54" fmla="*/ 0 h 548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605680" h="548298">
                  <a:moveTo>
                    <a:pt x="203544" y="393040"/>
                  </a:moveTo>
                  <a:cubicBezTo>
                    <a:pt x="177032" y="393040"/>
                    <a:pt x="155404" y="414462"/>
                    <a:pt x="155404" y="441108"/>
                  </a:cubicBezTo>
                  <a:cubicBezTo>
                    <a:pt x="155404" y="467580"/>
                    <a:pt x="177032" y="489002"/>
                    <a:pt x="203544" y="489002"/>
                  </a:cubicBezTo>
                  <a:cubicBezTo>
                    <a:pt x="230057" y="489002"/>
                    <a:pt x="251511" y="467580"/>
                    <a:pt x="251511" y="441108"/>
                  </a:cubicBezTo>
                  <a:cubicBezTo>
                    <a:pt x="251511" y="414462"/>
                    <a:pt x="230057" y="393040"/>
                    <a:pt x="203544" y="393040"/>
                  </a:cubicBezTo>
                  <a:close/>
                  <a:moveTo>
                    <a:pt x="109182" y="297078"/>
                  </a:moveTo>
                  <a:cubicBezTo>
                    <a:pt x="82669" y="297078"/>
                    <a:pt x="61215" y="318500"/>
                    <a:pt x="61215" y="344972"/>
                  </a:cubicBezTo>
                  <a:cubicBezTo>
                    <a:pt x="61215" y="371444"/>
                    <a:pt x="82669" y="393040"/>
                    <a:pt x="109182" y="393040"/>
                  </a:cubicBezTo>
                  <a:cubicBezTo>
                    <a:pt x="135694" y="393040"/>
                    <a:pt x="157322" y="371444"/>
                    <a:pt x="157322" y="344972"/>
                  </a:cubicBezTo>
                  <a:cubicBezTo>
                    <a:pt x="157322" y="318500"/>
                    <a:pt x="135694" y="297078"/>
                    <a:pt x="109182" y="297078"/>
                  </a:cubicBezTo>
                  <a:close/>
                  <a:moveTo>
                    <a:pt x="449089" y="177613"/>
                  </a:moveTo>
                  <a:cubicBezTo>
                    <a:pt x="450310" y="178832"/>
                    <a:pt x="451706" y="180051"/>
                    <a:pt x="453101" y="181270"/>
                  </a:cubicBezTo>
                  <a:cubicBezTo>
                    <a:pt x="468453" y="194157"/>
                    <a:pt x="492526" y="210701"/>
                    <a:pt x="519216" y="216796"/>
                  </a:cubicBezTo>
                  <a:lnTo>
                    <a:pt x="461824" y="294118"/>
                  </a:lnTo>
                  <a:cubicBezTo>
                    <a:pt x="449438" y="310836"/>
                    <a:pt x="430075" y="318673"/>
                    <a:pt x="418212" y="311881"/>
                  </a:cubicBezTo>
                  <a:cubicBezTo>
                    <a:pt x="406525" y="305089"/>
                    <a:pt x="403559" y="284192"/>
                    <a:pt x="411758" y="265210"/>
                  </a:cubicBezTo>
                  <a:close/>
                  <a:moveTo>
                    <a:pt x="136915" y="173425"/>
                  </a:moveTo>
                  <a:cubicBezTo>
                    <a:pt x="110403" y="173425"/>
                    <a:pt x="88949" y="194847"/>
                    <a:pt x="88949" y="221319"/>
                  </a:cubicBezTo>
                  <a:cubicBezTo>
                    <a:pt x="88949" y="247791"/>
                    <a:pt x="110403" y="269387"/>
                    <a:pt x="136915" y="269387"/>
                  </a:cubicBezTo>
                  <a:cubicBezTo>
                    <a:pt x="163427" y="269387"/>
                    <a:pt x="185056" y="247791"/>
                    <a:pt x="185056" y="221319"/>
                  </a:cubicBezTo>
                  <a:cubicBezTo>
                    <a:pt x="185056" y="194847"/>
                    <a:pt x="163427" y="173425"/>
                    <a:pt x="136915" y="173425"/>
                  </a:cubicBezTo>
                  <a:close/>
                  <a:moveTo>
                    <a:pt x="479079" y="107118"/>
                  </a:moveTo>
                  <a:cubicBezTo>
                    <a:pt x="483090" y="117910"/>
                    <a:pt x="489892" y="127832"/>
                    <a:pt x="499309" y="135840"/>
                  </a:cubicBezTo>
                  <a:cubicBezTo>
                    <a:pt x="520237" y="153247"/>
                    <a:pt x="548489" y="156206"/>
                    <a:pt x="571858" y="145762"/>
                  </a:cubicBezTo>
                  <a:lnTo>
                    <a:pt x="540467" y="188061"/>
                  </a:lnTo>
                  <a:cubicBezTo>
                    <a:pt x="510296" y="188409"/>
                    <a:pt x="477161" y="162298"/>
                    <a:pt x="461988" y="147328"/>
                  </a:cubicBezTo>
                  <a:close/>
                  <a:moveTo>
                    <a:pt x="242266" y="90351"/>
                  </a:moveTo>
                  <a:cubicBezTo>
                    <a:pt x="215754" y="90351"/>
                    <a:pt x="194300" y="111773"/>
                    <a:pt x="194300" y="138245"/>
                  </a:cubicBezTo>
                  <a:cubicBezTo>
                    <a:pt x="194300" y="164717"/>
                    <a:pt x="215754" y="186313"/>
                    <a:pt x="242266" y="186313"/>
                  </a:cubicBezTo>
                  <a:cubicBezTo>
                    <a:pt x="268953" y="186313"/>
                    <a:pt x="290407" y="164717"/>
                    <a:pt x="290407" y="138245"/>
                  </a:cubicBezTo>
                  <a:cubicBezTo>
                    <a:pt x="290407" y="111773"/>
                    <a:pt x="268779" y="90351"/>
                    <a:pt x="242266" y="90351"/>
                  </a:cubicBezTo>
                  <a:close/>
                  <a:moveTo>
                    <a:pt x="305846" y="28897"/>
                  </a:moveTo>
                  <a:cubicBezTo>
                    <a:pt x="374664" y="32824"/>
                    <a:pt x="427809" y="59699"/>
                    <a:pt x="465353" y="97840"/>
                  </a:cubicBezTo>
                  <a:lnTo>
                    <a:pt x="448783" y="136852"/>
                  </a:lnTo>
                  <a:lnTo>
                    <a:pt x="408317" y="231594"/>
                  </a:lnTo>
                  <a:cubicBezTo>
                    <a:pt x="402212" y="239083"/>
                    <a:pt x="396979" y="248139"/>
                    <a:pt x="393491" y="258589"/>
                  </a:cubicBezTo>
                  <a:cubicBezTo>
                    <a:pt x="382502" y="292028"/>
                    <a:pt x="392968" y="325466"/>
                    <a:pt x="416864" y="333129"/>
                  </a:cubicBezTo>
                  <a:cubicBezTo>
                    <a:pt x="434131" y="338876"/>
                    <a:pt x="453667" y="329472"/>
                    <a:pt x="467272" y="311185"/>
                  </a:cubicBezTo>
                  <a:cubicBezTo>
                    <a:pt x="473202" y="306831"/>
                    <a:pt x="478784" y="301432"/>
                    <a:pt x="483319" y="295162"/>
                  </a:cubicBezTo>
                  <a:lnTo>
                    <a:pt x="530587" y="231594"/>
                  </a:lnTo>
                  <a:cubicBezTo>
                    <a:pt x="534599" y="261550"/>
                    <a:pt x="532855" y="291331"/>
                    <a:pt x="525180" y="318500"/>
                  </a:cubicBezTo>
                  <a:cubicBezTo>
                    <a:pt x="497621" y="415681"/>
                    <a:pt x="418259" y="420035"/>
                    <a:pt x="379363" y="415855"/>
                  </a:cubicBezTo>
                  <a:cubicBezTo>
                    <a:pt x="367153" y="414636"/>
                    <a:pt x="352850" y="420906"/>
                    <a:pt x="346920" y="431529"/>
                  </a:cubicBezTo>
                  <a:cubicBezTo>
                    <a:pt x="293547" y="525575"/>
                    <a:pt x="219766" y="610391"/>
                    <a:pt x="79007" y="485867"/>
                  </a:cubicBezTo>
                  <a:cubicBezTo>
                    <a:pt x="-71346" y="352983"/>
                    <a:pt x="167" y="69974"/>
                    <a:pt x="231801" y="33052"/>
                  </a:cubicBezTo>
                  <a:cubicBezTo>
                    <a:pt x="258226" y="28829"/>
                    <a:pt x="282907" y="27588"/>
                    <a:pt x="305846" y="28897"/>
                  </a:cubicBezTo>
                  <a:close/>
                  <a:moveTo>
                    <a:pt x="590540" y="0"/>
                  </a:moveTo>
                  <a:cubicBezTo>
                    <a:pt x="590540" y="0"/>
                    <a:pt x="613915" y="36566"/>
                    <a:pt x="602576" y="90717"/>
                  </a:cubicBezTo>
                  <a:cubicBezTo>
                    <a:pt x="601181" y="101687"/>
                    <a:pt x="596645" y="112483"/>
                    <a:pt x="588970" y="121711"/>
                  </a:cubicBezTo>
                  <a:cubicBezTo>
                    <a:pt x="567862" y="146785"/>
                    <a:pt x="530357" y="150093"/>
                    <a:pt x="505063" y="129024"/>
                  </a:cubicBezTo>
                  <a:cubicBezTo>
                    <a:pt x="479768" y="107781"/>
                    <a:pt x="476454" y="70345"/>
                    <a:pt x="497736" y="45098"/>
                  </a:cubicBezTo>
                  <a:cubicBezTo>
                    <a:pt x="498957" y="43705"/>
                    <a:pt x="500178" y="42312"/>
                    <a:pt x="501399" y="41093"/>
                  </a:cubicBezTo>
                  <a:lnTo>
                    <a:pt x="501225" y="40919"/>
                  </a:lnTo>
                  <a:cubicBezTo>
                    <a:pt x="501225" y="40919"/>
                    <a:pt x="524600" y="10796"/>
                    <a:pt x="555651" y="8880"/>
                  </a:cubicBezTo>
                  <a:cubicBezTo>
                    <a:pt x="586876" y="6791"/>
                    <a:pt x="590540" y="0"/>
                    <a:pt x="59054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F0502020204030204"/>
                <a:ea typeface="Microsoft YaHei"/>
                <a:cs typeface="+mn-ea"/>
                <a:sym typeface="+mn-lt"/>
              </a:endParaRPr>
            </a:p>
          </p:txBody>
        </p:sp>
        <p:sp>
          <p:nvSpPr>
            <p:cNvPr id="20" name="paper-aeroplane-shape_18344">
              <a:extLst>
                <a:ext uri="{FF2B5EF4-FFF2-40B4-BE49-F238E27FC236}">
                  <a16:creationId xmlns:a16="http://schemas.microsoft.com/office/drawing/2014/main" id="{9D8C877C-0402-4683-AB18-EF83492A8076}"/>
                </a:ext>
              </a:extLst>
            </p:cNvPr>
            <p:cNvSpPr>
              <a:spLocks noChangeAspect="1"/>
            </p:cNvSpPr>
            <p:nvPr/>
          </p:nvSpPr>
          <p:spPr bwMode="auto">
            <a:xfrm flipV="1">
              <a:off x="634717" y="2644031"/>
              <a:ext cx="586846" cy="609685"/>
            </a:xfrm>
            <a:custGeom>
              <a:avLst/>
              <a:gdLst>
                <a:gd name="connsiteX0" fmla="*/ 252617 w 585586"/>
                <a:gd name="connsiteY0" fmla="*/ 479831 h 608375"/>
                <a:gd name="connsiteX1" fmla="*/ 261886 w 585586"/>
                <a:gd name="connsiteY1" fmla="*/ 483766 h 608375"/>
                <a:gd name="connsiteX2" fmla="*/ 265725 w 585586"/>
                <a:gd name="connsiteY2" fmla="*/ 493071 h 608375"/>
                <a:gd name="connsiteX3" fmla="*/ 261888 w 585586"/>
                <a:gd name="connsiteY3" fmla="*/ 502371 h 608375"/>
                <a:gd name="connsiteX4" fmla="*/ 250824 w 585586"/>
                <a:gd name="connsiteY4" fmla="*/ 513294 h 608375"/>
                <a:gd name="connsiteX5" fmla="*/ 250825 w 585586"/>
                <a:gd name="connsiteY5" fmla="*/ 513295 h 608375"/>
                <a:gd name="connsiteX6" fmla="*/ 250796 w 585586"/>
                <a:gd name="connsiteY6" fmla="*/ 513324 h 608375"/>
                <a:gd name="connsiteX7" fmla="*/ 235320 w 585586"/>
                <a:gd name="connsiteY7" fmla="*/ 491550 h 608375"/>
                <a:gd name="connsiteX8" fmla="*/ 235350 w 585586"/>
                <a:gd name="connsiteY8" fmla="*/ 491520 h 608375"/>
                <a:gd name="connsiteX9" fmla="*/ 235362 w 585586"/>
                <a:gd name="connsiteY9" fmla="*/ 491537 h 608375"/>
                <a:gd name="connsiteX10" fmla="*/ 243276 w 585586"/>
                <a:gd name="connsiteY10" fmla="*/ 483637 h 608375"/>
                <a:gd name="connsiteX11" fmla="*/ 134866 w 585586"/>
                <a:gd name="connsiteY11" fmla="*/ 417276 h 608375"/>
                <a:gd name="connsiteX12" fmla="*/ 149111 w 585586"/>
                <a:gd name="connsiteY12" fmla="*/ 429433 h 608375"/>
                <a:gd name="connsiteX13" fmla="*/ 160069 w 585586"/>
                <a:gd name="connsiteY13" fmla="*/ 565949 h 608375"/>
                <a:gd name="connsiteX14" fmla="*/ 235312 w 585586"/>
                <a:gd name="connsiteY14" fmla="*/ 491552 h 608375"/>
                <a:gd name="connsiteX15" fmla="*/ 250774 w 585586"/>
                <a:gd name="connsiteY15" fmla="*/ 513312 h 608375"/>
                <a:gd name="connsiteX16" fmla="*/ 158486 w 585586"/>
                <a:gd name="connsiteY16" fmla="*/ 604607 h 608375"/>
                <a:gd name="connsiteX17" fmla="*/ 149233 w 585586"/>
                <a:gd name="connsiteY17" fmla="*/ 608375 h 608375"/>
                <a:gd name="connsiteX18" fmla="*/ 144606 w 585586"/>
                <a:gd name="connsiteY18" fmla="*/ 607524 h 608375"/>
                <a:gd name="connsiteX19" fmla="*/ 136084 w 585586"/>
                <a:gd name="connsiteY19" fmla="*/ 596219 h 608375"/>
                <a:gd name="connsiteX20" fmla="*/ 122813 w 585586"/>
                <a:gd name="connsiteY20" fmla="*/ 431499 h 608375"/>
                <a:gd name="connsiteX21" fmla="*/ 134866 w 585586"/>
                <a:gd name="connsiteY21" fmla="*/ 417276 h 608375"/>
                <a:gd name="connsiteX22" fmla="*/ 352706 w 585586"/>
                <a:gd name="connsiteY22" fmla="*/ 225563 h 608375"/>
                <a:gd name="connsiteX23" fmla="*/ 368535 w 585586"/>
                <a:gd name="connsiteY23" fmla="*/ 227387 h 608375"/>
                <a:gd name="connsiteX24" fmla="*/ 371091 w 585586"/>
                <a:gd name="connsiteY24" fmla="*/ 243069 h 608375"/>
                <a:gd name="connsiteX25" fmla="*/ 272226 w 585586"/>
                <a:gd name="connsiteY25" fmla="*/ 430890 h 608375"/>
                <a:gd name="connsiteX26" fmla="*/ 260538 w 585586"/>
                <a:gd name="connsiteY26" fmla="*/ 437819 h 608375"/>
                <a:gd name="connsiteX27" fmla="*/ 254328 w 585586"/>
                <a:gd name="connsiteY27" fmla="*/ 436360 h 608375"/>
                <a:gd name="connsiteX28" fmla="*/ 248849 w 585586"/>
                <a:gd name="connsiteY28" fmla="*/ 418490 h 608375"/>
                <a:gd name="connsiteX29" fmla="*/ 326286 w 585586"/>
                <a:gd name="connsiteY29" fmla="*/ 271515 h 608375"/>
                <a:gd name="connsiteX30" fmla="*/ 168856 w 585586"/>
                <a:gd name="connsiteY30" fmla="*/ 363420 h 608375"/>
                <a:gd name="connsiteX31" fmla="*/ 150837 w 585586"/>
                <a:gd name="connsiteY31" fmla="*/ 358679 h 608375"/>
                <a:gd name="connsiteX32" fmla="*/ 155585 w 585586"/>
                <a:gd name="connsiteY32" fmla="*/ 340687 h 608375"/>
                <a:gd name="connsiteX33" fmla="*/ 566404 w 585586"/>
                <a:gd name="connsiteY33" fmla="*/ 1455 h 608375"/>
                <a:gd name="connsiteX34" fmla="*/ 581501 w 585586"/>
                <a:gd name="connsiteY34" fmla="*/ 3642 h 608375"/>
                <a:gd name="connsiteX35" fmla="*/ 584423 w 585586"/>
                <a:gd name="connsiteY35" fmla="*/ 18593 h 608375"/>
                <a:gd name="connsiteX36" fmla="*/ 329475 w 585586"/>
                <a:gd name="connsiteY36" fmla="*/ 589748 h 608375"/>
                <a:gd name="connsiteX37" fmla="*/ 318761 w 585586"/>
                <a:gd name="connsiteY37" fmla="*/ 597527 h 608375"/>
                <a:gd name="connsiteX38" fmla="*/ 317422 w 585586"/>
                <a:gd name="connsiteY38" fmla="*/ 597649 h 608375"/>
                <a:gd name="connsiteX39" fmla="*/ 306708 w 585586"/>
                <a:gd name="connsiteY39" fmla="*/ 592058 h 608375"/>
                <a:gd name="connsiteX40" fmla="*/ 250825 w 585586"/>
                <a:gd name="connsiteY40" fmla="*/ 513295 h 608375"/>
                <a:gd name="connsiteX41" fmla="*/ 261886 w 585586"/>
                <a:gd name="connsiteY41" fmla="*/ 502376 h 608375"/>
                <a:gd name="connsiteX42" fmla="*/ 261888 w 585586"/>
                <a:gd name="connsiteY42" fmla="*/ 502371 h 608375"/>
                <a:gd name="connsiteX43" fmla="*/ 261904 w 585586"/>
                <a:gd name="connsiteY43" fmla="*/ 502355 h 608375"/>
                <a:gd name="connsiteX44" fmla="*/ 261904 w 585586"/>
                <a:gd name="connsiteY44" fmla="*/ 483758 h 608375"/>
                <a:gd name="connsiteX45" fmla="*/ 252635 w 585586"/>
                <a:gd name="connsiteY45" fmla="*/ 479823 h 608375"/>
                <a:gd name="connsiteX46" fmla="*/ 252617 w 585586"/>
                <a:gd name="connsiteY46" fmla="*/ 479831 h 608375"/>
                <a:gd name="connsiteX47" fmla="*/ 252609 w 585586"/>
                <a:gd name="connsiteY47" fmla="*/ 479827 h 608375"/>
                <a:gd name="connsiteX48" fmla="*/ 243241 w 585586"/>
                <a:gd name="connsiteY48" fmla="*/ 483644 h 608375"/>
                <a:gd name="connsiteX49" fmla="*/ 235350 w 585586"/>
                <a:gd name="connsiteY49" fmla="*/ 491520 h 608375"/>
                <a:gd name="connsiteX50" fmla="*/ 205898 w 585586"/>
                <a:gd name="connsiteY50" fmla="*/ 449968 h 608375"/>
                <a:gd name="connsiteX51" fmla="*/ 208942 w 585586"/>
                <a:gd name="connsiteY51" fmla="*/ 431614 h 608375"/>
                <a:gd name="connsiteX52" fmla="*/ 227326 w 585586"/>
                <a:gd name="connsiteY52" fmla="*/ 434774 h 608375"/>
                <a:gd name="connsiteX53" fmla="*/ 314865 w 585586"/>
                <a:gd name="connsiteY53" fmla="*/ 557903 h 608375"/>
                <a:gd name="connsiteX54" fmla="*/ 545341 w 585586"/>
                <a:gd name="connsiteY54" fmla="*/ 41565 h 608375"/>
                <a:gd name="connsiteX55" fmla="*/ 39707 w 585586"/>
                <a:gd name="connsiteY55" fmla="*/ 296209 h 608375"/>
                <a:gd name="connsiteX56" fmla="*/ 175947 w 585586"/>
                <a:gd name="connsiteY56" fmla="*/ 383116 h 608375"/>
                <a:gd name="connsiteX57" fmla="*/ 179965 w 585586"/>
                <a:gd name="connsiteY57" fmla="*/ 401348 h 608375"/>
                <a:gd name="connsiteX58" fmla="*/ 161824 w 585586"/>
                <a:gd name="connsiteY58" fmla="*/ 405360 h 608375"/>
                <a:gd name="connsiteX59" fmla="*/ 6104 w 585586"/>
                <a:gd name="connsiteY59" fmla="*/ 305933 h 608375"/>
                <a:gd name="connsiteX60" fmla="*/ 17 w 585586"/>
                <a:gd name="connsiteY60" fmla="*/ 294143 h 608375"/>
                <a:gd name="connsiteX61" fmla="*/ 7200 w 585586"/>
                <a:gd name="connsiteY61" fmla="*/ 283082 h 608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585586" h="608375">
                  <a:moveTo>
                    <a:pt x="252617" y="479831"/>
                  </a:moveTo>
                  <a:lnTo>
                    <a:pt x="261886" y="483766"/>
                  </a:lnTo>
                  <a:cubicBezTo>
                    <a:pt x="264445" y="486320"/>
                    <a:pt x="265725" y="489696"/>
                    <a:pt x="265725" y="493071"/>
                  </a:cubicBezTo>
                  <a:lnTo>
                    <a:pt x="261888" y="502371"/>
                  </a:lnTo>
                  <a:lnTo>
                    <a:pt x="250824" y="513294"/>
                  </a:lnTo>
                  <a:lnTo>
                    <a:pt x="250825" y="513295"/>
                  </a:lnTo>
                  <a:lnTo>
                    <a:pt x="250796" y="513324"/>
                  </a:lnTo>
                  <a:lnTo>
                    <a:pt x="235320" y="491550"/>
                  </a:lnTo>
                  <a:lnTo>
                    <a:pt x="235350" y="491520"/>
                  </a:lnTo>
                  <a:lnTo>
                    <a:pt x="235362" y="491537"/>
                  </a:lnTo>
                  <a:lnTo>
                    <a:pt x="243276" y="483637"/>
                  </a:lnTo>
                  <a:close/>
                  <a:moveTo>
                    <a:pt x="134866" y="417276"/>
                  </a:moveTo>
                  <a:cubicBezTo>
                    <a:pt x="142293" y="416790"/>
                    <a:pt x="148502" y="422139"/>
                    <a:pt x="149111" y="429433"/>
                  </a:cubicBezTo>
                  <a:lnTo>
                    <a:pt x="160069" y="565949"/>
                  </a:lnTo>
                  <a:lnTo>
                    <a:pt x="235312" y="491552"/>
                  </a:lnTo>
                  <a:lnTo>
                    <a:pt x="250774" y="513312"/>
                  </a:lnTo>
                  <a:lnTo>
                    <a:pt x="158486" y="604607"/>
                  </a:lnTo>
                  <a:cubicBezTo>
                    <a:pt x="156051" y="607038"/>
                    <a:pt x="152642" y="608375"/>
                    <a:pt x="149233" y="608375"/>
                  </a:cubicBezTo>
                  <a:cubicBezTo>
                    <a:pt x="147650" y="608375"/>
                    <a:pt x="146189" y="608132"/>
                    <a:pt x="144606" y="607524"/>
                  </a:cubicBezTo>
                  <a:cubicBezTo>
                    <a:pt x="139858" y="605822"/>
                    <a:pt x="136449" y="601324"/>
                    <a:pt x="136084" y="596219"/>
                  </a:cubicBezTo>
                  <a:lnTo>
                    <a:pt x="122813" y="431499"/>
                  </a:lnTo>
                  <a:cubicBezTo>
                    <a:pt x="122204" y="424205"/>
                    <a:pt x="127683" y="417884"/>
                    <a:pt x="134866" y="417276"/>
                  </a:cubicBezTo>
                  <a:close/>
                  <a:moveTo>
                    <a:pt x="352706" y="225563"/>
                  </a:moveTo>
                  <a:cubicBezTo>
                    <a:pt x="357820" y="222524"/>
                    <a:pt x="364273" y="223253"/>
                    <a:pt x="368535" y="227387"/>
                  </a:cubicBezTo>
                  <a:cubicBezTo>
                    <a:pt x="372796" y="231398"/>
                    <a:pt x="373770" y="237841"/>
                    <a:pt x="371091" y="243069"/>
                  </a:cubicBezTo>
                  <a:lnTo>
                    <a:pt x="272226" y="430890"/>
                  </a:lnTo>
                  <a:cubicBezTo>
                    <a:pt x="269791" y="435266"/>
                    <a:pt x="265165" y="437819"/>
                    <a:pt x="260538" y="437819"/>
                  </a:cubicBezTo>
                  <a:cubicBezTo>
                    <a:pt x="258468" y="437819"/>
                    <a:pt x="256276" y="437333"/>
                    <a:pt x="254328" y="436360"/>
                  </a:cubicBezTo>
                  <a:cubicBezTo>
                    <a:pt x="247875" y="432956"/>
                    <a:pt x="245440" y="425054"/>
                    <a:pt x="248849" y="418490"/>
                  </a:cubicBezTo>
                  <a:lnTo>
                    <a:pt x="326286" y="271515"/>
                  </a:lnTo>
                  <a:lnTo>
                    <a:pt x="168856" y="363420"/>
                  </a:lnTo>
                  <a:cubicBezTo>
                    <a:pt x="162647" y="367067"/>
                    <a:pt x="154489" y="365000"/>
                    <a:pt x="150837" y="358679"/>
                  </a:cubicBezTo>
                  <a:cubicBezTo>
                    <a:pt x="147184" y="352357"/>
                    <a:pt x="149254" y="344334"/>
                    <a:pt x="155585" y="340687"/>
                  </a:cubicBezTo>
                  <a:close/>
                  <a:moveTo>
                    <a:pt x="566404" y="1455"/>
                  </a:moveTo>
                  <a:cubicBezTo>
                    <a:pt x="571395" y="-1098"/>
                    <a:pt x="577483" y="-247"/>
                    <a:pt x="581501" y="3642"/>
                  </a:cubicBezTo>
                  <a:cubicBezTo>
                    <a:pt x="585519" y="7532"/>
                    <a:pt x="586736" y="13488"/>
                    <a:pt x="584423" y="18593"/>
                  </a:cubicBezTo>
                  <a:lnTo>
                    <a:pt x="329475" y="589748"/>
                  </a:lnTo>
                  <a:cubicBezTo>
                    <a:pt x="327649" y="594124"/>
                    <a:pt x="323510" y="597041"/>
                    <a:pt x="318761" y="597527"/>
                  </a:cubicBezTo>
                  <a:cubicBezTo>
                    <a:pt x="318274" y="597527"/>
                    <a:pt x="317909" y="597649"/>
                    <a:pt x="317422" y="597649"/>
                  </a:cubicBezTo>
                  <a:cubicBezTo>
                    <a:pt x="313161" y="597649"/>
                    <a:pt x="309143" y="595583"/>
                    <a:pt x="306708" y="592058"/>
                  </a:cubicBezTo>
                  <a:lnTo>
                    <a:pt x="250825" y="513295"/>
                  </a:lnTo>
                  <a:lnTo>
                    <a:pt x="261886" y="502376"/>
                  </a:lnTo>
                  <a:lnTo>
                    <a:pt x="261888" y="502371"/>
                  </a:lnTo>
                  <a:lnTo>
                    <a:pt x="261904" y="502355"/>
                  </a:lnTo>
                  <a:cubicBezTo>
                    <a:pt x="267017" y="497250"/>
                    <a:pt x="267017" y="488985"/>
                    <a:pt x="261904" y="483758"/>
                  </a:cubicBezTo>
                  <a:cubicBezTo>
                    <a:pt x="259347" y="481145"/>
                    <a:pt x="255999" y="479838"/>
                    <a:pt x="252635" y="479823"/>
                  </a:cubicBezTo>
                  <a:lnTo>
                    <a:pt x="252617" y="479831"/>
                  </a:lnTo>
                  <a:lnTo>
                    <a:pt x="252609" y="479827"/>
                  </a:lnTo>
                  <a:cubicBezTo>
                    <a:pt x="249243" y="479812"/>
                    <a:pt x="245861" y="481090"/>
                    <a:pt x="243241" y="483644"/>
                  </a:cubicBezTo>
                  <a:lnTo>
                    <a:pt x="235350" y="491520"/>
                  </a:lnTo>
                  <a:lnTo>
                    <a:pt x="205898" y="449968"/>
                  </a:lnTo>
                  <a:cubicBezTo>
                    <a:pt x="201637" y="444012"/>
                    <a:pt x="202976" y="435868"/>
                    <a:pt x="208942" y="431614"/>
                  </a:cubicBezTo>
                  <a:cubicBezTo>
                    <a:pt x="214908" y="427360"/>
                    <a:pt x="223187" y="428818"/>
                    <a:pt x="227326" y="434774"/>
                  </a:cubicBezTo>
                  <a:lnTo>
                    <a:pt x="314865" y="557903"/>
                  </a:lnTo>
                  <a:lnTo>
                    <a:pt x="545341" y="41565"/>
                  </a:lnTo>
                  <a:lnTo>
                    <a:pt x="39707" y="296209"/>
                  </a:lnTo>
                  <a:lnTo>
                    <a:pt x="175947" y="383116"/>
                  </a:lnTo>
                  <a:cubicBezTo>
                    <a:pt x="182156" y="387006"/>
                    <a:pt x="183983" y="395149"/>
                    <a:pt x="179965" y="401348"/>
                  </a:cubicBezTo>
                  <a:cubicBezTo>
                    <a:pt x="176069" y="407426"/>
                    <a:pt x="167912" y="409249"/>
                    <a:pt x="161824" y="405360"/>
                  </a:cubicBezTo>
                  <a:lnTo>
                    <a:pt x="6104" y="305933"/>
                  </a:lnTo>
                  <a:cubicBezTo>
                    <a:pt x="2086" y="303381"/>
                    <a:pt x="-227" y="298883"/>
                    <a:pt x="17" y="294143"/>
                  </a:cubicBezTo>
                  <a:cubicBezTo>
                    <a:pt x="260" y="289524"/>
                    <a:pt x="2939" y="285270"/>
                    <a:pt x="7200" y="28308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F0502020204030204"/>
                <a:ea typeface="Microsoft YaHei"/>
                <a:cs typeface="+mn-ea"/>
                <a:sym typeface="+mn-lt"/>
              </a:endParaRPr>
            </a:p>
          </p:txBody>
        </p:sp>
        <p:sp>
          <p:nvSpPr>
            <p:cNvPr id="21" name="fountain-pen-close-up_16941">
              <a:extLst>
                <a:ext uri="{FF2B5EF4-FFF2-40B4-BE49-F238E27FC236}">
                  <a16:creationId xmlns:a16="http://schemas.microsoft.com/office/drawing/2014/main" id="{977CF8DB-5307-4A86-BADD-2CA3891994F5}"/>
                </a:ext>
              </a:extLst>
            </p:cNvPr>
            <p:cNvSpPr>
              <a:spLocks noChangeAspect="1"/>
            </p:cNvSpPr>
            <p:nvPr/>
          </p:nvSpPr>
          <p:spPr bwMode="auto">
            <a:xfrm flipV="1">
              <a:off x="2641970" y="2650422"/>
              <a:ext cx="588447" cy="609685"/>
            </a:xfrm>
            <a:custGeom>
              <a:avLst/>
              <a:gdLst>
                <a:gd name="connsiteX0" fmla="*/ 231093 w 584535"/>
                <a:gd name="connsiteY0" fmla="*/ 221335 h 605631"/>
                <a:gd name="connsiteX1" fmla="*/ 258806 w 584535"/>
                <a:gd name="connsiteY1" fmla="*/ 260395 h 605631"/>
                <a:gd name="connsiteX2" fmla="*/ 261251 w 584535"/>
                <a:gd name="connsiteY2" fmla="*/ 275313 h 605631"/>
                <a:gd name="connsiteX3" fmla="*/ 256497 w 584535"/>
                <a:gd name="connsiteY3" fmla="*/ 307185 h 605631"/>
                <a:gd name="connsiteX4" fmla="*/ 196181 w 584535"/>
                <a:gd name="connsiteY4" fmla="*/ 302845 h 605631"/>
                <a:gd name="connsiteX5" fmla="*/ 162355 w 584535"/>
                <a:gd name="connsiteY5" fmla="*/ 350313 h 605631"/>
                <a:gd name="connsiteX6" fmla="*/ 138174 w 584535"/>
                <a:gd name="connsiteY6" fmla="*/ 337700 h 605631"/>
                <a:gd name="connsiteX7" fmla="*/ 130974 w 584535"/>
                <a:gd name="connsiteY7" fmla="*/ 332411 h 605631"/>
                <a:gd name="connsiteX8" fmla="*/ 119563 w 584535"/>
                <a:gd name="connsiteY8" fmla="*/ 318984 h 605631"/>
                <a:gd name="connsiteX9" fmla="*/ 108967 w 584535"/>
                <a:gd name="connsiteY9" fmla="*/ 278704 h 605631"/>
                <a:gd name="connsiteX10" fmla="*/ 150808 w 584535"/>
                <a:gd name="connsiteY10" fmla="*/ 239644 h 605631"/>
                <a:gd name="connsiteX11" fmla="*/ 231093 w 584535"/>
                <a:gd name="connsiteY11" fmla="*/ 221335 h 605631"/>
                <a:gd name="connsiteX12" fmla="*/ 562095 w 584535"/>
                <a:gd name="connsiteY12" fmla="*/ 196204 h 605631"/>
                <a:gd name="connsiteX13" fmla="*/ 571666 w 584535"/>
                <a:gd name="connsiteY13" fmla="*/ 213752 h 605631"/>
                <a:gd name="connsiteX14" fmla="*/ 545718 w 584535"/>
                <a:gd name="connsiteY14" fmla="*/ 311413 h 605631"/>
                <a:gd name="connsiteX15" fmla="*/ 515287 w 584535"/>
                <a:gd name="connsiteY15" fmla="*/ 379911 h 605631"/>
                <a:gd name="connsiteX16" fmla="*/ 567047 w 584535"/>
                <a:gd name="connsiteY16" fmla="*/ 408124 h 605631"/>
                <a:gd name="connsiteX17" fmla="*/ 441655 w 584535"/>
                <a:gd name="connsiteY17" fmla="*/ 529928 h 605631"/>
                <a:gd name="connsiteX18" fmla="*/ 564738 w 584535"/>
                <a:gd name="connsiteY18" fmla="*/ 575503 h 605631"/>
                <a:gd name="connsiteX19" fmla="*/ 561885 w 584535"/>
                <a:gd name="connsiteY19" fmla="*/ 592322 h 605631"/>
                <a:gd name="connsiteX20" fmla="*/ 376582 w 584535"/>
                <a:gd name="connsiteY20" fmla="*/ 599104 h 605631"/>
                <a:gd name="connsiteX21" fmla="*/ 340581 w 584535"/>
                <a:gd name="connsiteY21" fmla="*/ 579708 h 605631"/>
                <a:gd name="connsiteX22" fmla="*/ 341804 w 584535"/>
                <a:gd name="connsiteY22" fmla="*/ 579843 h 605631"/>
                <a:gd name="connsiteX23" fmla="*/ 285425 w 584535"/>
                <a:gd name="connsiteY23" fmla="*/ 452749 h 605631"/>
                <a:gd name="connsiteX24" fmla="*/ 285425 w 584535"/>
                <a:gd name="connsiteY24" fmla="*/ 435659 h 605631"/>
                <a:gd name="connsiteX25" fmla="*/ 267764 w 584535"/>
                <a:gd name="connsiteY25" fmla="*/ 425350 h 605631"/>
                <a:gd name="connsiteX26" fmla="*/ 264232 w 584535"/>
                <a:gd name="connsiteY26" fmla="*/ 445560 h 605631"/>
                <a:gd name="connsiteX27" fmla="*/ 276051 w 584535"/>
                <a:gd name="connsiteY27" fmla="*/ 456276 h 605631"/>
                <a:gd name="connsiteX28" fmla="*/ 335147 w 584535"/>
                <a:gd name="connsiteY28" fmla="*/ 588389 h 605631"/>
                <a:gd name="connsiteX29" fmla="*/ 325773 w 584535"/>
                <a:gd name="connsiteY29" fmla="*/ 583506 h 605631"/>
                <a:gd name="connsiteX30" fmla="*/ 228231 w 584535"/>
                <a:gd name="connsiteY30" fmla="*/ 509853 h 605631"/>
                <a:gd name="connsiteX31" fmla="*/ 217635 w 584535"/>
                <a:gd name="connsiteY31" fmla="*/ 502258 h 605631"/>
                <a:gd name="connsiteX32" fmla="*/ 163565 w 584535"/>
                <a:gd name="connsiteY32" fmla="*/ 343017 h 605631"/>
                <a:gd name="connsiteX33" fmla="*/ 193181 w 584535"/>
                <a:gd name="connsiteY33" fmla="*/ 309242 h 605631"/>
                <a:gd name="connsiteX34" fmla="*/ 254994 w 584535"/>
                <a:gd name="connsiteY34" fmla="*/ 310463 h 605631"/>
                <a:gd name="connsiteX35" fmla="*/ 340717 w 584535"/>
                <a:gd name="connsiteY35" fmla="*/ 463736 h 605631"/>
                <a:gd name="connsiteX36" fmla="*/ 340717 w 584535"/>
                <a:gd name="connsiteY36" fmla="*/ 490999 h 605631"/>
                <a:gd name="connsiteX37" fmla="*/ 345879 w 584535"/>
                <a:gd name="connsiteY37" fmla="*/ 576859 h 605631"/>
                <a:gd name="connsiteX38" fmla="*/ 345879 w 584535"/>
                <a:gd name="connsiteY38" fmla="*/ 580250 h 605631"/>
                <a:gd name="connsiteX39" fmla="*/ 538382 w 584535"/>
                <a:gd name="connsiteY39" fmla="*/ 579572 h 605631"/>
                <a:gd name="connsiteX40" fmla="*/ 414349 w 584535"/>
                <a:gd name="connsiteY40" fmla="*/ 536710 h 605631"/>
                <a:gd name="connsiteX41" fmla="*/ 414892 w 584535"/>
                <a:gd name="connsiteY41" fmla="*/ 521111 h 605631"/>
                <a:gd name="connsiteX42" fmla="*/ 538654 w 584535"/>
                <a:gd name="connsiteY42" fmla="*/ 466042 h 605631"/>
                <a:gd name="connsiteX43" fmla="*/ 483226 w 584535"/>
                <a:gd name="connsiteY43" fmla="*/ 376927 h 605631"/>
                <a:gd name="connsiteX44" fmla="*/ 480917 w 584535"/>
                <a:gd name="connsiteY44" fmla="*/ 335150 h 605631"/>
                <a:gd name="connsiteX45" fmla="*/ 562972 w 584535"/>
                <a:gd name="connsiteY45" fmla="*/ 201002 h 605631"/>
                <a:gd name="connsiteX46" fmla="*/ 562095 w 584535"/>
                <a:gd name="connsiteY46" fmla="*/ 196204 h 605631"/>
                <a:gd name="connsiteX47" fmla="*/ 135269 w 584535"/>
                <a:gd name="connsiteY47" fmla="*/ 1806 h 605631"/>
                <a:gd name="connsiteX48" fmla="*/ 155716 w 584535"/>
                <a:gd name="connsiteY48" fmla="*/ 20464 h 605631"/>
                <a:gd name="connsiteX49" fmla="*/ 209391 w 584535"/>
                <a:gd name="connsiteY49" fmla="*/ 179698 h 605631"/>
                <a:gd name="connsiteX50" fmla="*/ 226105 w 584535"/>
                <a:gd name="connsiteY50" fmla="*/ 211572 h 605631"/>
                <a:gd name="connsiteX51" fmla="*/ 145796 w 584535"/>
                <a:gd name="connsiteY51" fmla="*/ 229747 h 605631"/>
                <a:gd name="connsiteX52" fmla="*/ 103943 w 584535"/>
                <a:gd name="connsiteY52" fmla="*/ 268810 h 605631"/>
                <a:gd name="connsiteX53" fmla="*/ 99866 w 584535"/>
                <a:gd name="connsiteY53" fmla="*/ 255925 h 605631"/>
                <a:gd name="connsiteX54" fmla="*/ 52850 w 584535"/>
                <a:gd name="connsiteY54" fmla="*/ 171560 h 605631"/>
                <a:gd name="connsiteX55" fmla="*/ 1349 w 584535"/>
                <a:gd name="connsiteY55" fmla="*/ 84483 h 605631"/>
                <a:gd name="connsiteX56" fmla="*/ 37087 w 584535"/>
                <a:gd name="connsiteY56" fmla="*/ 29959 h 605631"/>
                <a:gd name="connsiteX57" fmla="*/ 135269 w 584535"/>
                <a:gd name="connsiteY57" fmla="*/ 1806 h 605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584535" h="605631">
                  <a:moveTo>
                    <a:pt x="231093" y="221335"/>
                  </a:moveTo>
                  <a:cubicBezTo>
                    <a:pt x="242097" y="238966"/>
                    <a:pt x="254867" y="255784"/>
                    <a:pt x="258806" y="260395"/>
                  </a:cubicBezTo>
                  <a:cubicBezTo>
                    <a:pt x="265191" y="267990"/>
                    <a:pt x="261251" y="275313"/>
                    <a:pt x="261251" y="275313"/>
                  </a:cubicBezTo>
                  <a:cubicBezTo>
                    <a:pt x="261251" y="275313"/>
                    <a:pt x="272255" y="292673"/>
                    <a:pt x="256497" y="307185"/>
                  </a:cubicBezTo>
                  <a:cubicBezTo>
                    <a:pt x="256497" y="307185"/>
                    <a:pt x="245901" y="282366"/>
                    <a:pt x="196181" y="302845"/>
                  </a:cubicBezTo>
                  <a:cubicBezTo>
                    <a:pt x="146461" y="323324"/>
                    <a:pt x="162355" y="350313"/>
                    <a:pt x="162355" y="350313"/>
                  </a:cubicBezTo>
                  <a:cubicBezTo>
                    <a:pt x="162355" y="350313"/>
                    <a:pt x="144016" y="349635"/>
                    <a:pt x="138174" y="337700"/>
                  </a:cubicBezTo>
                  <a:cubicBezTo>
                    <a:pt x="138174" y="337700"/>
                    <a:pt x="135457" y="333360"/>
                    <a:pt x="130974" y="332411"/>
                  </a:cubicBezTo>
                  <a:cubicBezTo>
                    <a:pt x="126355" y="331461"/>
                    <a:pt x="121465" y="324273"/>
                    <a:pt x="119563" y="318984"/>
                  </a:cubicBezTo>
                  <a:cubicBezTo>
                    <a:pt x="118205" y="315187"/>
                    <a:pt x="113042" y="293487"/>
                    <a:pt x="108967" y="278704"/>
                  </a:cubicBezTo>
                  <a:cubicBezTo>
                    <a:pt x="120378" y="262565"/>
                    <a:pt x="134235" y="249409"/>
                    <a:pt x="150808" y="239644"/>
                  </a:cubicBezTo>
                  <a:cubicBezTo>
                    <a:pt x="174445" y="225675"/>
                    <a:pt x="201615" y="219979"/>
                    <a:pt x="231093" y="221335"/>
                  </a:cubicBezTo>
                  <a:close/>
                  <a:moveTo>
                    <a:pt x="562095" y="196204"/>
                  </a:moveTo>
                  <a:cubicBezTo>
                    <a:pt x="563031" y="195263"/>
                    <a:pt x="568610" y="204698"/>
                    <a:pt x="571666" y="213752"/>
                  </a:cubicBezTo>
                  <a:cubicBezTo>
                    <a:pt x="584300" y="252274"/>
                    <a:pt x="576285" y="284013"/>
                    <a:pt x="545718" y="311413"/>
                  </a:cubicBezTo>
                  <a:cubicBezTo>
                    <a:pt x="527650" y="327689"/>
                    <a:pt x="473309" y="352783"/>
                    <a:pt x="515287" y="379911"/>
                  </a:cubicBezTo>
                  <a:cubicBezTo>
                    <a:pt x="531454" y="390491"/>
                    <a:pt x="551832" y="396187"/>
                    <a:pt x="567047" y="408124"/>
                  </a:cubicBezTo>
                  <a:cubicBezTo>
                    <a:pt x="633479" y="459938"/>
                    <a:pt x="492872" y="508361"/>
                    <a:pt x="441655" y="529928"/>
                  </a:cubicBezTo>
                  <a:cubicBezTo>
                    <a:pt x="481868" y="548646"/>
                    <a:pt x="531046" y="541322"/>
                    <a:pt x="564738" y="575503"/>
                  </a:cubicBezTo>
                  <a:cubicBezTo>
                    <a:pt x="569764" y="580793"/>
                    <a:pt x="569628" y="590695"/>
                    <a:pt x="561885" y="592322"/>
                  </a:cubicBezTo>
                  <a:cubicBezTo>
                    <a:pt x="486079" y="608328"/>
                    <a:pt x="455241" y="609006"/>
                    <a:pt x="376582" y="599104"/>
                  </a:cubicBezTo>
                  <a:cubicBezTo>
                    <a:pt x="341260" y="594628"/>
                    <a:pt x="327947" y="578623"/>
                    <a:pt x="340581" y="579708"/>
                  </a:cubicBezTo>
                  <a:cubicBezTo>
                    <a:pt x="340989" y="579708"/>
                    <a:pt x="341396" y="579843"/>
                    <a:pt x="341804" y="579843"/>
                  </a:cubicBezTo>
                  <a:lnTo>
                    <a:pt x="285425" y="452749"/>
                  </a:lnTo>
                  <a:cubicBezTo>
                    <a:pt x="288278" y="448680"/>
                    <a:pt x="288414" y="442034"/>
                    <a:pt x="285425" y="435659"/>
                  </a:cubicBezTo>
                  <a:cubicBezTo>
                    <a:pt x="281485" y="427249"/>
                    <a:pt x="273606" y="422637"/>
                    <a:pt x="267764" y="425350"/>
                  </a:cubicBezTo>
                  <a:cubicBezTo>
                    <a:pt x="261923" y="428063"/>
                    <a:pt x="260428" y="437151"/>
                    <a:pt x="264232" y="445560"/>
                  </a:cubicBezTo>
                  <a:cubicBezTo>
                    <a:pt x="266949" y="451257"/>
                    <a:pt x="271568" y="455191"/>
                    <a:pt x="276051" y="456276"/>
                  </a:cubicBezTo>
                  <a:lnTo>
                    <a:pt x="335147" y="588389"/>
                  </a:lnTo>
                  <a:cubicBezTo>
                    <a:pt x="335147" y="588389"/>
                    <a:pt x="331207" y="591373"/>
                    <a:pt x="325773" y="583506"/>
                  </a:cubicBezTo>
                  <a:cubicBezTo>
                    <a:pt x="320203" y="575503"/>
                    <a:pt x="278904" y="524367"/>
                    <a:pt x="228231" y="509853"/>
                  </a:cubicBezTo>
                  <a:cubicBezTo>
                    <a:pt x="228231" y="509853"/>
                    <a:pt x="219537" y="507276"/>
                    <a:pt x="217635" y="502258"/>
                  </a:cubicBezTo>
                  <a:lnTo>
                    <a:pt x="163565" y="343017"/>
                  </a:lnTo>
                  <a:cubicBezTo>
                    <a:pt x="163565" y="343017"/>
                    <a:pt x="161256" y="323485"/>
                    <a:pt x="193181" y="309242"/>
                  </a:cubicBezTo>
                  <a:cubicBezTo>
                    <a:pt x="223884" y="295678"/>
                    <a:pt x="248745" y="300019"/>
                    <a:pt x="254994" y="310463"/>
                  </a:cubicBezTo>
                  <a:cubicBezTo>
                    <a:pt x="254994" y="310463"/>
                    <a:pt x="301999" y="410565"/>
                    <a:pt x="340717" y="463736"/>
                  </a:cubicBezTo>
                  <a:cubicBezTo>
                    <a:pt x="340717" y="463736"/>
                    <a:pt x="344521" y="465906"/>
                    <a:pt x="340717" y="490999"/>
                  </a:cubicBezTo>
                  <a:cubicBezTo>
                    <a:pt x="336913" y="515957"/>
                    <a:pt x="337728" y="526808"/>
                    <a:pt x="345879" y="576859"/>
                  </a:cubicBezTo>
                  <a:cubicBezTo>
                    <a:pt x="345879" y="576859"/>
                    <a:pt x="346151" y="578351"/>
                    <a:pt x="345879" y="580250"/>
                  </a:cubicBezTo>
                  <a:cubicBezTo>
                    <a:pt x="410273" y="586083"/>
                    <a:pt x="475890" y="598290"/>
                    <a:pt x="538382" y="579572"/>
                  </a:cubicBezTo>
                  <a:cubicBezTo>
                    <a:pt x="502110" y="556242"/>
                    <a:pt x="451165" y="562482"/>
                    <a:pt x="414349" y="536710"/>
                  </a:cubicBezTo>
                  <a:cubicBezTo>
                    <a:pt x="409323" y="533183"/>
                    <a:pt x="409866" y="524367"/>
                    <a:pt x="414892" y="521111"/>
                  </a:cubicBezTo>
                  <a:cubicBezTo>
                    <a:pt x="452388" y="497103"/>
                    <a:pt x="504827" y="494526"/>
                    <a:pt x="538654" y="466042"/>
                  </a:cubicBezTo>
                  <a:cubicBezTo>
                    <a:pt x="586882" y="425214"/>
                    <a:pt x="509038" y="403241"/>
                    <a:pt x="483226" y="376927"/>
                  </a:cubicBezTo>
                  <a:cubicBezTo>
                    <a:pt x="469913" y="363498"/>
                    <a:pt x="468147" y="348714"/>
                    <a:pt x="480917" y="335150"/>
                  </a:cubicBezTo>
                  <a:cubicBezTo>
                    <a:pt x="515831" y="298391"/>
                    <a:pt x="584708" y="266923"/>
                    <a:pt x="562972" y="201002"/>
                  </a:cubicBezTo>
                  <a:cubicBezTo>
                    <a:pt x="561987" y="197984"/>
                    <a:pt x="561783" y="196517"/>
                    <a:pt x="562095" y="196204"/>
                  </a:cubicBezTo>
                  <a:close/>
                  <a:moveTo>
                    <a:pt x="135269" y="1806"/>
                  </a:moveTo>
                  <a:cubicBezTo>
                    <a:pt x="144268" y="4476"/>
                    <a:pt x="151470" y="10292"/>
                    <a:pt x="155716" y="20464"/>
                  </a:cubicBezTo>
                  <a:cubicBezTo>
                    <a:pt x="172566" y="61154"/>
                    <a:pt x="201510" y="156641"/>
                    <a:pt x="209391" y="179698"/>
                  </a:cubicBezTo>
                  <a:cubicBezTo>
                    <a:pt x="212516" y="188786"/>
                    <a:pt x="219039" y="200315"/>
                    <a:pt x="226105" y="211572"/>
                  </a:cubicBezTo>
                  <a:cubicBezTo>
                    <a:pt x="196754" y="210216"/>
                    <a:pt x="169440" y="215913"/>
                    <a:pt x="145796" y="229747"/>
                  </a:cubicBezTo>
                  <a:cubicBezTo>
                    <a:pt x="129218" y="239513"/>
                    <a:pt x="115358" y="252805"/>
                    <a:pt x="103943" y="268810"/>
                  </a:cubicBezTo>
                  <a:cubicBezTo>
                    <a:pt x="102312" y="262842"/>
                    <a:pt x="100818" y="257959"/>
                    <a:pt x="99866" y="255925"/>
                  </a:cubicBezTo>
                  <a:cubicBezTo>
                    <a:pt x="96741" y="248736"/>
                    <a:pt x="76222" y="206825"/>
                    <a:pt x="52850" y="171560"/>
                  </a:cubicBezTo>
                  <a:cubicBezTo>
                    <a:pt x="29477" y="136296"/>
                    <a:pt x="5154" y="91672"/>
                    <a:pt x="1349" y="84483"/>
                  </a:cubicBezTo>
                  <a:cubicBezTo>
                    <a:pt x="-2456" y="77295"/>
                    <a:pt x="-418" y="51117"/>
                    <a:pt x="37087" y="29959"/>
                  </a:cubicBezTo>
                  <a:cubicBezTo>
                    <a:pt x="65114" y="14090"/>
                    <a:pt x="108275" y="-6205"/>
                    <a:pt x="135269" y="180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F0502020204030204"/>
                <a:ea typeface="Microsoft YaHei"/>
                <a:cs typeface="+mn-ea"/>
                <a:sym typeface="+mn-lt"/>
              </a:endParaRPr>
            </a:p>
          </p:txBody>
        </p:sp>
        <p:sp>
          <p:nvSpPr>
            <p:cNvPr id="22" name="ruler_263676">
              <a:extLst>
                <a:ext uri="{FF2B5EF4-FFF2-40B4-BE49-F238E27FC236}">
                  <a16:creationId xmlns:a16="http://schemas.microsoft.com/office/drawing/2014/main" id="{0B8BD9C4-BDD4-4337-9E50-DF0BE8CD8A7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566112" y="5715930"/>
              <a:ext cx="609685" cy="608755"/>
            </a:xfrm>
            <a:custGeom>
              <a:avLst/>
              <a:gdLst>
                <a:gd name="connsiteX0" fmla="*/ 382195 w 607648"/>
                <a:gd name="connsiteY0" fmla="*/ 318513 h 606722"/>
                <a:gd name="connsiteX1" fmla="*/ 319178 w 607648"/>
                <a:gd name="connsiteY1" fmla="*/ 381790 h 606722"/>
                <a:gd name="connsiteX2" fmla="*/ 520155 w 607648"/>
                <a:gd name="connsiteY2" fmla="*/ 582460 h 606722"/>
                <a:gd name="connsiteX3" fmla="*/ 583349 w 607648"/>
                <a:gd name="connsiteY3" fmla="*/ 519362 h 606722"/>
                <a:gd name="connsiteX4" fmla="*/ 550595 w 607648"/>
                <a:gd name="connsiteY4" fmla="*/ 486657 h 606722"/>
                <a:gd name="connsiteX5" fmla="*/ 527631 w 607648"/>
                <a:gd name="connsiteY5" fmla="*/ 509497 h 606722"/>
                <a:gd name="connsiteX6" fmla="*/ 520600 w 607648"/>
                <a:gd name="connsiteY6" fmla="*/ 512430 h 606722"/>
                <a:gd name="connsiteX7" fmla="*/ 513479 w 607648"/>
                <a:gd name="connsiteY7" fmla="*/ 509497 h 606722"/>
                <a:gd name="connsiteX8" fmla="*/ 513479 w 607648"/>
                <a:gd name="connsiteY8" fmla="*/ 495278 h 606722"/>
                <a:gd name="connsiteX9" fmla="*/ 536354 w 607648"/>
                <a:gd name="connsiteY9" fmla="*/ 472438 h 606722"/>
                <a:gd name="connsiteX10" fmla="*/ 503333 w 607648"/>
                <a:gd name="connsiteY10" fmla="*/ 439467 h 606722"/>
                <a:gd name="connsiteX11" fmla="*/ 471735 w 607648"/>
                <a:gd name="connsiteY11" fmla="*/ 471016 h 606722"/>
                <a:gd name="connsiteX12" fmla="*/ 464615 w 607648"/>
                <a:gd name="connsiteY12" fmla="*/ 473949 h 606722"/>
                <a:gd name="connsiteX13" fmla="*/ 457494 w 607648"/>
                <a:gd name="connsiteY13" fmla="*/ 471016 h 606722"/>
                <a:gd name="connsiteX14" fmla="*/ 457494 w 607648"/>
                <a:gd name="connsiteY14" fmla="*/ 456797 h 606722"/>
                <a:gd name="connsiteX15" fmla="*/ 489091 w 607648"/>
                <a:gd name="connsiteY15" fmla="*/ 425247 h 606722"/>
                <a:gd name="connsiteX16" fmla="*/ 456070 w 607648"/>
                <a:gd name="connsiteY16" fmla="*/ 392276 h 606722"/>
                <a:gd name="connsiteX17" fmla="*/ 433195 w 607648"/>
                <a:gd name="connsiteY17" fmla="*/ 415205 h 606722"/>
                <a:gd name="connsiteX18" fmla="*/ 426075 w 607648"/>
                <a:gd name="connsiteY18" fmla="*/ 418138 h 606722"/>
                <a:gd name="connsiteX19" fmla="*/ 418954 w 607648"/>
                <a:gd name="connsiteY19" fmla="*/ 415205 h 606722"/>
                <a:gd name="connsiteX20" fmla="*/ 418954 w 607648"/>
                <a:gd name="connsiteY20" fmla="*/ 400986 h 606722"/>
                <a:gd name="connsiteX21" fmla="*/ 441829 w 607648"/>
                <a:gd name="connsiteY21" fmla="*/ 378057 h 606722"/>
                <a:gd name="connsiteX22" fmla="*/ 408897 w 607648"/>
                <a:gd name="connsiteY22" fmla="*/ 345175 h 606722"/>
                <a:gd name="connsiteX23" fmla="*/ 377299 w 607648"/>
                <a:gd name="connsiteY23" fmla="*/ 376724 h 606722"/>
                <a:gd name="connsiteX24" fmla="*/ 370179 w 607648"/>
                <a:gd name="connsiteY24" fmla="*/ 379657 h 606722"/>
                <a:gd name="connsiteX25" fmla="*/ 363058 w 607648"/>
                <a:gd name="connsiteY25" fmla="*/ 376724 h 606722"/>
                <a:gd name="connsiteX26" fmla="*/ 363058 w 607648"/>
                <a:gd name="connsiteY26" fmla="*/ 362505 h 606722"/>
                <a:gd name="connsiteX27" fmla="*/ 394655 w 607648"/>
                <a:gd name="connsiteY27" fmla="*/ 330955 h 606722"/>
                <a:gd name="connsiteX28" fmla="*/ 214417 w 607648"/>
                <a:gd name="connsiteY28" fmla="*/ 305627 h 606722"/>
                <a:gd name="connsiteX29" fmla="*/ 214417 w 607648"/>
                <a:gd name="connsiteY29" fmla="*/ 336110 h 606722"/>
                <a:gd name="connsiteX30" fmla="*/ 229637 w 607648"/>
                <a:gd name="connsiteY30" fmla="*/ 320824 h 606722"/>
                <a:gd name="connsiteX31" fmla="*/ 312947 w 607648"/>
                <a:gd name="connsiteY31" fmla="*/ 220933 h 606722"/>
                <a:gd name="connsiteX32" fmla="*/ 321136 w 607648"/>
                <a:gd name="connsiteY32" fmla="*/ 229198 h 606722"/>
                <a:gd name="connsiteX33" fmla="*/ 329414 w 607648"/>
                <a:gd name="connsiteY33" fmla="*/ 220933 h 606722"/>
                <a:gd name="connsiteX34" fmla="*/ 400945 w 607648"/>
                <a:gd name="connsiteY34" fmla="*/ 206927 h 606722"/>
                <a:gd name="connsiteX35" fmla="*/ 415182 w 607648"/>
                <a:gd name="connsiteY35" fmla="*/ 206927 h 606722"/>
                <a:gd name="connsiteX36" fmla="*/ 415182 w 607648"/>
                <a:gd name="connsiteY36" fmla="*/ 221147 h 606722"/>
                <a:gd name="connsiteX37" fmla="*/ 213909 w 607648"/>
                <a:gd name="connsiteY37" fmla="*/ 422083 h 606722"/>
                <a:gd name="connsiteX38" fmla="*/ 206791 w 607648"/>
                <a:gd name="connsiteY38" fmla="*/ 425016 h 606722"/>
                <a:gd name="connsiteX39" fmla="*/ 199672 w 607648"/>
                <a:gd name="connsiteY39" fmla="*/ 422083 h 606722"/>
                <a:gd name="connsiteX40" fmla="*/ 199672 w 607648"/>
                <a:gd name="connsiteY40" fmla="*/ 407864 h 606722"/>
                <a:gd name="connsiteX41" fmla="*/ 221004 w 607648"/>
                <a:gd name="connsiteY41" fmla="*/ 129129 h 606722"/>
                <a:gd name="connsiteX42" fmla="*/ 292743 w 607648"/>
                <a:gd name="connsiteY42" fmla="*/ 200848 h 606722"/>
                <a:gd name="connsiteX43" fmla="*/ 353623 w 607648"/>
                <a:gd name="connsiteY43" fmla="*/ 200848 h 606722"/>
                <a:gd name="connsiteX44" fmla="*/ 362880 w 607648"/>
                <a:gd name="connsiteY44" fmla="*/ 206980 h 606722"/>
                <a:gd name="connsiteX45" fmla="*/ 360744 w 607648"/>
                <a:gd name="connsiteY45" fmla="*/ 218000 h 606722"/>
                <a:gd name="connsiteX46" fmla="*/ 328346 w 607648"/>
                <a:gd name="connsiteY46" fmla="*/ 250438 h 606722"/>
                <a:gd name="connsiteX47" fmla="*/ 328257 w 607648"/>
                <a:gd name="connsiteY47" fmla="*/ 250438 h 606722"/>
                <a:gd name="connsiteX48" fmla="*/ 328168 w 607648"/>
                <a:gd name="connsiteY48" fmla="*/ 250527 h 606722"/>
                <a:gd name="connsiteX49" fmla="*/ 211480 w 607648"/>
                <a:gd name="connsiteY49" fmla="*/ 367481 h 606722"/>
                <a:gd name="connsiteX50" fmla="*/ 204359 w 607648"/>
                <a:gd name="connsiteY50" fmla="*/ 370414 h 606722"/>
                <a:gd name="connsiteX51" fmla="*/ 200532 w 607648"/>
                <a:gd name="connsiteY51" fmla="*/ 369703 h 606722"/>
                <a:gd name="connsiteX52" fmla="*/ 194301 w 607648"/>
                <a:gd name="connsiteY52" fmla="*/ 360372 h 606722"/>
                <a:gd name="connsiteX53" fmla="*/ 194301 w 607648"/>
                <a:gd name="connsiteY53" fmla="*/ 285542 h 606722"/>
                <a:gd name="connsiteX54" fmla="*/ 127813 w 607648"/>
                <a:gd name="connsiteY54" fmla="*/ 219156 h 606722"/>
                <a:gd name="connsiteX55" fmla="*/ 127813 w 607648"/>
                <a:gd name="connsiteY55" fmla="*/ 544957 h 606722"/>
                <a:gd name="connsiteX56" fmla="*/ 297727 w 607648"/>
                <a:gd name="connsiteY56" fmla="*/ 374769 h 606722"/>
                <a:gd name="connsiteX57" fmla="*/ 297816 w 607648"/>
                <a:gd name="connsiteY57" fmla="*/ 374680 h 606722"/>
                <a:gd name="connsiteX58" fmla="*/ 297905 w 607648"/>
                <a:gd name="connsiteY58" fmla="*/ 374591 h 606722"/>
                <a:gd name="connsiteX59" fmla="*/ 375074 w 607648"/>
                <a:gd name="connsiteY59" fmla="*/ 297273 h 606722"/>
                <a:gd name="connsiteX60" fmla="*/ 375163 w 607648"/>
                <a:gd name="connsiteY60" fmla="*/ 297184 h 606722"/>
                <a:gd name="connsiteX61" fmla="*/ 542851 w 607648"/>
                <a:gd name="connsiteY61" fmla="*/ 129129 h 606722"/>
                <a:gd name="connsiteX62" fmla="*/ 478500 w 607648"/>
                <a:gd name="connsiteY62" fmla="*/ 129129 h 606722"/>
                <a:gd name="connsiteX63" fmla="*/ 478500 w 607648"/>
                <a:gd name="connsiteY63" fmla="*/ 154013 h 606722"/>
                <a:gd name="connsiteX64" fmla="*/ 468442 w 607648"/>
                <a:gd name="connsiteY64" fmla="*/ 164056 h 606722"/>
                <a:gd name="connsiteX65" fmla="*/ 458384 w 607648"/>
                <a:gd name="connsiteY65" fmla="*/ 154013 h 606722"/>
                <a:gd name="connsiteX66" fmla="*/ 458384 w 607648"/>
                <a:gd name="connsiteY66" fmla="*/ 129129 h 606722"/>
                <a:gd name="connsiteX67" fmla="*/ 417352 w 607648"/>
                <a:gd name="connsiteY67" fmla="*/ 129129 h 606722"/>
                <a:gd name="connsiteX68" fmla="*/ 417352 w 607648"/>
                <a:gd name="connsiteY68" fmla="*/ 166366 h 606722"/>
                <a:gd name="connsiteX69" fmla="*/ 407294 w 607648"/>
                <a:gd name="connsiteY69" fmla="*/ 176409 h 606722"/>
                <a:gd name="connsiteX70" fmla="*/ 397237 w 607648"/>
                <a:gd name="connsiteY70" fmla="*/ 166366 h 606722"/>
                <a:gd name="connsiteX71" fmla="*/ 397237 w 607648"/>
                <a:gd name="connsiteY71" fmla="*/ 129129 h 606722"/>
                <a:gd name="connsiteX72" fmla="*/ 356205 w 607648"/>
                <a:gd name="connsiteY72" fmla="*/ 129129 h 606722"/>
                <a:gd name="connsiteX73" fmla="*/ 356205 w 607648"/>
                <a:gd name="connsiteY73" fmla="*/ 154013 h 606722"/>
                <a:gd name="connsiteX74" fmla="*/ 346147 w 607648"/>
                <a:gd name="connsiteY74" fmla="*/ 164056 h 606722"/>
                <a:gd name="connsiteX75" fmla="*/ 336089 w 607648"/>
                <a:gd name="connsiteY75" fmla="*/ 154013 h 606722"/>
                <a:gd name="connsiteX76" fmla="*/ 336089 w 607648"/>
                <a:gd name="connsiteY76" fmla="*/ 129129 h 606722"/>
                <a:gd name="connsiteX77" fmla="*/ 294968 w 607648"/>
                <a:gd name="connsiteY77" fmla="*/ 129129 h 606722"/>
                <a:gd name="connsiteX78" fmla="*/ 294968 w 607648"/>
                <a:gd name="connsiteY78" fmla="*/ 166366 h 606722"/>
                <a:gd name="connsiteX79" fmla="*/ 284910 w 607648"/>
                <a:gd name="connsiteY79" fmla="*/ 176409 h 606722"/>
                <a:gd name="connsiteX80" fmla="*/ 274853 w 607648"/>
                <a:gd name="connsiteY80" fmla="*/ 166366 h 606722"/>
                <a:gd name="connsiteX81" fmla="*/ 274853 w 607648"/>
                <a:gd name="connsiteY81" fmla="*/ 129129 h 606722"/>
                <a:gd name="connsiteX82" fmla="*/ 87493 w 607648"/>
                <a:gd name="connsiteY82" fmla="*/ 24262 h 606722"/>
                <a:gd name="connsiteX83" fmla="*/ 24299 w 607648"/>
                <a:gd name="connsiteY83" fmla="*/ 87360 h 606722"/>
                <a:gd name="connsiteX84" fmla="*/ 243878 w 607648"/>
                <a:gd name="connsiteY84" fmla="*/ 306605 h 606722"/>
                <a:gd name="connsiteX85" fmla="*/ 268355 w 607648"/>
                <a:gd name="connsiteY85" fmla="*/ 282076 h 606722"/>
                <a:gd name="connsiteX86" fmla="*/ 268622 w 607648"/>
                <a:gd name="connsiteY86" fmla="*/ 268213 h 606722"/>
                <a:gd name="connsiteX87" fmla="*/ 300220 w 607648"/>
                <a:gd name="connsiteY87" fmla="*/ 236663 h 606722"/>
                <a:gd name="connsiteX88" fmla="*/ 267198 w 607648"/>
                <a:gd name="connsiteY88" fmla="*/ 203692 h 606722"/>
                <a:gd name="connsiteX89" fmla="*/ 244323 w 607648"/>
                <a:gd name="connsiteY89" fmla="*/ 226532 h 606722"/>
                <a:gd name="connsiteX90" fmla="*/ 237203 w 607648"/>
                <a:gd name="connsiteY90" fmla="*/ 229465 h 606722"/>
                <a:gd name="connsiteX91" fmla="*/ 230082 w 607648"/>
                <a:gd name="connsiteY91" fmla="*/ 226532 h 606722"/>
                <a:gd name="connsiteX92" fmla="*/ 230082 w 607648"/>
                <a:gd name="connsiteY92" fmla="*/ 212313 h 606722"/>
                <a:gd name="connsiteX93" fmla="*/ 252957 w 607648"/>
                <a:gd name="connsiteY93" fmla="*/ 189473 h 606722"/>
                <a:gd name="connsiteX94" fmla="*/ 219936 w 607648"/>
                <a:gd name="connsiteY94" fmla="*/ 156502 h 606722"/>
                <a:gd name="connsiteX95" fmla="*/ 188338 w 607648"/>
                <a:gd name="connsiteY95" fmla="*/ 188051 h 606722"/>
                <a:gd name="connsiteX96" fmla="*/ 181217 w 607648"/>
                <a:gd name="connsiteY96" fmla="*/ 190984 h 606722"/>
                <a:gd name="connsiteX97" fmla="*/ 174097 w 607648"/>
                <a:gd name="connsiteY97" fmla="*/ 188051 h 606722"/>
                <a:gd name="connsiteX98" fmla="*/ 174097 w 607648"/>
                <a:gd name="connsiteY98" fmla="*/ 173832 h 606722"/>
                <a:gd name="connsiteX99" fmla="*/ 205695 w 607648"/>
                <a:gd name="connsiteY99" fmla="*/ 142282 h 606722"/>
                <a:gd name="connsiteX100" fmla="*/ 172762 w 607648"/>
                <a:gd name="connsiteY100" fmla="*/ 109400 h 606722"/>
                <a:gd name="connsiteX101" fmla="*/ 149798 w 607648"/>
                <a:gd name="connsiteY101" fmla="*/ 132240 h 606722"/>
                <a:gd name="connsiteX102" fmla="*/ 142766 w 607648"/>
                <a:gd name="connsiteY102" fmla="*/ 135173 h 606722"/>
                <a:gd name="connsiteX103" fmla="*/ 135646 w 607648"/>
                <a:gd name="connsiteY103" fmla="*/ 132240 h 606722"/>
                <a:gd name="connsiteX104" fmla="*/ 135646 w 607648"/>
                <a:gd name="connsiteY104" fmla="*/ 118021 h 606722"/>
                <a:gd name="connsiteX105" fmla="*/ 158521 w 607648"/>
                <a:gd name="connsiteY105" fmla="*/ 95181 h 606722"/>
                <a:gd name="connsiteX106" fmla="*/ 125499 w 607648"/>
                <a:gd name="connsiteY106" fmla="*/ 62210 h 606722"/>
                <a:gd name="connsiteX107" fmla="*/ 93902 w 607648"/>
                <a:gd name="connsiteY107" fmla="*/ 93759 h 606722"/>
                <a:gd name="connsiteX108" fmla="*/ 86781 w 607648"/>
                <a:gd name="connsiteY108" fmla="*/ 96692 h 606722"/>
                <a:gd name="connsiteX109" fmla="*/ 79661 w 607648"/>
                <a:gd name="connsiteY109" fmla="*/ 93759 h 606722"/>
                <a:gd name="connsiteX110" fmla="*/ 79661 w 607648"/>
                <a:gd name="connsiteY110" fmla="*/ 79539 h 606722"/>
                <a:gd name="connsiteX111" fmla="*/ 111258 w 607648"/>
                <a:gd name="connsiteY111" fmla="*/ 47990 h 606722"/>
                <a:gd name="connsiteX112" fmla="*/ 87493 w 607648"/>
                <a:gd name="connsiteY112" fmla="*/ 0 h 606722"/>
                <a:gd name="connsiteX113" fmla="*/ 94614 w 607648"/>
                <a:gd name="connsiteY113" fmla="*/ 2933 h 606722"/>
                <a:gd name="connsiteX114" fmla="*/ 200888 w 607648"/>
                <a:gd name="connsiteY114" fmla="*/ 109045 h 606722"/>
                <a:gd name="connsiteX115" fmla="*/ 567150 w 607648"/>
                <a:gd name="connsiteY115" fmla="*/ 109045 h 606722"/>
                <a:gd name="connsiteX116" fmla="*/ 576407 w 607648"/>
                <a:gd name="connsiteY116" fmla="*/ 115266 h 606722"/>
                <a:gd name="connsiteX117" fmla="*/ 574271 w 607648"/>
                <a:gd name="connsiteY117" fmla="*/ 126197 h 606722"/>
                <a:gd name="connsiteX118" fmla="*/ 396436 w 607648"/>
                <a:gd name="connsiteY118" fmla="*/ 304294 h 606722"/>
                <a:gd name="connsiteX119" fmla="*/ 604711 w 607648"/>
                <a:gd name="connsiteY119" fmla="*/ 512252 h 606722"/>
                <a:gd name="connsiteX120" fmla="*/ 607648 w 607648"/>
                <a:gd name="connsiteY120" fmla="*/ 519362 h 606722"/>
                <a:gd name="connsiteX121" fmla="*/ 604711 w 607648"/>
                <a:gd name="connsiteY121" fmla="*/ 526471 h 606722"/>
                <a:gd name="connsiteX122" fmla="*/ 599727 w 607648"/>
                <a:gd name="connsiteY122" fmla="*/ 531359 h 606722"/>
                <a:gd name="connsiteX123" fmla="*/ 598214 w 607648"/>
                <a:gd name="connsiteY123" fmla="*/ 533315 h 606722"/>
                <a:gd name="connsiteX124" fmla="*/ 566171 w 607648"/>
                <a:gd name="connsiteY124" fmla="*/ 565308 h 606722"/>
                <a:gd name="connsiteX125" fmla="*/ 564213 w 607648"/>
                <a:gd name="connsiteY125" fmla="*/ 566819 h 606722"/>
                <a:gd name="connsiteX126" fmla="*/ 527275 w 607648"/>
                <a:gd name="connsiteY126" fmla="*/ 603789 h 606722"/>
                <a:gd name="connsiteX127" fmla="*/ 520155 w 607648"/>
                <a:gd name="connsiteY127" fmla="*/ 606722 h 606722"/>
                <a:gd name="connsiteX128" fmla="*/ 513034 w 607648"/>
                <a:gd name="connsiteY128" fmla="*/ 603789 h 606722"/>
                <a:gd name="connsiteX129" fmla="*/ 304937 w 607648"/>
                <a:gd name="connsiteY129" fmla="*/ 396009 h 606722"/>
                <a:gd name="connsiteX130" fmla="*/ 124876 w 607648"/>
                <a:gd name="connsiteY130" fmla="*/ 576328 h 606722"/>
                <a:gd name="connsiteX131" fmla="*/ 117756 w 607648"/>
                <a:gd name="connsiteY131" fmla="*/ 579261 h 606722"/>
                <a:gd name="connsiteX132" fmla="*/ 113928 w 607648"/>
                <a:gd name="connsiteY132" fmla="*/ 578550 h 606722"/>
                <a:gd name="connsiteX133" fmla="*/ 107698 w 607648"/>
                <a:gd name="connsiteY133" fmla="*/ 569218 h 606722"/>
                <a:gd name="connsiteX134" fmla="*/ 107698 w 607648"/>
                <a:gd name="connsiteY134" fmla="*/ 199071 h 606722"/>
                <a:gd name="connsiteX135" fmla="*/ 2937 w 607648"/>
                <a:gd name="connsiteY135" fmla="*/ 94470 h 606722"/>
                <a:gd name="connsiteX136" fmla="*/ 2937 w 607648"/>
                <a:gd name="connsiteY136" fmla="*/ 80250 h 606722"/>
                <a:gd name="connsiteX137" fmla="*/ 80373 w 607648"/>
                <a:gd name="connsiteY137" fmla="*/ 2933 h 606722"/>
                <a:gd name="connsiteX138" fmla="*/ 87493 w 607648"/>
                <a:gd name="connsiteY138" fmla="*/ 0 h 60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</a:cxnLst>
              <a:rect l="l" t="t" r="r" b="b"/>
              <a:pathLst>
                <a:path w="607648" h="606722">
                  <a:moveTo>
                    <a:pt x="382195" y="318513"/>
                  </a:moveTo>
                  <a:lnTo>
                    <a:pt x="319178" y="381790"/>
                  </a:lnTo>
                  <a:lnTo>
                    <a:pt x="520155" y="582460"/>
                  </a:lnTo>
                  <a:lnTo>
                    <a:pt x="583349" y="519362"/>
                  </a:lnTo>
                  <a:lnTo>
                    <a:pt x="550595" y="486657"/>
                  </a:lnTo>
                  <a:lnTo>
                    <a:pt x="527631" y="509497"/>
                  </a:lnTo>
                  <a:cubicBezTo>
                    <a:pt x="525673" y="511452"/>
                    <a:pt x="523092" y="512430"/>
                    <a:pt x="520600" y="512430"/>
                  </a:cubicBezTo>
                  <a:cubicBezTo>
                    <a:pt x="518019" y="512430"/>
                    <a:pt x="515437" y="511452"/>
                    <a:pt x="513479" y="509497"/>
                  </a:cubicBezTo>
                  <a:cubicBezTo>
                    <a:pt x="509474" y="505587"/>
                    <a:pt x="509474" y="499188"/>
                    <a:pt x="513479" y="495278"/>
                  </a:cubicBezTo>
                  <a:lnTo>
                    <a:pt x="536354" y="472438"/>
                  </a:lnTo>
                  <a:lnTo>
                    <a:pt x="503333" y="439467"/>
                  </a:lnTo>
                  <a:lnTo>
                    <a:pt x="471735" y="471016"/>
                  </a:lnTo>
                  <a:cubicBezTo>
                    <a:pt x="469777" y="472971"/>
                    <a:pt x="467196" y="473949"/>
                    <a:pt x="464615" y="473949"/>
                  </a:cubicBezTo>
                  <a:cubicBezTo>
                    <a:pt x="462033" y="473949"/>
                    <a:pt x="459452" y="472971"/>
                    <a:pt x="457494" y="471016"/>
                  </a:cubicBezTo>
                  <a:cubicBezTo>
                    <a:pt x="453578" y="467106"/>
                    <a:pt x="453578" y="460707"/>
                    <a:pt x="457494" y="456797"/>
                  </a:cubicBezTo>
                  <a:lnTo>
                    <a:pt x="489091" y="425247"/>
                  </a:lnTo>
                  <a:lnTo>
                    <a:pt x="456070" y="392276"/>
                  </a:lnTo>
                  <a:lnTo>
                    <a:pt x="433195" y="415205"/>
                  </a:lnTo>
                  <a:cubicBezTo>
                    <a:pt x="431237" y="417160"/>
                    <a:pt x="428656" y="418138"/>
                    <a:pt x="426075" y="418138"/>
                  </a:cubicBezTo>
                  <a:cubicBezTo>
                    <a:pt x="423494" y="418138"/>
                    <a:pt x="420912" y="417160"/>
                    <a:pt x="418954" y="415205"/>
                  </a:cubicBezTo>
                  <a:cubicBezTo>
                    <a:pt x="415038" y="411206"/>
                    <a:pt x="415038" y="404896"/>
                    <a:pt x="418954" y="400986"/>
                  </a:cubicBezTo>
                  <a:lnTo>
                    <a:pt x="441829" y="378057"/>
                  </a:lnTo>
                  <a:lnTo>
                    <a:pt x="408897" y="345175"/>
                  </a:lnTo>
                  <a:lnTo>
                    <a:pt x="377299" y="376724"/>
                  </a:lnTo>
                  <a:cubicBezTo>
                    <a:pt x="375341" y="378679"/>
                    <a:pt x="372760" y="379657"/>
                    <a:pt x="370179" y="379657"/>
                  </a:cubicBezTo>
                  <a:cubicBezTo>
                    <a:pt x="367597" y="379657"/>
                    <a:pt x="365016" y="378679"/>
                    <a:pt x="363058" y="376724"/>
                  </a:cubicBezTo>
                  <a:cubicBezTo>
                    <a:pt x="359142" y="372814"/>
                    <a:pt x="359142" y="366415"/>
                    <a:pt x="363058" y="362505"/>
                  </a:cubicBezTo>
                  <a:lnTo>
                    <a:pt x="394655" y="330955"/>
                  </a:lnTo>
                  <a:close/>
                  <a:moveTo>
                    <a:pt x="214417" y="305627"/>
                  </a:moveTo>
                  <a:lnTo>
                    <a:pt x="214417" y="336110"/>
                  </a:lnTo>
                  <a:lnTo>
                    <a:pt x="229637" y="320824"/>
                  </a:lnTo>
                  <a:close/>
                  <a:moveTo>
                    <a:pt x="312947" y="220933"/>
                  </a:moveTo>
                  <a:lnTo>
                    <a:pt x="321136" y="229198"/>
                  </a:lnTo>
                  <a:lnTo>
                    <a:pt x="329414" y="220933"/>
                  </a:lnTo>
                  <a:close/>
                  <a:moveTo>
                    <a:pt x="400945" y="206927"/>
                  </a:moveTo>
                  <a:cubicBezTo>
                    <a:pt x="404860" y="203017"/>
                    <a:pt x="411267" y="203017"/>
                    <a:pt x="415182" y="206927"/>
                  </a:cubicBezTo>
                  <a:cubicBezTo>
                    <a:pt x="419097" y="210838"/>
                    <a:pt x="419097" y="217147"/>
                    <a:pt x="415182" y="221147"/>
                  </a:cubicBezTo>
                  <a:lnTo>
                    <a:pt x="213909" y="422083"/>
                  </a:lnTo>
                  <a:cubicBezTo>
                    <a:pt x="211952" y="424038"/>
                    <a:pt x="209371" y="425016"/>
                    <a:pt x="206791" y="425016"/>
                  </a:cubicBezTo>
                  <a:cubicBezTo>
                    <a:pt x="204210" y="425016"/>
                    <a:pt x="201719" y="424038"/>
                    <a:pt x="199672" y="422083"/>
                  </a:cubicBezTo>
                  <a:cubicBezTo>
                    <a:pt x="195757" y="418173"/>
                    <a:pt x="195757" y="411863"/>
                    <a:pt x="199672" y="407864"/>
                  </a:cubicBezTo>
                  <a:close/>
                  <a:moveTo>
                    <a:pt x="221004" y="129129"/>
                  </a:moveTo>
                  <a:lnTo>
                    <a:pt x="292743" y="200848"/>
                  </a:lnTo>
                  <a:lnTo>
                    <a:pt x="353623" y="200848"/>
                  </a:lnTo>
                  <a:cubicBezTo>
                    <a:pt x="357629" y="200848"/>
                    <a:pt x="361367" y="203248"/>
                    <a:pt x="362880" y="206980"/>
                  </a:cubicBezTo>
                  <a:cubicBezTo>
                    <a:pt x="364482" y="210802"/>
                    <a:pt x="363592" y="215068"/>
                    <a:pt x="360744" y="218000"/>
                  </a:cubicBezTo>
                  <a:lnTo>
                    <a:pt x="328346" y="250438"/>
                  </a:lnTo>
                  <a:cubicBezTo>
                    <a:pt x="328346" y="250438"/>
                    <a:pt x="328346" y="250438"/>
                    <a:pt x="328257" y="250438"/>
                  </a:cubicBezTo>
                  <a:cubicBezTo>
                    <a:pt x="328257" y="250527"/>
                    <a:pt x="328257" y="250527"/>
                    <a:pt x="328168" y="250527"/>
                  </a:cubicBezTo>
                  <a:lnTo>
                    <a:pt x="211480" y="367481"/>
                  </a:lnTo>
                  <a:cubicBezTo>
                    <a:pt x="209611" y="369437"/>
                    <a:pt x="207030" y="370414"/>
                    <a:pt x="204359" y="370414"/>
                  </a:cubicBezTo>
                  <a:cubicBezTo>
                    <a:pt x="203113" y="370414"/>
                    <a:pt x="201778" y="370148"/>
                    <a:pt x="200532" y="369703"/>
                  </a:cubicBezTo>
                  <a:cubicBezTo>
                    <a:pt x="196794" y="368103"/>
                    <a:pt x="194301" y="364460"/>
                    <a:pt x="194301" y="360372"/>
                  </a:cubicBezTo>
                  <a:lnTo>
                    <a:pt x="194301" y="285542"/>
                  </a:lnTo>
                  <a:lnTo>
                    <a:pt x="127813" y="219156"/>
                  </a:lnTo>
                  <a:lnTo>
                    <a:pt x="127813" y="544957"/>
                  </a:lnTo>
                  <a:lnTo>
                    <a:pt x="297727" y="374769"/>
                  </a:lnTo>
                  <a:cubicBezTo>
                    <a:pt x="297727" y="374769"/>
                    <a:pt x="297727" y="374680"/>
                    <a:pt x="297816" y="374680"/>
                  </a:cubicBezTo>
                  <a:cubicBezTo>
                    <a:pt x="297816" y="374591"/>
                    <a:pt x="297905" y="374591"/>
                    <a:pt x="297905" y="374591"/>
                  </a:cubicBezTo>
                  <a:lnTo>
                    <a:pt x="375074" y="297273"/>
                  </a:lnTo>
                  <a:cubicBezTo>
                    <a:pt x="375074" y="297184"/>
                    <a:pt x="375074" y="297184"/>
                    <a:pt x="375163" y="297184"/>
                  </a:cubicBezTo>
                  <a:lnTo>
                    <a:pt x="542851" y="129129"/>
                  </a:lnTo>
                  <a:lnTo>
                    <a:pt x="478500" y="129129"/>
                  </a:lnTo>
                  <a:lnTo>
                    <a:pt x="478500" y="154013"/>
                  </a:lnTo>
                  <a:cubicBezTo>
                    <a:pt x="478500" y="159612"/>
                    <a:pt x="474049" y="164056"/>
                    <a:pt x="468442" y="164056"/>
                  </a:cubicBezTo>
                  <a:cubicBezTo>
                    <a:pt x="462924" y="164056"/>
                    <a:pt x="458384" y="159612"/>
                    <a:pt x="458384" y="154013"/>
                  </a:cubicBezTo>
                  <a:lnTo>
                    <a:pt x="458384" y="129129"/>
                  </a:lnTo>
                  <a:lnTo>
                    <a:pt x="417352" y="129129"/>
                  </a:lnTo>
                  <a:lnTo>
                    <a:pt x="417352" y="166366"/>
                  </a:lnTo>
                  <a:cubicBezTo>
                    <a:pt x="417352" y="171876"/>
                    <a:pt x="412902" y="176409"/>
                    <a:pt x="407294" y="176409"/>
                  </a:cubicBezTo>
                  <a:cubicBezTo>
                    <a:pt x="401776" y="176409"/>
                    <a:pt x="397237" y="171876"/>
                    <a:pt x="397237" y="166366"/>
                  </a:cubicBezTo>
                  <a:lnTo>
                    <a:pt x="397237" y="129129"/>
                  </a:lnTo>
                  <a:lnTo>
                    <a:pt x="356205" y="129129"/>
                  </a:lnTo>
                  <a:lnTo>
                    <a:pt x="356205" y="154013"/>
                  </a:lnTo>
                  <a:cubicBezTo>
                    <a:pt x="356205" y="159612"/>
                    <a:pt x="351665" y="164056"/>
                    <a:pt x="346147" y="164056"/>
                  </a:cubicBezTo>
                  <a:cubicBezTo>
                    <a:pt x="340539" y="164056"/>
                    <a:pt x="336089" y="159612"/>
                    <a:pt x="336089" y="154013"/>
                  </a:cubicBezTo>
                  <a:lnTo>
                    <a:pt x="336089" y="129129"/>
                  </a:lnTo>
                  <a:lnTo>
                    <a:pt x="294968" y="129129"/>
                  </a:lnTo>
                  <a:lnTo>
                    <a:pt x="294968" y="166366"/>
                  </a:lnTo>
                  <a:cubicBezTo>
                    <a:pt x="294968" y="171876"/>
                    <a:pt x="290518" y="176409"/>
                    <a:pt x="284910" y="176409"/>
                  </a:cubicBezTo>
                  <a:cubicBezTo>
                    <a:pt x="279392" y="176409"/>
                    <a:pt x="274853" y="171876"/>
                    <a:pt x="274853" y="166366"/>
                  </a:cubicBezTo>
                  <a:lnTo>
                    <a:pt x="274853" y="129129"/>
                  </a:lnTo>
                  <a:close/>
                  <a:moveTo>
                    <a:pt x="87493" y="24262"/>
                  </a:moveTo>
                  <a:lnTo>
                    <a:pt x="24299" y="87360"/>
                  </a:lnTo>
                  <a:lnTo>
                    <a:pt x="243878" y="306605"/>
                  </a:lnTo>
                  <a:lnTo>
                    <a:pt x="268355" y="282076"/>
                  </a:lnTo>
                  <a:cubicBezTo>
                    <a:pt x="264706" y="278166"/>
                    <a:pt x="264795" y="272034"/>
                    <a:pt x="268622" y="268213"/>
                  </a:cubicBezTo>
                  <a:lnTo>
                    <a:pt x="300220" y="236663"/>
                  </a:lnTo>
                  <a:lnTo>
                    <a:pt x="267198" y="203692"/>
                  </a:lnTo>
                  <a:lnTo>
                    <a:pt x="244323" y="226532"/>
                  </a:lnTo>
                  <a:cubicBezTo>
                    <a:pt x="242365" y="228487"/>
                    <a:pt x="239784" y="229465"/>
                    <a:pt x="237203" y="229465"/>
                  </a:cubicBezTo>
                  <a:cubicBezTo>
                    <a:pt x="234622" y="229465"/>
                    <a:pt x="232040" y="228487"/>
                    <a:pt x="230082" y="226532"/>
                  </a:cubicBezTo>
                  <a:cubicBezTo>
                    <a:pt x="226166" y="222622"/>
                    <a:pt x="226166" y="216223"/>
                    <a:pt x="230082" y="212313"/>
                  </a:cubicBezTo>
                  <a:lnTo>
                    <a:pt x="252957" y="189473"/>
                  </a:lnTo>
                  <a:lnTo>
                    <a:pt x="219936" y="156502"/>
                  </a:lnTo>
                  <a:lnTo>
                    <a:pt x="188338" y="188051"/>
                  </a:lnTo>
                  <a:cubicBezTo>
                    <a:pt x="186380" y="190006"/>
                    <a:pt x="183798" y="190984"/>
                    <a:pt x="181217" y="190984"/>
                  </a:cubicBezTo>
                  <a:cubicBezTo>
                    <a:pt x="178636" y="190984"/>
                    <a:pt x="176055" y="190006"/>
                    <a:pt x="174097" y="188051"/>
                  </a:cubicBezTo>
                  <a:cubicBezTo>
                    <a:pt x="170180" y="184141"/>
                    <a:pt x="170180" y="177831"/>
                    <a:pt x="174097" y="173832"/>
                  </a:cubicBezTo>
                  <a:lnTo>
                    <a:pt x="205695" y="142282"/>
                  </a:lnTo>
                  <a:lnTo>
                    <a:pt x="172762" y="109400"/>
                  </a:lnTo>
                  <a:lnTo>
                    <a:pt x="149798" y="132240"/>
                  </a:lnTo>
                  <a:cubicBezTo>
                    <a:pt x="147840" y="134195"/>
                    <a:pt x="145259" y="135173"/>
                    <a:pt x="142766" y="135173"/>
                  </a:cubicBezTo>
                  <a:cubicBezTo>
                    <a:pt x="140185" y="135173"/>
                    <a:pt x="137604" y="134195"/>
                    <a:pt x="135646" y="132240"/>
                  </a:cubicBezTo>
                  <a:cubicBezTo>
                    <a:pt x="131641" y="128330"/>
                    <a:pt x="131641" y="121931"/>
                    <a:pt x="135646" y="118021"/>
                  </a:cubicBezTo>
                  <a:lnTo>
                    <a:pt x="158521" y="95181"/>
                  </a:lnTo>
                  <a:lnTo>
                    <a:pt x="125499" y="62210"/>
                  </a:lnTo>
                  <a:lnTo>
                    <a:pt x="93902" y="93759"/>
                  </a:lnTo>
                  <a:cubicBezTo>
                    <a:pt x="91944" y="95714"/>
                    <a:pt x="89362" y="96692"/>
                    <a:pt x="86781" y="96692"/>
                  </a:cubicBezTo>
                  <a:cubicBezTo>
                    <a:pt x="84200" y="96692"/>
                    <a:pt x="81619" y="95714"/>
                    <a:pt x="79661" y="93759"/>
                  </a:cubicBezTo>
                  <a:cubicBezTo>
                    <a:pt x="75744" y="89849"/>
                    <a:pt x="75744" y="83450"/>
                    <a:pt x="79661" y="79539"/>
                  </a:cubicBezTo>
                  <a:lnTo>
                    <a:pt x="111258" y="47990"/>
                  </a:lnTo>
                  <a:close/>
                  <a:moveTo>
                    <a:pt x="87493" y="0"/>
                  </a:moveTo>
                  <a:cubicBezTo>
                    <a:pt x="90163" y="0"/>
                    <a:pt x="92745" y="1066"/>
                    <a:pt x="94614" y="2933"/>
                  </a:cubicBezTo>
                  <a:lnTo>
                    <a:pt x="200888" y="109045"/>
                  </a:lnTo>
                  <a:lnTo>
                    <a:pt x="567150" y="109045"/>
                  </a:lnTo>
                  <a:cubicBezTo>
                    <a:pt x="571156" y="109045"/>
                    <a:pt x="574894" y="111444"/>
                    <a:pt x="576407" y="115266"/>
                  </a:cubicBezTo>
                  <a:cubicBezTo>
                    <a:pt x="578009" y="118998"/>
                    <a:pt x="577119" y="123264"/>
                    <a:pt x="574271" y="126197"/>
                  </a:cubicBezTo>
                  <a:lnTo>
                    <a:pt x="396436" y="304294"/>
                  </a:lnTo>
                  <a:lnTo>
                    <a:pt x="604711" y="512252"/>
                  </a:lnTo>
                  <a:cubicBezTo>
                    <a:pt x="606580" y="514118"/>
                    <a:pt x="607648" y="516696"/>
                    <a:pt x="607648" y="519362"/>
                  </a:cubicBezTo>
                  <a:cubicBezTo>
                    <a:pt x="607648" y="522028"/>
                    <a:pt x="606580" y="524516"/>
                    <a:pt x="604711" y="526471"/>
                  </a:cubicBezTo>
                  <a:lnTo>
                    <a:pt x="599727" y="531359"/>
                  </a:lnTo>
                  <a:cubicBezTo>
                    <a:pt x="599371" y="532070"/>
                    <a:pt x="598837" y="532693"/>
                    <a:pt x="598214" y="533315"/>
                  </a:cubicBezTo>
                  <a:lnTo>
                    <a:pt x="566171" y="565308"/>
                  </a:lnTo>
                  <a:cubicBezTo>
                    <a:pt x="565548" y="565930"/>
                    <a:pt x="564925" y="566463"/>
                    <a:pt x="564213" y="566819"/>
                  </a:cubicBezTo>
                  <a:lnTo>
                    <a:pt x="527275" y="603789"/>
                  </a:lnTo>
                  <a:cubicBezTo>
                    <a:pt x="525317" y="605744"/>
                    <a:pt x="522736" y="606722"/>
                    <a:pt x="520155" y="606722"/>
                  </a:cubicBezTo>
                  <a:cubicBezTo>
                    <a:pt x="517574" y="606722"/>
                    <a:pt x="514992" y="605744"/>
                    <a:pt x="513034" y="603789"/>
                  </a:cubicBezTo>
                  <a:lnTo>
                    <a:pt x="304937" y="396009"/>
                  </a:lnTo>
                  <a:lnTo>
                    <a:pt x="124876" y="576328"/>
                  </a:lnTo>
                  <a:cubicBezTo>
                    <a:pt x="123007" y="578283"/>
                    <a:pt x="120426" y="579261"/>
                    <a:pt x="117756" y="579261"/>
                  </a:cubicBezTo>
                  <a:cubicBezTo>
                    <a:pt x="116509" y="579261"/>
                    <a:pt x="115174" y="579083"/>
                    <a:pt x="113928" y="578550"/>
                  </a:cubicBezTo>
                  <a:cubicBezTo>
                    <a:pt x="110190" y="576950"/>
                    <a:pt x="107698" y="573307"/>
                    <a:pt x="107698" y="569218"/>
                  </a:cubicBezTo>
                  <a:lnTo>
                    <a:pt x="107698" y="199071"/>
                  </a:lnTo>
                  <a:lnTo>
                    <a:pt x="2937" y="94470"/>
                  </a:lnTo>
                  <a:cubicBezTo>
                    <a:pt x="-979" y="90559"/>
                    <a:pt x="-979" y="84161"/>
                    <a:pt x="2937" y="80250"/>
                  </a:cubicBezTo>
                  <a:lnTo>
                    <a:pt x="80373" y="2933"/>
                  </a:lnTo>
                  <a:cubicBezTo>
                    <a:pt x="82242" y="1066"/>
                    <a:pt x="84823" y="0"/>
                    <a:pt x="8749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F0502020204030204"/>
                <a:ea typeface="Microsoft YaHei"/>
                <a:cs typeface="+mn-ea"/>
                <a:sym typeface="+mn-lt"/>
              </a:endParaRPr>
            </a:p>
          </p:txBody>
        </p:sp>
        <p:sp>
          <p:nvSpPr>
            <p:cNvPr id="23" name="paint-palette-and-brush_27557">
              <a:extLst>
                <a:ext uri="{FF2B5EF4-FFF2-40B4-BE49-F238E27FC236}">
                  <a16:creationId xmlns:a16="http://schemas.microsoft.com/office/drawing/2014/main" id="{F4A5D6A4-DD96-47F9-98DA-C7E1AF94F67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66886" y="5163542"/>
              <a:ext cx="609684" cy="551923"/>
            </a:xfrm>
            <a:custGeom>
              <a:avLst/>
              <a:gdLst>
                <a:gd name="connsiteX0" fmla="*/ 203544 w 605680"/>
                <a:gd name="connsiteY0" fmla="*/ 393040 h 548298"/>
                <a:gd name="connsiteX1" fmla="*/ 155404 w 605680"/>
                <a:gd name="connsiteY1" fmla="*/ 441108 h 548298"/>
                <a:gd name="connsiteX2" fmla="*/ 203544 w 605680"/>
                <a:gd name="connsiteY2" fmla="*/ 489002 h 548298"/>
                <a:gd name="connsiteX3" fmla="*/ 251511 w 605680"/>
                <a:gd name="connsiteY3" fmla="*/ 441108 h 548298"/>
                <a:gd name="connsiteX4" fmla="*/ 203544 w 605680"/>
                <a:gd name="connsiteY4" fmla="*/ 393040 h 548298"/>
                <a:gd name="connsiteX5" fmla="*/ 109182 w 605680"/>
                <a:gd name="connsiteY5" fmla="*/ 297078 h 548298"/>
                <a:gd name="connsiteX6" fmla="*/ 61215 w 605680"/>
                <a:gd name="connsiteY6" fmla="*/ 344972 h 548298"/>
                <a:gd name="connsiteX7" fmla="*/ 109182 w 605680"/>
                <a:gd name="connsiteY7" fmla="*/ 393040 h 548298"/>
                <a:gd name="connsiteX8" fmla="*/ 157322 w 605680"/>
                <a:gd name="connsiteY8" fmla="*/ 344972 h 548298"/>
                <a:gd name="connsiteX9" fmla="*/ 109182 w 605680"/>
                <a:gd name="connsiteY9" fmla="*/ 297078 h 548298"/>
                <a:gd name="connsiteX10" fmla="*/ 449089 w 605680"/>
                <a:gd name="connsiteY10" fmla="*/ 177613 h 548298"/>
                <a:gd name="connsiteX11" fmla="*/ 453101 w 605680"/>
                <a:gd name="connsiteY11" fmla="*/ 181270 h 548298"/>
                <a:gd name="connsiteX12" fmla="*/ 519216 w 605680"/>
                <a:gd name="connsiteY12" fmla="*/ 216796 h 548298"/>
                <a:gd name="connsiteX13" fmla="*/ 461824 w 605680"/>
                <a:gd name="connsiteY13" fmla="*/ 294118 h 548298"/>
                <a:gd name="connsiteX14" fmla="*/ 418212 w 605680"/>
                <a:gd name="connsiteY14" fmla="*/ 311881 h 548298"/>
                <a:gd name="connsiteX15" fmla="*/ 411758 w 605680"/>
                <a:gd name="connsiteY15" fmla="*/ 265210 h 548298"/>
                <a:gd name="connsiteX16" fmla="*/ 136915 w 605680"/>
                <a:gd name="connsiteY16" fmla="*/ 173425 h 548298"/>
                <a:gd name="connsiteX17" fmla="*/ 88949 w 605680"/>
                <a:gd name="connsiteY17" fmla="*/ 221319 h 548298"/>
                <a:gd name="connsiteX18" fmla="*/ 136915 w 605680"/>
                <a:gd name="connsiteY18" fmla="*/ 269387 h 548298"/>
                <a:gd name="connsiteX19" fmla="*/ 185056 w 605680"/>
                <a:gd name="connsiteY19" fmla="*/ 221319 h 548298"/>
                <a:gd name="connsiteX20" fmla="*/ 136915 w 605680"/>
                <a:gd name="connsiteY20" fmla="*/ 173425 h 548298"/>
                <a:gd name="connsiteX21" fmla="*/ 479079 w 605680"/>
                <a:gd name="connsiteY21" fmla="*/ 107118 h 548298"/>
                <a:gd name="connsiteX22" fmla="*/ 499309 w 605680"/>
                <a:gd name="connsiteY22" fmla="*/ 135840 h 548298"/>
                <a:gd name="connsiteX23" fmla="*/ 571858 w 605680"/>
                <a:gd name="connsiteY23" fmla="*/ 145762 h 548298"/>
                <a:gd name="connsiteX24" fmla="*/ 540467 w 605680"/>
                <a:gd name="connsiteY24" fmla="*/ 188061 h 548298"/>
                <a:gd name="connsiteX25" fmla="*/ 461988 w 605680"/>
                <a:gd name="connsiteY25" fmla="*/ 147328 h 548298"/>
                <a:gd name="connsiteX26" fmla="*/ 242266 w 605680"/>
                <a:gd name="connsiteY26" fmla="*/ 90351 h 548298"/>
                <a:gd name="connsiteX27" fmla="*/ 194300 w 605680"/>
                <a:gd name="connsiteY27" fmla="*/ 138245 h 548298"/>
                <a:gd name="connsiteX28" fmla="*/ 242266 w 605680"/>
                <a:gd name="connsiteY28" fmla="*/ 186313 h 548298"/>
                <a:gd name="connsiteX29" fmla="*/ 290407 w 605680"/>
                <a:gd name="connsiteY29" fmla="*/ 138245 h 548298"/>
                <a:gd name="connsiteX30" fmla="*/ 242266 w 605680"/>
                <a:gd name="connsiteY30" fmla="*/ 90351 h 548298"/>
                <a:gd name="connsiteX31" fmla="*/ 305846 w 605680"/>
                <a:gd name="connsiteY31" fmla="*/ 28897 h 548298"/>
                <a:gd name="connsiteX32" fmla="*/ 465353 w 605680"/>
                <a:gd name="connsiteY32" fmla="*/ 97840 h 548298"/>
                <a:gd name="connsiteX33" fmla="*/ 448783 w 605680"/>
                <a:gd name="connsiteY33" fmla="*/ 136852 h 548298"/>
                <a:gd name="connsiteX34" fmla="*/ 408317 w 605680"/>
                <a:gd name="connsiteY34" fmla="*/ 231594 h 548298"/>
                <a:gd name="connsiteX35" fmla="*/ 393491 w 605680"/>
                <a:gd name="connsiteY35" fmla="*/ 258589 h 548298"/>
                <a:gd name="connsiteX36" fmla="*/ 416864 w 605680"/>
                <a:gd name="connsiteY36" fmla="*/ 333129 h 548298"/>
                <a:gd name="connsiteX37" fmla="*/ 467272 w 605680"/>
                <a:gd name="connsiteY37" fmla="*/ 311185 h 548298"/>
                <a:gd name="connsiteX38" fmla="*/ 483319 w 605680"/>
                <a:gd name="connsiteY38" fmla="*/ 295162 h 548298"/>
                <a:gd name="connsiteX39" fmla="*/ 530587 w 605680"/>
                <a:gd name="connsiteY39" fmla="*/ 231594 h 548298"/>
                <a:gd name="connsiteX40" fmla="*/ 525180 w 605680"/>
                <a:gd name="connsiteY40" fmla="*/ 318500 h 548298"/>
                <a:gd name="connsiteX41" fmla="*/ 379363 w 605680"/>
                <a:gd name="connsiteY41" fmla="*/ 415855 h 548298"/>
                <a:gd name="connsiteX42" fmla="*/ 346920 w 605680"/>
                <a:gd name="connsiteY42" fmla="*/ 431529 h 548298"/>
                <a:gd name="connsiteX43" fmla="*/ 79007 w 605680"/>
                <a:gd name="connsiteY43" fmla="*/ 485867 h 548298"/>
                <a:gd name="connsiteX44" fmla="*/ 231801 w 605680"/>
                <a:gd name="connsiteY44" fmla="*/ 33052 h 548298"/>
                <a:gd name="connsiteX45" fmla="*/ 305846 w 605680"/>
                <a:gd name="connsiteY45" fmla="*/ 28897 h 548298"/>
                <a:gd name="connsiteX46" fmla="*/ 590540 w 605680"/>
                <a:gd name="connsiteY46" fmla="*/ 0 h 548298"/>
                <a:gd name="connsiteX47" fmla="*/ 602576 w 605680"/>
                <a:gd name="connsiteY47" fmla="*/ 90717 h 548298"/>
                <a:gd name="connsiteX48" fmla="*/ 588970 w 605680"/>
                <a:gd name="connsiteY48" fmla="*/ 121711 h 548298"/>
                <a:gd name="connsiteX49" fmla="*/ 505063 w 605680"/>
                <a:gd name="connsiteY49" fmla="*/ 129024 h 548298"/>
                <a:gd name="connsiteX50" fmla="*/ 497736 w 605680"/>
                <a:gd name="connsiteY50" fmla="*/ 45098 h 548298"/>
                <a:gd name="connsiteX51" fmla="*/ 501399 w 605680"/>
                <a:gd name="connsiteY51" fmla="*/ 41093 h 548298"/>
                <a:gd name="connsiteX52" fmla="*/ 501225 w 605680"/>
                <a:gd name="connsiteY52" fmla="*/ 40919 h 548298"/>
                <a:gd name="connsiteX53" fmla="*/ 555651 w 605680"/>
                <a:gd name="connsiteY53" fmla="*/ 8880 h 548298"/>
                <a:gd name="connsiteX54" fmla="*/ 590540 w 605680"/>
                <a:gd name="connsiteY54" fmla="*/ 0 h 548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605680" h="548298">
                  <a:moveTo>
                    <a:pt x="203544" y="393040"/>
                  </a:moveTo>
                  <a:cubicBezTo>
                    <a:pt x="177032" y="393040"/>
                    <a:pt x="155404" y="414462"/>
                    <a:pt x="155404" y="441108"/>
                  </a:cubicBezTo>
                  <a:cubicBezTo>
                    <a:pt x="155404" y="467580"/>
                    <a:pt x="177032" y="489002"/>
                    <a:pt x="203544" y="489002"/>
                  </a:cubicBezTo>
                  <a:cubicBezTo>
                    <a:pt x="230057" y="489002"/>
                    <a:pt x="251511" y="467580"/>
                    <a:pt x="251511" y="441108"/>
                  </a:cubicBezTo>
                  <a:cubicBezTo>
                    <a:pt x="251511" y="414462"/>
                    <a:pt x="230057" y="393040"/>
                    <a:pt x="203544" y="393040"/>
                  </a:cubicBezTo>
                  <a:close/>
                  <a:moveTo>
                    <a:pt x="109182" y="297078"/>
                  </a:moveTo>
                  <a:cubicBezTo>
                    <a:pt x="82669" y="297078"/>
                    <a:pt x="61215" y="318500"/>
                    <a:pt x="61215" y="344972"/>
                  </a:cubicBezTo>
                  <a:cubicBezTo>
                    <a:pt x="61215" y="371444"/>
                    <a:pt x="82669" y="393040"/>
                    <a:pt x="109182" y="393040"/>
                  </a:cubicBezTo>
                  <a:cubicBezTo>
                    <a:pt x="135694" y="393040"/>
                    <a:pt x="157322" y="371444"/>
                    <a:pt x="157322" y="344972"/>
                  </a:cubicBezTo>
                  <a:cubicBezTo>
                    <a:pt x="157322" y="318500"/>
                    <a:pt x="135694" y="297078"/>
                    <a:pt x="109182" y="297078"/>
                  </a:cubicBezTo>
                  <a:close/>
                  <a:moveTo>
                    <a:pt x="449089" y="177613"/>
                  </a:moveTo>
                  <a:cubicBezTo>
                    <a:pt x="450310" y="178832"/>
                    <a:pt x="451706" y="180051"/>
                    <a:pt x="453101" y="181270"/>
                  </a:cubicBezTo>
                  <a:cubicBezTo>
                    <a:pt x="468453" y="194157"/>
                    <a:pt x="492526" y="210701"/>
                    <a:pt x="519216" y="216796"/>
                  </a:cubicBezTo>
                  <a:lnTo>
                    <a:pt x="461824" y="294118"/>
                  </a:lnTo>
                  <a:cubicBezTo>
                    <a:pt x="449438" y="310836"/>
                    <a:pt x="430075" y="318673"/>
                    <a:pt x="418212" y="311881"/>
                  </a:cubicBezTo>
                  <a:cubicBezTo>
                    <a:pt x="406525" y="305089"/>
                    <a:pt x="403559" y="284192"/>
                    <a:pt x="411758" y="265210"/>
                  </a:cubicBezTo>
                  <a:close/>
                  <a:moveTo>
                    <a:pt x="136915" y="173425"/>
                  </a:moveTo>
                  <a:cubicBezTo>
                    <a:pt x="110403" y="173425"/>
                    <a:pt x="88949" y="194847"/>
                    <a:pt x="88949" y="221319"/>
                  </a:cubicBezTo>
                  <a:cubicBezTo>
                    <a:pt x="88949" y="247791"/>
                    <a:pt x="110403" y="269387"/>
                    <a:pt x="136915" y="269387"/>
                  </a:cubicBezTo>
                  <a:cubicBezTo>
                    <a:pt x="163427" y="269387"/>
                    <a:pt x="185056" y="247791"/>
                    <a:pt x="185056" y="221319"/>
                  </a:cubicBezTo>
                  <a:cubicBezTo>
                    <a:pt x="185056" y="194847"/>
                    <a:pt x="163427" y="173425"/>
                    <a:pt x="136915" y="173425"/>
                  </a:cubicBezTo>
                  <a:close/>
                  <a:moveTo>
                    <a:pt x="479079" y="107118"/>
                  </a:moveTo>
                  <a:cubicBezTo>
                    <a:pt x="483090" y="117910"/>
                    <a:pt x="489892" y="127832"/>
                    <a:pt x="499309" y="135840"/>
                  </a:cubicBezTo>
                  <a:cubicBezTo>
                    <a:pt x="520237" y="153247"/>
                    <a:pt x="548489" y="156206"/>
                    <a:pt x="571858" y="145762"/>
                  </a:cubicBezTo>
                  <a:lnTo>
                    <a:pt x="540467" y="188061"/>
                  </a:lnTo>
                  <a:cubicBezTo>
                    <a:pt x="510296" y="188409"/>
                    <a:pt x="477161" y="162298"/>
                    <a:pt x="461988" y="147328"/>
                  </a:cubicBezTo>
                  <a:close/>
                  <a:moveTo>
                    <a:pt x="242266" y="90351"/>
                  </a:moveTo>
                  <a:cubicBezTo>
                    <a:pt x="215754" y="90351"/>
                    <a:pt x="194300" y="111773"/>
                    <a:pt x="194300" y="138245"/>
                  </a:cubicBezTo>
                  <a:cubicBezTo>
                    <a:pt x="194300" y="164717"/>
                    <a:pt x="215754" y="186313"/>
                    <a:pt x="242266" y="186313"/>
                  </a:cubicBezTo>
                  <a:cubicBezTo>
                    <a:pt x="268953" y="186313"/>
                    <a:pt x="290407" y="164717"/>
                    <a:pt x="290407" y="138245"/>
                  </a:cubicBezTo>
                  <a:cubicBezTo>
                    <a:pt x="290407" y="111773"/>
                    <a:pt x="268779" y="90351"/>
                    <a:pt x="242266" y="90351"/>
                  </a:cubicBezTo>
                  <a:close/>
                  <a:moveTo>
                    <a:pt x="305846" y="28897"/>
                  </a:moveTo>
                  <a:cubicBezTo>
                    <a:pt x="374664" y="32824"/>
                    <a:pt x="427809" y="59699"/>
                    <a:pt x="465353" y="97840"/>
                  </a:cubicBezTo>
                  <a:lnTo>
                    <a:pt x="448783" y="136852"/>
                  </a:lnTo>
                  <a:lnTo>
                    <a:pt x="408317" y="231594"/>
                  </a:lnTo>
                  <a:cubicBezTo>
                    <a:pt x="402212" y="239083"/>
                    <a:pt x="396979" y="248139"/>
                    <a:pt x="393491" y="258589"/>
                  </a:cubicBezTo>
                  <a:cubicBezTo>
                    <a:pt x="382502" y="292028"/>
                    <a:pt x="392968" y="325466"/>
                    <a:pt x="416864" y="333129"/>
                  </a:cubicBezTo>
                  <a:cubicBezTo>
                    <a:pt x="434131" y="338876"/>
                    <a:pt x="453667" y="329472"/>
                    <a:pt x="467272" y="311185"/>
                  </a:cubicBezTo>
                  <a:cubicBezTo>
                    <a:pt x="473202" y="306831"/>
                    <a:pt x="478784" y="301432"/>
                    <a:pt x="483319" y="295162"/>
                  </a:cubicBezTo>
                  <a:lnTo>
                    <a:pt x="530587" y="231594"/>
                  </a:lnTo>
                  <a:cubicBezTo>
                    <a:pt x="534599" y="261550"/>
                    <a:pt x="532855" y="291331"/>
                    <a:pt x="525180" y="318500"/>
                  </a:cubicBezTo>
                  <a:cubicBezTo>
                    <a:pt x="497621" y="415681"/>
                    <a:pt x="418259" y="420035"/>
                    <a:pt x="379363" y="415855"/>
                  </a:cubicBezTo>
                  <a:cubicBezTo>
                    <a:pt x="367153" y="414636"/>
                    <a:pt x="352850" y="420906"/>
                    <a:pt x="346920" y="431529"/>
                  </a:cubicBezTo>
                  <a:cubicBezTo>
                    <a:pt x="293547" y="525575"/>
                    <a:pt x="219766" y="610391"/>
                    <a:pt x="79007" y="485867"/>
                  </a:cubicBezTo>
                  <a:cubicBezTo>
                    <a:pt x="-71346" y="352983"/>
                    <a:pt x="167" y="69974"/>
                    <a:pt x="231801" y="33052"/>
                  </a:cubicBezTo>
                  <a:cubicBezTo>
                    <a:pt x="258226" y="28829"/>
                    <a:pt x="282907" y="27588"/>
                    <a:pt x="305846" y="28897"/>
                  </a:cubicBezTo>
                  <a:close/>
                  <a:moveTo>
                    <a:pt x="590540" y="0"/>
                  </a:moveTo>
                  <a:cubicBezTo>
                    <a:pt x="590540" y="0"/>
                    <a:pt x="613915" y="36566"/>
                    <a:pt x="602576" y="90717"/>
                  </a:cubicBezTo>
                  <a:cubicBezTo>
                    <a:pt x="601181" y="101687"/>
                    <a:pt x="596645" y="112483"/>
                    <a:pt x="588970" y="121711"/>
                  </a:cubicBezTo>
                  <a:cubicBezTo>
                    <a:pt x="567862" y="146785"/>
                    <a:pt x="530357" y="150093"/>
                    <a:pt x="505063" y="129024"/>
                  </a:cubicBezTo>
                  <a:cubicBezTo>
                    <a:pt x="479768" y="107781"/>
                    <a:pt x="476454" y="70345"/>
                    <a:pt x="497736" y="45098"/>
                  </a:cubicBezTo>
                  <a:cubicBezTo>
                    <a:pt x="498957" y="43705"/>
                    <a:pt x="500178" y="42312"/>
                    <a:pt x="501399" y="41093"/>
                  </a:cubicBezTo>
                  <a:lnTo>
                    <a:pt x="501225" y="40919"/>
                  </a:lnTo>
                  <a:cubicBezTo>
                    <a:pt x="501225" y="40919"/>
                    <a:pt x="524600" y="10796"/>
                    <a:pt x="555651" y="8880"/>
                  </a:cubicBezTo>
                  <a:cubicBezTo>
                    <a:pt x="586876" y="6791"/>
                    <a:pt x="590540" y="0"/>
                    <a:pt x="59054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F0502020204030204"/>
                <a:ea typeface="Microsoft YaHei"/>
                <a:cs typeface="+mn-ea"/>
                <a:sym typeface="+mn-lt"/>
              </a:endParaRPr>
            </a:p>
          </p:txBody>
        </p:sp>
        <p:sp>
          <p:nvSpPr>
            <p:cNvPr id="24" name="paper-aeroplane-shape_18344">
              <a:extLst>
                <a:ext uri="{FF2B5EF4-FFF2-40B4-BE49-F238E27FC236}">
                  <a16:creationId xmlns:a16="http://schemas.microsoft.com/office/drawing/2014/main" id="{BE57CD0C-2759-4562-9BBF-27A7450508D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34473" y="5715000"/>
              <a:ext cx="586846" cy="609685"/>
            </a:xfrm>
            <a:custGeom>
              <a:avLst/>
              <a:gdLst>
                <a:gd name="connsiteX0" fmla="*/ 252617 w 585586"/>
                <a:gd name="connsiteY0" fmla="*/ 479831 h 608375"/>
                <a:gd name="connsiteX1" fmla="*/ 261886 w 585586"/>
                <a:gd name="connsiteY1" fmla="*/ 483766 h 608375"/>
                <a:gd name="connsiteX2" fmla="*/ 265725 w 585586"/>
                <a:gd name="connsiteY2" fmla="*/ 493071 h 608375"/>
                <a:gd name="connsiteX3" fmla="*/ 261888 w 585586"/>
                <a:gd name="connsiteY3" fmla="*/ 502371 h 608375"/>
                <a:gd name="connsiteX4" fmla="*/ 250824 w 585586"/>
                <a:gd name="connsiteY4" fmla="*/ 513294 h 608375"/>
                <a:gd name="connsiteX5" fmla="*/ 250825 w 585586"/>
                <a:gd name="connsiteY5" fmla="*/ 513295 h 608375"/>
                <a:gd name="connsiteX6" fmla="*/ 250796 w 585586"/>
                <a:gd name="connsiteY6" fmla="*/ 513324 h 608375"/>
                <a:gd name="connsiteX7" fmla="*/ 235320 w 585586"/>
                <a:gd name="connsiteY7" fmla="*/ 491550 h 608375"/>
                <a:gd name="connsiteX8" fmla="*/ 235350 w 585586"/>
                <a:gd name="connsiteY8" fmla="*/ 491520 h 608375"/>
                <a:gd name="connsiteX9" fmla="*/ 235362 w 585586"/>
                <a:gd name="connsiteY9" fmla="*/ 491537 h 608375"/>
                <a:gd name="connsiteX10" fmla="*/ 243276 w 585586"/>
                <a:gd name="connsiteY10" fmla="*/ 483637 h 608375"/>
                <a:gd name="connsiteX11" fmla="*/ 134866 w 585586"/>
                <a:gd name="connsiteY11" fmla="*/ 417276 h 608375"/>
                <a:gd name="connsiteX12" fmla="*/ 149111 w 585586"/>
                <a:gd name="connsiteY12" fmla="*/ 429433 h 608375"/>
                <a:gd name="connsiteX13" fmla="*/ 160069 w 585586"/>
                <a:gd name="connsiteY13" fmla="*/ 565949 h 608375"/>
                <a:gd name="connsiteX14" fmla="*/ 235312 w 585586"/>
                <a:gd name="connsiteY14" fmla="*/ 491552 h 608375"/>
                <a:gd name="connsiteX15" fmla="*/ 250774 w 585586"/>
                <a:gd name="connsiteY15" fmla="*/ 513312 h 608375"/>
                <a:gd name="connsiteX16" fmla="*/ 158486 w 585586"/>
                <a:gd name="connsiteY16" fmla="*/ 604607 h 608375"/>
                <a:gd name="connsiteX17" fmla="*/ 149233 w 585586"/>
                <a:gd name="connsiteY17" fmla="*/ 608375 h 608375"/>
                <a:gd name="connsiteX18" fmla="*/ 144606 w 585586"/>
                <a:gd name="connsiteY18" fmla="*/ 607524 h 608375"/>
                <a:gd name="connsiteX19" fmla="*/ 136084 w 585586"/>
                <a:gd name="connsiteY19" fmla="*/ 596219 h 608375"/>
                <a:gd name="connsiteX20" fmla="*/ 122813 w 585586"/>
                <a:gd name="connsiteY20" fmla="*/ 431499 h 608375"/>
                <a:gd name="connsiteX21" fmla="*/ 134866 w 585586"/>
                <a:gd name="connsiteY21" fmla="*/ 417276 h 608375"/>
                <a:gd name="connsiteX22" fmla="*/ 352706 w 585586"/>
                <a:gd name="connsiteY22" fmla="*/ 225563 h 608375"/>
                <a:gd name="connsiteX23" fmla="*/ 368535 w 585586"/>
                <a:gd name="connsiteY23" fmla="*/ 227387 h 608375"/>
                <a:gd name="connsiteX24" fmla="*/ 371091 w 585586"/>
                <a:gd name="connsiteY24" fmla="*/ 243069 h 608375"/>
                <a:gd name="connsiteX25" fmla="*/ 272226 w 585586"/>
                <a:gd name="connsiteY25" fmla="*/ 430890 h 608375"/>
                <a:gd name="connsiteX26" fmla="*/ 260538 w 585586"/>
                <a:gd name="connsiteY26" fmla="*/ 437819 h 608375"/>
                <a:gd name="connsiteX27" fmla="*/ 254328 w 585586"/>
                <a:gd name="connsiteY27" fmla="*/ 436360 h 608375"/>
                <a:gd name="connsiteX28" fmla="*/ 248849 w 585586"/>
                <a:gd name="connsiteY28" fmla="*/ 418490 h 608375"/>
                <a:gd name="connsiteX29" fmla="*/ 326286 w 585586"/>
                <a:gd name="connsiteY29" fmla="*/ 271515 h 608375"/>
                <a:gd name="connsiteX30" fmla="*/ 168856 w 585586"/>
                <a:gd name="connsiteY30" fmla="*/ 363420 h 608375"/>
                <a:gd name="connsiteX31" fmla="*/ 150837 w 585586"/>
                <a:gd name="connsiteY31" fmla="*/ 358679 h 608375"/>
                <a:gd name="connsiteX32" fmla="*/ 155585 w 585586"/>
                <a:gd name="connsiteY32" fmla="*/ 340687 h 608375"/>
                <a:gd name="connsiteX33" fmla="*/ 566404 w 585586"/>
                <a:gd name="connsiteY33" fmla="*/ 1455 h 608375"/>
                <a:gd name="connsiteX34" fmla="*/ 581501 w 585586"/>
                <a:gd name="connsiteY34" fmla="*/ 3642 h 608375"/>
                <a:gd name="connsiteX35" fmla="*/ 584423 w 585586"/>
                <a:gd name="connsiteY35" fmla="*/ 18593 h 608375"/>
                <a:gd name="connsiteX36" fmla="*/ 329475 w 585586"/>
                <a:gd name="connsiteY36" fmla="*/ 589748 h 608375"/>
                <a:gd name="connsiteX37" fmla="*/ 318761 w 585586"/>
                <a:gd name="connsiteY37" fmla="*/ 597527 h 608375"/>
                <a:gd name="connsiteX38" fmla="*/ 317422 w 585586"/>
                <a:gd name="connsiteY38" fmla="*/ 597649 h 608375"/>
                <a:gd name="connsiteX39" fmla="*/ 306708 w 585586"/>
                <a:gd name="connsiteY39" fmla="*/ 592058 h 608375"/>
                <a:gd name="connsiteX40" fmla="*/ 250825 w 585586"/>
                <a:gd name="connsiteY40" fmla="*/ 513295 h 608375"/>
                <a:gd name="connsiteX41" fmla="*/ 261886 w 585586"/>
                <a:gd name="connsiteY41" fmla="*/ 502376 h 608375"/>
                <a:gd name="connsiteX42" fmla="*/ 261888 w 585586"/>
                <a:gd name="connsiteY42" fmla="*/ 502371 h 608375"/>
                <a:gd name="connsiteX43" fmla="*/ 261904 w 585586"/>
                <a:gd name="connsiteY43" fmla="*/ 502355 h 608375"/>
                <a:gd name="connsiteX44" fmla="*/ 261904 w 585586"/>
                <a:gd name="connsiteY44" fmla="*/ 483758 h 608375"/>
                <a:gd name="connsiteX45" fmla="*/ 252635 w 585586"/>
                <a:gd name="connsiteY45" fmla="*/ 479823 h 608375"/>
                <a:gd name="connsiteX46" fmla="*/ 252617 w 585586"/>
                <a:gd name="connsiteY46" fmla="*/ 479831 h 608375"/>
                <a:gd name="connsiteX47" fmla="*/ 252609 w 585586"/>
                <a:gd name="connsiteY47" fmla="*/ 479827 h 608375"/>
                <a:gd name="connsiteX48" fmla="*/ 243241 w 585586"/>
                <a:gd name="connsiteY48" fmla="*/ 483644 h 608375"/>
                <a:gd name="connsiteX49" fmla="*/ 235350 w 585586"/>
                <a:gd name="connsiteY49" fmla="*/ 491520 h 608375"/>
                <a:gd name="connsiteX50" fmla="*/ 205898 w 585586"/>
                <a:gd name="connsiteY50" fmla="*/ 449968 h 608375"/>
                <a:gd name="connsiteX51" fmla="*/ 208942 w 585586"/>
                <a:gd name="connsiteY51" fmla="*/ 431614 h 608375"/>
                <a:gd name="connsiteX52" fmla="*/ 227326 w 585586"/>
                <a:gd name="connsiteY52" fmla="*/ 434774 h 608375"/>
                <a:gd name="connsiteX53" fmla="*/ 314865 w 585586"/>
                <a:gd name="connsiteY53" fmla="*/ 557903 h 608375"/>
                <a:gd name="connsiteX54" fmla="*/ 545341 w 585586"/>
                <a:gd name="connsiteY54" fmla="*/ 41565 h 608375"/>
                <a:gd name="connsiteX55" fmla="*/ 39707 w 585586"/>
                <a:gd name="connsiteY55" fmla="*/ 296209 h 608375"/>
                <a:gd name="connsiteX56" fmla="*/ 175947 w 585586"/>
                <a:gd name="connsiteY56" fmla="*/ 383116 h 608375"/>
                <a:gd name="connsiteX57" fmla="*/ 179965 w 585586"/>
                <a:gd name="connsiteY57" fmla="*/ 401348 h 608375"/>
                <a:gd name="connsiteX58" fmla="*/ 161824 w 585586"/>
                <a:gd name="connsiteY58" fmla="*/ 405360 h 608375"/>
                <a:gd name="connsiteX59" fmla="*/ 6104 w 585586"/>
                <a:gd name="connsiteY59" fmla="*/ 305933 h 608375"/>
                <a:gd name="connsiteX60" fmla="*/ 17 w 585586"/>
                <a:gd name="connsiteY60" fmla="*/ 294143 h 608375"/>
                <a:gd name="connsiteX61" fmla="*/ 7200 w 585586"/>
                <a:gd name="connsiteY61" fmla="*/ 283082 h 608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585586" h="608375">
                  <a:moveTo>
                    <a:pt x="252617" y="479831"/>
                  </a:moveTo>
                  <a:lnTo>
                    <a:pt x="261886" y="483766"/>
                  </a:lnTo>
                  <a:cubicBezTo>
                    <a:pt x="264445" y="486320"/>
                    <a:pt x="265725" y="489696"/>
                    <a:pt x="265725" y="493071"/>
                  </a:cubicBezTo>
                  <a:lnTo>
                    <a:pt x="261888" y="502371"/>
                  </a:lnTo>
                  <a:lnTo>
                    <a:pt x="250824" y="513294"/>
                  </a:lnTo>
                  <a:lnTo>
                    <a:pt x="250825" y="513295"/>
                  </a:lnTo>
                  <a:lnTo>
                    <a:pt x="250796" y="513324"/>
                  </a:lnTo>
                  <a:lnTo>
                    <a:pt x="235320" y="491550"/>
                  </a:lnTo>
                  <a:lnTo>
                    <a:pt x="235350" y="491520"/>
                  </a:lnTo>
                  <a:lnTo>
                    <a:pt x="235362" y="491537"/>
                  </a:lnTo>
                  <a:lnTo>
                    <a:pt x="243276" y="483637"/>
                  </a:lnTo>
                  <a:close/>
                  <a:moveTo>
                    <a:pt x="134866" y="417276"/>
                  </a:moveTo>
                  <a:cubicBezTo>
                    <a:pt x="142293" y="416790"/>
                    <a:pt x="148502" y="422139"/>
                    <a:pt x="149111" y="429433"/>
                  </a:cubicBezTo>
                  <a:lnTo>
                    <a:pt x="160069" y="565949"/>
                  </a:lnTo>
                  <a:lnTo>
                    <a:pt x="235312" y="491552"/>
                  </a:lnTo>
                  <a:lnTo>
                    <a:pt x="250774" y="513312"/>
                  </a:lnTo>
                  <a:lnTo>
                    <a:pt x="158486" y="604607"/>
                  </a:lnTo>
                  <a:cubicBezTo>
                    <a:pt x="156051" y="607038"/>
                    <a:pt x="152642" y="608375"/>
                    <a:pt x="149233" y="608375"/>
                  </a:cubicBezTo>
                  <a:cubicBezTo>
                    <a:pt x="147650" y="608375"/>
                    <a:pt x="146189" y="608132"/>
                    <a:pt x="144606" y="607524"/>
                  </a:cubicBezTo>
                  <a:cubicBezTo>
                    <a:pt x="139858" y="605822"/>
                    <a:pt x="136449" y="601324"/>
                    <a:pt x="136084" y="596219"/>
                  </a:cubicBezTo>
                  <a:lnTo>
                    <a:pt x="122813" y="431499"/>
                  </a:lnTo>
                  <a:cubicBezTo>
                    <a:pt x="122204" y="424205"/>
                    <a:pt x="127683" y="417884"/>
                    <a:pt x="134866" y="417276"/>
                  </a:cubicBezTo>
                  <a:close/>
                  <a:moveTo>
                    <a:pt x="352706" y="225563"/>
                  </a:moveTo>
                  <a:cubicBezTo>
                    <a:pt x="357820" y="222524"/>
                    <a:pt x="364273" y="223253"/>
                    <a:pt x="368535" y="227387"/>
                  </a:cubicBezTo>
                  <a:cubicBezTo>
                    <a:pt x="372796" y="231398"/>
                    <a:pt x="373770" y="237841"/>
                    <a:pt x="371091" y="243069"/>
                  </a:cubicBezTo>
                  <a:lnTo>
                    <a:pt x="272226" y="430890"/>
                  </a:lnTo>
                  <a:cubicBezTo>
                    <a:pt x="269791" y="435266"/>
                    <a:pt x="265165" y="437819"/>
                    <a:pt x="260538" y="437819"/>
                  </a:cubicBezTo>
                  <a:cubicBezTo>
                    <a:pt x="258468" y="437819"/>
                    <a:pt x="256276" y="437333"/>
                    <a:pt x="254328" y="436360"/>
                  </a:cubicBezTo>
                  <a:cubicBezTo>
                    <a:pt x="247875" y="432956"/>
                    <a:pt x="245440" y="425054"/>
                    <a:pt x="248849" y="418490"/>
                  </a:cubicBezTo>
                  <a:lnTo>
                    <a:pt x="326286" y="271515"/>
                  </a:lnTo>
                  <a:lnTo>
                    <a:pt x="168856" y="363420"/>
                  </a:lnTo>
                  <a:cubicBezTo>
                    <a:pt x="162647" y="367067"/>
                    <a:pt x="154489" y="365000"/>
                    <a:pt x="150837" y="358679"/>
                  </a:cubicBezTo>
                  <a:cubicBezTo>
                    <a:pt x="147184" y="352357"/>
                    <a:pt x="149254" y="344334"/>
                    <a:pt x="155585" y="340687"/>
                  </a:cubicBezTo>
                  <a:close/>
                  <a:moveTo>
                    <a:pt x="566404" y="1455"/>
                  </a:moveTo>
                  <a:cubicBezTo>
                    <a:pt x="571395" y="-1098"/>
                    <a:pt x="577483" y="-247"/>
                    <a:pt x="581501" y="3642"/>
                  </a:cubicBezTo>
                  <a:cubicBezTo>
                    <a:pt x="585519" y="7532"/>
                    <a:pt x="586736" y="13488"/>
                    <a:pt x="584423" y="18593"/>
                  </a:cubicBezTo>
                  <a:lnTo>
                    <a:pt x="329475" y="589748"/>
                  </a:lnTo>
                  <a:cubicBezTo>
                    <a:pt x="327649" y="594124"/>
                    <a:pt x="323510" y="597041"/>
                    <a:pt x="318761" y="597527"/>
                  </a:cubicBezTo>
                  <a:cubicBezTo>
                    <a:pt x="318274" y="597527"/>
                    <a:pt x="317909" y="597649"/>
                    <a:pt x="317422" y="597649"/>
                  </a:cubicBezTo>
                  <a:cubicBezTo>
                    <a:pt x="313161" y="597649"/>
                    <a:pt x="309143" y="595583"/>
                    <a:pt x="306708" y="592058"/>
                  </a:cubicBezTo>
                  <a:lnTo>
                    <a:pt x="250825" y="513295"/>
                  </a:lnTo>
                  <a:lnTo>
                    <a:pt x="261886" y="502376"/>
                  </a:lnTo>
                  <a:lnTo>
                    <a:pt x="261888" y="502371"/>
                  </a:lnTo>
                  <a:lnTo>
                    <a:pt x="261904" y="502355"/>
                  </a:lnTo>
                  <a:cubicBezTo>
                    <a:pt x="267017" y="497250"/>
                    <a:pt x="267017" y="488985"/>
                    <a:pt x="261904" y="483758"/>
                  </a:cubicBezTo>
                  <a:cubicBezTo>
                    <a:pt x="259347" y="481145"/>
                    <a:pt x="255999" y="479838"/>
                    <a:pt x="252635" y="479823"/>
                  </a:cubicBezTo>
                  <a:lnTo>
                    <a:pt x="252617" y="479831"/>
                  </a:lnTo>
                  <a:lnTo>
                    <a:pt x="252609" y="479827"/>
                  </a:lnTo>
                  <a:cubicBezTo>
                    <a:pt x="249243" y="479812"/>
                    <a:pt x="245861" y="481090"/>
                    <a:pt x="243241" y="483644"/>
                  </a:cubicBezTo>
                  <a:lnTo>
                    <a:pt x="235350" y="491520"/>
                  </a:lnTo>
                  <a:lnTo>
                    <a:pt x="205898" y="449968"/>
                  </a:lnTo>
                  <a:cubicBezTo>
                    <a:pt x="201637" y="444012"/>
                    <a:pt x="202976" y="435868"/>
                    <a:pt x="208942" y="431614"/>
                  </a:cubicBezTo>
                  <a:cubicBezTo>
                    <a:pt x="214908" y="427360"/>
                    <a:pt x="223187" y="428818"/>
                    <a:pt x="227326" y="434774"/>
                  </a:cubicBezTo>
                  <a:lnTo>
                    <a:pt x="314865" y="557903"/>
                  </a:lnTo>
                  <a:lnTo>
                    <a:pt x="545341" y="41565"/>
                  </a:lnTo>
                  <a:lnTo>
                    <a:pt x="39707" y="296209"/>
                  </a:lnTo>
                  <a:lnTo>
                    <a:pt x="175947" y="383116"/>
                  </a:lnTo>
                  <a:cubicBezTo>
                    <a:pt x="182156" y="387006"/>
                    <a:pt x="183983" y="395149"/>
                    <a:pt x="179965" y="401348"/>
                  </a:cubicBezTo>
                  <a:cubicBezTo>
                    <a:pt x="176069" y="407426"/>
                    <a:pt x="167912" y="409249"/>
                    <a:pt x="161824" y="405360"/>
                  </a:cubicBezTo>
                  <a:lnTo>
                    <a:pt x="6104" y="305933"/>
                  </a:lnTo>
                  <a:cubicBezTo>
                    <a:pt x="2086" y="303381"/>
                    <a:pt x="-227" y="298883"/>
                    <a:pt x="17" y="294143"/>
                  </a:cubicBezTo>
                  <a:cubicBezTo>
                    <a:pt x="260" y="289524"/>
                    <a:pt x="2939" y="285270"/>
                    <a:pt x="7200" y="28308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F0502020204030204"/>
                <a:ea typeface="Microsoft YaHei"/>
                <a:cs typeface="+mn-ea"/>
                <a:sym typeface="+mn-lt"/>
              </a:endParaRPr>
            </a:p>
          </p:txBody>
        </p:sp>
        <p:sp>
          <p:nvSpPr>
            <p:cNvPr id="25" name="fountain-pen-close-up_16941">
              <a:extLst>
                <a:ext uri="{FF2B5EF4-FFF2-40B4-BE49-F238E27FC236}">
                  <a16:creationId xmlns:a16="http://schemas.microsoft.com/office/drawing/2014/main" id="{DF733CAB-E5DB-465C-A319-EDA84F81CA2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905297" y="5105780"/>
              <a:ext cx="588447" cy="609685"/>
            </a:xfrm>
            <a:custGeom>
              <a:avLst/>
              <a:gdLst>
                <a:gd name="connsiteX0" fmla="*/ 231093 w 584535"/>
                <a:gd name="connsiteY0" fmla="*/ 221335 h 605631"/>
                <a:gd name="connsiteX1" fmla="*/ 258806 w 584535"/>
                <a:gd name="connsiteY1" fmla="*/ 260395 h 605631"/>
                <a:gd name="connsiteX2" fmla="*/ 261251 w 584535"/>
                <a:gd name="connsiteY2" fmla="*/ 275313 h 605631"/>
                <a:gd name="connsiteX3" fmla="*/ 256497 w 584535"/>
                <a:gd name="connsiteY3" fmla="*/ 307185 h 605631"/>
                <a:gd name="connsiteX4" fmla="*/ 196181 w 584535"/>
                <a:gd name="connsiteY4" fmla="*/ 302845 h 605631"/>
                <a:gd name="connsiteX5" fmla="*/ 162355 w 584535"/>
                <a:gd name="connsiteY5" fmla="*/ 350313 h 605631"/>
                <a:gd name="connsiteX6" fmla="*/ 138174 w 584535"/>
                <a:gd name="connsiteY6" fmla="*/ 337700 h 605631"/>
                <a:gd name="connsiteX7" fmla="*/ 130974 w 584535"/>
                <a:gd name="connsiteY7" fmla="*/ 332411 h 605631"/>
                <a:gd name="connsiteX8" fmla="*/ 119563 w 584535"/>
                <a:gd name="connsiteY8" fmla="*/ 318984 h 605631"/>
                <a:gd name="connsiteX9" fmla="*/ 108967 w 584535"/>
                <a:gd name="connsiteY9" fmla="*/ 278704 h 605631"/>
                <a:gd name="connsiteX10" fmla="*/ 150808 w 584535"/>
                <a:gd name="connsiteY10" fmla="*/ 239644 h 605631"/>
                <a:gd name="connsiteX11" fmla="*/ 231093 w 584535"/>
                <a:gd name="connsiteY11" fmla="*/ 221335 h 605631"/>
                <a:gd name="connsiteX12" fmla="*/ 562095 w 584535"/>
                <a:gd name="connsiteY12" fmla="*/ 196204 h 605631"/>
                <a:gd name="connsiteX13" fmla="*/ 571666 w 584535"/>
                <a:gd name="connsiteY13" fmla="*/ 213752 h 605631"/>
                <a:gd name="connsiteX14" fmla="*/ 545718 w 584535"/>
                <a:gd name="connsiteY14" fmla="*/ 311413 h 605631"/>
                <a:gd name="connsiteX15" fmla="*/ 515287 w 584535"/>
                <a:gd name="connsiteY15" fmla="*/ 379911 h 605631"/>
                <a:gd name="connsiteX16" fmla="*/ 567047 w 584535"/>
                <a:gd name="connsiteY16" fmla="*/ 408124 h 605631"/>
                <a:gd name="connsiteX17" fmla="*/ 441655 w 584535"/>
                <a:gd name="connsiteY17" fmla="*/ 529928 h 605631"/>
                <a:gd name="connsiteX18" fmla="*/ 564738 w 584535"/>
                <a:gd name="connsiteY18" fmla="*/ 575503 h 605631"/>
                <a:gd name="connsiteX19" fmla="*/ 561885 w 584535"/>
                <a:gd name="connsiteY19" fmla="*/ 592322 h 605631"/>
                <a:gd name="connsiteX20" fmla="*/ 376582 w 584535"/>
                <a:gd name="connsiteY20" fmla="*/ 599104 h 605631"/>
                <a:gd name="connsiteX21" fmla="*/ 340581 w 584535"/>
                <a:gd name="connsiteY21" fmla="*/ 579708 h 605631"/>
                <a:gd name="connsiteX22" fmla="*/ 341804 w 584535"/>
                <a:gd name="connsiteY22" fmla="*/ 579843 h 605631"/>
                <a:gd name="connsiteX23" fmla="*/ 285425 w 584535"/>
                <a:gd name="connsiteY23" fmla="*/ 452749 h 605631"/>
                <a:gd name="connsiteX24" fmla="*/ 285425 w 584535"/>
                <a:gd name="connsiteY24" fmla="*/ 435659 h 605631"/>
                <a:gd name="connsiteX25" fmla="*/ 267764 w 584535"/>
                <a:gd name="connsiteY25" fmla="*/ 425350 h 605631"/>
                <a:gd name="connsiteX26" fmla="*/ 264232 w 584535"/>
                <a:gd name="connsiteY26" fmla="*/ 445560 h 605631"/>
                <a:gd name="connsiteX27" fmla="*/ 276051 w 584535"/>
                <a:gd name="connsiteY27" fmla="*/ 456276 h 605631"/>
                <a:gd name="connsiteX28" fmla="*/ 335147 w 584535"/>
                <a:gd name="connsiteY28" fmla="*/ 588389 h 605631"/>
                <a:gd name="connsiteX29" fmla="*/ 325773 w 584535"/>
                <a:gd name="connsiteY29" fmla="*/ 583506 h 605631"/>
                <a:gd name="connsiteX30" fmla="*/ 228231 w 584535"/>
                <a:gd name="connsiteY30" fmla="*/ 509853 h 605631"/>
                <a:gd name="connsiteX31" fmla="*/ 217635 w 584535"/>
                <a:gd name="connsiteY31" fmla="*/ 502258 h 605631"/>
                <a:gd name="connsiteX32" fmla="*/ 163565 w 584535"/>
                <a:gd name="connsiteY32" fmla="*/ 343017 h 605631"/>
                <a:gd name="connsiteX33" fmla="*/ 193181 w 584535"/>
                <a:gd name="connsiteY33" fmla="*/ 309242 h 605631"/>
                <a:gd name="connsiteX34" fmla="*/ 254994 w 584535"/>
                <a:gd name="connsiteY34" fmla="*/ 310463 h 605631"/>
                <a:gd name="connsiteX35" fmla="*/ 340717 w 584535"/>
                <a:gd name="connsiteY35" fmla="*/ 463736 h 605631"/>
                <a:gd name="connsiteX36" fmla="*/ 340717 w 584535"/>
                <a:gd name="connsiteY36" fmla="*/ 490999 h 605631"/>
                <a:gd name="connsiteX37" fmla="*/ 345879 w 584535"/>
                <a:gd name="connsiteY37" fmla="*/ 576859 h 605631"/>
                <a:gd name="connsiteX38" fmla="*/ 345879 w 584535"/>
                <a:gd name="connsiteY38" fmla="*/ 580250 h 605631"/>
                <a:gd name="connsiteX39" fmla="*/ 538382 w 584535"/>
                <a:gd name="connsiteY39" fmla="*/ 579572 h 605631"/>
                <a:gd name="connsiteX40" fmla="*/ 414349 w 584535"/>
                <a:gd name="connsiteY40" fmla="*/ 536710 h 605631"/>
                <a:gd name="connsiteX41" fmla="*/ 414892 w 584535"/>
                <a:gd name="connsiteY41" fmla="*/ 521111 h 605631"/>
                <a:gd name="connsiteX42" fmla="*/ 538654 w 584535"/>
                <a:gd name="connsiteY42" fmla="*/ 466042 h 605631"/>
                <a:gd name="connsiteX43" fmla="*/ 483226 w 584535"/>
                <a:gd name="connsiteY43" fmla="*/ 376927 h 605631"/>
                <a:gd name="connsiteX44" fmla="*/ 480917 w 584535"/>
                <a:gd name="connsiteY44" fmla="*/ 335150 h 605631"/>
                <a:gd name="connsiteX45" fmla="*/ 562972 w 584535"/>
                <a:gd name="connsiteY45" fmla="*/ 201002 h 605631"/>
                <a:gd name="connsiteX46" fmla="*/ 562095 w 584535"/>
                <a:gd name="connsiteY46" fmla="*/ 196204 h 605631"/>
                <a:gd name="connsiteX47" fmla="*/ 135269 w 584535"/>
                <a:gd name="connsiteY47" fmla="*/ 1806 h 605631"/>
                <a:gd name="connsiteX48" fmla="*/ 155716 w 584535"/>
                <a:gd name="connsiteY48" fmla="*/ 20464 h 605631"/>
                <a:gd name="connsiteX49" fmla="*/ 209391 w 584535"/>
                <a:gd name="connsiteY49" fmla="*/ 179698 h 605631"/>
                <a:gd name="connsiteX50" fmla="*/ 226105 w 584535"/>
                <a:gd name="connsiteY50" fmla="*/ 211572 h 605631"/>
                <a:gd name="connsiteX51" fmla="*/ 145796 w 584535"/>
                <a:gd name="connsiteY51" fmla="*/ 229747 h 605631"/>
                <a:gd name="connsiteX52" fmla="*/ 103943 w 584535"/>
                <a:gd name="connsiteY52" fmla="*/ 268810 h 605631"/>
                <a:gd name="connsiteX53" fmla="*/ 99866 w 584535"/>
                <a:gd name="connsiteY53" fmla="*/ 255925 h 605631"/>
                <a:gd name="connsiteX54" fmla="*/ 52850 w 584535"/>
                <a:gd name="connsiteY54" fmla="*/ 171560 h 605631"/>
                <a:gd name="connsiteX55" fmla="*/ 1349 w 584535"/>
                <a:gd name="connsiteY55" fmla="*/ 84483 h 605631"/>
                <a:gd name="connsiteX56" fmla="*/ 37087 w 584535"/>
                <a:gd name="connsiteY56" fmla="*/ 29959 h 605631"/>
                <a:gd name="connsiteX57" fmla="*/ 135269 w 584535"/>
                <a:gd name="connsiteY57" fmla="*/ 1806 h 605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584535" h="605631">
                  <a:moveTo>
                    <a:pt x="231093" y="221335"/>
                  </a:moveTo>
                  <a:cubicBezTo>
                    <a:pt x="242097" y="238966"/>
                    <a:pt x="254867" y="255784"/>
                    <a:pt x="258806" y="260395"/>
                  </a:cubicBezTo>
                  <a:cubicBezTo>
                    <a:pt x="265191" y="267990"/>
                    <a:pt x="261251" y="275313"/>
                    <a:pt x="261251" y="275313"/>
                  </a:cubicBezTo>
                  <a:cubicBezTo>
                    <a:pt x="261251" y="275313"/>
                    <a:pt x="272255" y="292673"/>
                    <a:pt x="256497" y="307185"/>
                  </a:cubicBezTo>
                  <a:cubicBezTo>
                    <a:pt x="256497" y="307185"/>
                    <a:pt x="245901" y="282366"/>
                    <a:pt x="196181" y="302845"/>
                  </a:cubicBezTo>
                  <a:cubicBezTo>
                    <a:pt x="146461" y="323324"/>
                    <a:pt x="162355" y="350313"/>
                    <a:pt x="162355" y="350313"/>
                  </a:cubicBezTo>
                  <a:cubicBezTo>
                    <a:pt x="162355" y="350313"/>
                    <a:pt x="144016" y="349635"/>
                    <a:pt x="138174" y="337700"/>
                  </a:cubicBezTo>
                  <a:cubicBezTo>
                    <a:pt x="138174" y="337700"/>
                    <a:pt x="135457" y="333360"/>
                    <a:pt x="130974" y="332411"/>
                  </a:cubicBezTo>
                  <a:cubicBezTo>
                    <a:pt x="126355" y="331461"/>
                    <a:pt x="121465" y="324273"/>
                    <a:pt x="119563" y="318984"/>
                  </a:cubicBezTo>
                  <a:cubicBezTo>
                    <a:pt x="118205" y="315187"/>
                    <a:pt x="113042" y="293487"/>
                    <a:pt x="108967" y="278704"/>
                  </a:cubicBezTo>
                  <a:cubicBezTo>
                    <a:pt x="120378" y="262565"/>
                    <a:pt x="134235" y="249409"/>
                    <a:pt x="150808" y="239644"/>
                  </a:cubicBezTo>
                  <a:cubicBezTo>
                    <a:pt x="174445" y="225675"/>
                    <a:pt x="201615" y="219979"/>
                    <a:pt x="231093" y="221335"/>
                  </a:cubicBezTo>
                  <a:close/>
                  <a:moveTo>
                    <a:pt x="562095" y="196204"/>
                  </a:moveTo>
                  <a:cubicBezTo>
                    <a:pt x="563031" y="195263"/>
                    <a:pt x="568610" y="204698"/>
                    <a:pt x="571666" y="213752"/>
                  </a:cubicBezTo>
                  <a:cubicBezTo>
                    <a:pt x="584300" y="252274"/>
                    <a:pt x="576285" y="284013"/>
                    <a:pt x="545718" y="311413"/>
                  </a:cubicBezTo>
                  <a:cubicBezTo>
                    <a:pt x="527650" y="327689"/>
                    <a:pt x="473309" y="352783"/>
                    <a:pt x="515287" y="379911"/>
                  </a:cubicBezTo>
                  <a:cubicBezTo>
                    <a:pt x="531454" y="390491"/>
                    <a:pt x="551832" y="396187"/>
                    <a:pt x="567047" y="408124"/>
                  </a:cubicBezTo>
                  <a:cubicBezTo>
                    <a:pt x="633479" y="459938"/>
                    <a:pt x="492872" y="508361"/>
                    <a:pt x="441655" y="529928"/>
                  </a:cubicBezTo>
                  <a:cubicBezTo>
                    <a:pt x="481868" y="548646"/>
                    <a:pt x="531046" y="541322"/>
                    <a:pt x="564738" y="575503"/>
                  </a:cubicBezTo>
                  <a:cubicBezTo>
                    <a:pt x="569764" y="580793"/>
                    <a:pt x="569628" y="590695"/>
                    <a:pt x="561885" y="592322"/>
                  </a:cubicBezTo>
                  <a:cubicBezTo>
                    <a:pt x="486079" y="608328"/>
                    <a:pt x="455241" y="609006"/>
                    <a:pt x="376582" y="599104"/>
                  </a:cubicBezTo>
                  <a:cubicBezTo>
                    <a:pt x="341260" y="594628"/>
                    <a:pt x="327947" y="578623"/>
                    <a:pt x="340581" y="579708"/>
                  </a:cubicBezTo>
                  <a:cubicBezTo>
                    <a:pt x="340989" y="579708"/>
                    <a:pt x="341396" y="579843"/>
                    <a:pt x="341804" y="579843"/>
                  </a:cubicBezTo>
                  <a:lnTo>
                    <a:pt x="285425" y="452749"/>
                  </a:lnTo>
                  <a:cubicBezTo>
                    <a:pt x="288278" y="448680"/>
                    <a:pt x="288414" y="442034"/>
                    <a:pt x="285425" y="435659"/>
                  </a:cubicBezTo>
                  <a:cubicBezTo>
                    <a:pt x="281485" y="427249"/>
                    <a:pt x="273606" y="422637"/>
                    <a:pt x="267764" y="425350"/>
                  </a:cubicBezTo>
                  <a:cubicBezTo>
                    <a:pt x="261923" y="428063"/>
                    <a:pt x="260428" y="437151"/>
                    <a:pt x="264232" y="445560"/>
                  </a:cubicBezTo>
                  <a:cubicBezTo>
                    <a:pt x="266949" y="451257"/>
                    <a:pt x="271568" y="455191"/>
                    <a:pt x="276051" y="456276"/>
                  </a:cubicBezTo>
                  <a:lnTo>
                    <a:pt x="335147" y="588389"/>
                  </a:lnTo>
                  <a:cubicBezTo>
                    <a:pt x="335147" y="588389"/>
                    <a:pt x="331207" y="591373"/>
                    <a:pt x="325773" y="583506"/>
                  </a:cubicBezTo>
                  <a:cubicBezTo>
                    <a:pt x="320203" y="575503"/>
                    <a:pt x="278904" y="524367"/>
                    <a:pt x="228231" y="509853"/>
                  </a:cubicBezTo>
                  <a:cubicBezTo>
                    <a:pt x="228231" y="509853"/>
                    <a:pt x="219537" y="507276"/>
                    <a:pt x="217635" y="502258"/>
                  </a:cubicBezTo>
                  <a:lnTo>
                    <a:pt x="163565" y="343017"/>
                  </a:lnTo>
                  <a:cubicBezTo>
                    <a:pt x="163565" y="343017"/>
                    <a:pt x="161256" y="323485"/>
                    <a:pt x="193181" y="309242"/>
                  </a:cubicBezTo>
                  <a:cubicBezTo>
                    <a:pt x="223884" y="295678"/>
                    <a:pt x="248745" y="300019"/>
                    <a:pt x="254994" y="310463"/>
                  </a:cubicBezTo>
                  <a:cubicBezTo>
                    <a:pt x="254994" y="310463"/>
                    <a:pt x="301999" y="410565"/>
                    <a:pt x="340717" y="463736"/>
                  </a:cubicBezTo>
                  <a:cubicBezTo>
                    <a:pt x="340717" y="463736"/>
                    <a:pt x="344521" y="465906"/>
                    <a:pt x="340717" y="490999"/>
                  </a:cubicBezTo>
                  <a:cubicBezTo>
                    <a:pt x="336913" y="515957"/>
                    <a:pt x="337728" y="526808"/>
                    <a:pt x="345879" y="576859"/>
                  </a:cubicBezTo>
                  <a:cubicBezTo>
                    <a:pt x="345879" y="576859"/>
                    <a:pt x="346151" y="578351"/>
                    <a:pt x="345879" y="580250"/>
                  </a:cubicBezTo>
                  <a:cubicBezTo>
                    <a:pt x="410273" y="586083"/>
                    <a:pt x="475890" y="598290"/>
                    <a:pt x="538382" y="579572"/>
                  </a:cubicBezTo>
                  <a:cubicBezTo>
                    <a:pt x="502110" y="556242"/>
                    <a:pt x="451165" y="562482"/>
                    <a:pt x="414349" y="536710"/>
                  </a:cubicBezTo>
                  <a:cubicBezTo>
                    <a:pt x="409323" y="533183"/>
                    <a:pt x="409866" y="524367"/>
                    <a:pt x="414892" y="521111"/>
                  </a:cubicBezTo>
                  <a:cubicBezTo>
                    <a:pt x="452388" y="497103"/>
                    <a:pt x="504827" y="494526"/>
                    <a:pt x="538654" y="466042"/>
                  </a:cubicBezTo>
                  <a:cubicBezTo>
                    <a:pt x="586882" y="425214"/>
                    <a:pt x="509038" y="403241"/>
                    <a:pt x="483226" y="376927"/>
                  </a:cubicBezTo>
                  <a:cubicBezTo>
                    <a:pt x="469913" y="363498"/>
                    <a:pt x="468147" y="348714"/>
                    <a:pt x="480917" y="335150"/>
                  </a:cubicBezTo>
                  <a:cubicBezTo>
                    <a:pt x="515831" y="298391"/>
                    <a:pt x="584708" y="266923"/>
                    <a:pt x="562972" y="201002"/>
                  </a:cubicBezTo>
                  <a:cubicBezTo>
                    <a:pt x="561987" y="197984"/>
                    <a:pt x="561783" y="196517"/>
                    <a:pt x="562095" y="196204"/>
                  </a:cubicBezTo>
                  <a:close/>
                  <a:moveTo>
                    <a:pt x="135269" y="1806"/>
                  </a:moveTo>
                  <a:cubicBezTo>
                    <a:pt x="144268" y="4476"/>
                    <a:pt x="151470" y="10292"/>
                    <a:pt x="155716" y="20464"/>
                  </a:cubicBezTo>
                  <a:cubicBezTo>
                    <a:pt x="172566" y="61154"/>
                    <a:pt x="201510" y="156641"/>
                    <a:pt x="209391" y="179698"/>
                  </a:cubicBezTo>
                  <a:cubicBezTo>
                    <a:pt x="212516" y="188786"/>
                    <a:pt x="219039" y="200315"/>
                    <a:pt x="226105" y="211572"/>
                  </a:cubicBezTo>
                  <a:cubicBezTo>
                    <a:pt x="196754" y="210216"/>
                    <a:pt x="169440" y="215913"/>
                    <a:pt x="145796" y="229747"/>
                  </a:cubicBezTo>
                  <a:cubicBezTo>
                    <a:pt x="129218" y="239513"/>
                    <a:pt x="115358" y="252805"/>
                    <a:pt x="103943" y="268810"/>
                  </a:cubicBezTo>
                  <a:cubicBezTo>
                    <a:pt x="102312" y="262842"/>
                    <a:pt x="100818" y="257959"/>
                    <a:pt x="99866" y="255925"/>
                  </a:cubicBezTo>
                  <a:cubicBezTo>
                    <a:pt x="96741" y="248736"/>
                    <a:pt x="76222" y="206825"/>
                    <a:pt x="52850" y="171560"/>
                  </a:cubicBezTo>
                  <a:cubicBezTo>
                    <a:pt x="29477" y="136296"/>
                    <a:pt x="5154" y="91672"/>
                    <a:pt x="1349" y="84483"/>
                  </a:cubicBezTo>
                  <a:cubicBezTo>
                    <a:pt x="-2456" y="77295"/>
                    <a:pt x="-418" y="51117"/>
                    <a:pt x="37087" y="29959"/>
                  </a:cubicBezTo>
                  <a:cubicBezTo>
                    <a:pt x="65114" y="14090"/>
                    <a:pt x="108275" y="-6205"/>
                    <a:pt x="135269" y="180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F0502020204030204"/>
                <a:ea typeface="Microsoft YaHei"/>
                <a:cs typeface="+mn-ea"/>
                <a:sym typeface="+mn-lt"/>
              </a:endParaRPr>
            </a:p>
          </p:txBody>
        </p:sp>
        <p:sp>
          <p:nvSpPr>
            <p:cNvPr id="26" name="ruler_263676">
              <a:extLst>
                <a:ext uri="{FF2B5EF4-FFF2-40B4-BE49-F238E27FC236}">
                  <a16:creationId xmlns:a16="http://schemas.microsoft.com/office/drawing/2014/main" id="{5D70DAD5-9471-4D2F-8381-8E6937D86BEF}"/>
                </a:ext>
              </a:extLst>
            </p:cNvPr>
            <p:cNvSpPr>
              <a:spLocks noChangeAspect="1"/>
            </p:cNvSpPr>
            <p:nvPr/>
          </p:nvSpPr>
          <p:spPr bwMode="auto">
            <a:xfrm flipV="1">
              <a:off x="7474030" y="5715930"/>
              <a:ext cx="609685" cy="608755"/>
            </a:xfrm>
            <a:custGeom>
              <a:avLst/>
              <a:gdLst>
                <a:gd name="connsiteX0" fmla="*/ 382195 w 607648"/>
                <a:gd name="connsiteY0" fmla="*/ 318513 h 606722"/>
                <a:gd name="connsiteX1" fmla="*/ 319178 w 607648"/>
                <a:gd name="connsiteY1" fmla="*/ 381790 h 606722"/>
                <a:gd name="connsiteX2" fmla="*/ 520155 w 607648"/>
                <a:gd name="connsiteY2" fmla="*/ 582460 h 606722"/>
                <a:gd name="connsiteX3" fmla="*/ 583349 w 607648"/>
                <a:gd name="connsiteY3" fmla="*/ 519362 h 606722"/>
                <a:gd name="connsiteX4" fmla="*/ 550595 w 607648"/>
                <a:gd name="connsiteY4" fmla="*/ 486657 h 606722"/>
                <a:gd name="connsiteX5" fmla="*/ 527631 w 607648"/>
                <a:gd name="connsiteY5" fmla="*/ 509497 h 606722"/>
                <a:gd name="connsiteX6" fmla="*/ 520600 w 607648"/>
                <a:gd name="connsiteY6" fmla="*/ 512430 h 606722"/>
                <a:gd name="connsiteX7" fmla="*/ 513479 w 607648"/>
                <a:gd name="connsiteY7" fmla="*/ 509497 h 606722"/>
                <a:gd name="connsiteX8" fmla="*/ 513479 w 607648"/>
                <a:gd name="connsiteY8" fmla="*/ 495278 h 606722"/>
                <a:gd name="connsiteX9" fmla="*/ 536354 w 607648"/>
                <a:gd name="connsiteY9" fmla="*/ 472438 h 606722"/>
                <a:gd name="connsiteX10" fmla="*/ 503333 w 607648"/>
                <a:gd name="connsiteY10" fmla="*/ 439467 h 606722"/>
                <a:gd name="connsiteX11" fmla="*/ 471735 w 607648"/>
                <a:gd name="connsiteY11" fmla="*/ 471016 h 606722"/>
                <a:gd name="connsiteX12" fmla="*/ 464615 w 607648"/>
                <a:gd name="connsiteY12" fmla="*/ 473949 h 606722"/>
                <a:gd name="connsiteX13" fmla="*/ 457494 w 607648"/>
                <a:gd name="connsiteY13" fmla="*/ 471016 h 606722"/>
                <a:gd name="connsiteX14" fmla="*/ 457494 w 607648"/>
                <a:gd name="connsiteY14" fmla="*/ 456797 h 606722"/>
                <a:gd name="connsiteX15" fmla="*/ 489091 w 607648"/>
                <a:gd name="connsiteY15" fmla="*/ 425247 h 606722"/>
                <a:gd name="connsiteX16" fmla="*/ 456070 w 607648"/>
                <a:gd name="connsiteY16" fmla="*/ 392276 h 606722"/>
                <a:gd name="connsiteX17" fmla="*/ 433195 w 607648"/>
                <a:gd name="connsiteY17" fmla="*/ 415205 h 606722"/>
                <a:gd name="connsiteX18" fmla="*/ 426075 w 607648"/>
                <a:gd name="connsiteY18" fmla="*/ 418138 h 606722"/>
                <a:gd name="connsiteX19" fmla="*/ 418954 w 607648"/>
                <a:gd name="connsiteY19" fmla="*/ 415205 h 606722"/>
                <a:gd name="connsiteX20" fmla="*/ 418954 w 607648"/>
                <a:gd name="connsiteY20" fmla="*/ 400986 h 606722"/>
                <a:gd name="connsiteX21" fmla="*/ 441829 w 607648"/>
                <a:gd name="connsiteY21" fmla="*/ 378057 h 606722"/>
                <a:gd name="connsiteX22" fmla="*/ 408897 w 607648"/>
                <a:gd name="connsiteY22" fmla="*/ 345175 h 606722"/>
                <a:gd name="connsiteX23" fmla="*/ 377299 w 607648"/>
                <a:gd name="connsiteY23" fmla="*/ 376724 h 606722"/>
                <a:gd name="connsiteX24" fmla="*/ 370179 w 607648"/>
                <a:gd name="connsiteY24" fmla="*/ 379657 h 606722"/>
                <a:gd name="connsiteX25" fmla="*/ 363058 w 607648"/>
                <a:gd name="connsiteY25" fmla="*/ 376724 h 606722"/>
                <a:gd name="connsiteX26" fmla="*/ 363058 w 607648"/>
                <a:gd name="connsiteY26" fmla="*/ 362505 h 606722"/>
                <a:gd name="connsiteX27" fmla="*/ 394655 w 607648"/>
                <a:gd name="connsiteY27" fmla="*/ 330955 h 606722"/>
                <a:gd name="connsiteX28" fmla="*/ 214417 w 607648"/>
                <a:gd name="connsiteY28" fmla="*/ 305627 h 606722"/>
                <a:gd name="connsiteX29" fmla="*/ 214417 w 607648"/>
                <a:gd name="connsiteY29" fmla="*/ 336110 h 606722"/>
                <a:gd name="connsiteX30" fmla="*/ 229637 w 607648"/>
                <a:gd name="connsiteY30" fmla="*/ 320824 h 606722"/>
                <a:gd name="connsiteX31" fmla="*/ 312947 w 607648"/>
                <a:gd name="connsiteY31" fmla="*/ 220933 h 606722"/>
                <a:gd name="connsiteX32" fmla="*/ 321136 w 607648"/>
                <a:gd name="connsiteY32" fmla="*/ 229198 h 606722"/>
                <a:gd name="connsiteX33" fmla="*/ 329414 w 607648"/>
                <a:gd name="connsiteY33" fmla="*/ 220933 h 606722"/>
                <a:gd name="connsiteX34" fmla="*/ 400945 w 607648"/>
                <a:gd name="connsiteY34" fmla="*/ 206927 h 606722"/>
                <a:gd name="connsiteX35" fmla="*/ 415182 w 607648"/>
                <a:gd name="connsiteY35" fmla="*/ 206927 h 606722"/>
                <a:gd name="connsiteX36" fmla="*/ 415182 w 607648"/>
                <a:gd name="connsiteY36" fmla="*/ 221147 h 606722"/>
                <a:gd name="connsiteX37" fmla="*/ 213909 w 607648"/>
                <a:gd name="connsiteY37" fmla="*/ 422083 h 606722"/>
                <a:gd name="connsiteX38" fmla="*/ 206791 w 607648"/>
                <a:gd name="connsiteY38" fmla="*/ 425016 h 606722"/>
                <a:gd name="connsiteX39" fmla="*/ 199672 w 607648"/>
                <a:gd name="connsiteY39" fmla="*/ 422083 h 606722"/>
                <a:gd name="connsiteX40" fmla="*/ 199672 w 607648"/>
                <a:gd name="connsiteY40" fmla="*/ 407864 h 606722"/>
                <a:gd name="connsiteX41" fmla="*/ 221004 w 607648"/>
                <a:gd name="connsiteY41" fmla="*/ 129129 h 606722"/>
                <a:gd name="connsiteX42" fmla="*/ 292743 w 607648"/>
                <a:gd name="connsiteY42" fmla="*/ 200848 h 606722"/>
                <a:gd name="connsiteX43" fmla="*/ 353623 w 607648"/>
                <a:gd name="connsiteY43" fmla="*/ 200848 h 606722"/>
                <a:gd name="connsiteX44" fmla="*/ 362880 w 607648"/>
                <a:gd name="connsiteY44" fmla="*/ 206980 h 606722"/>
                <a:gd name="connsiteX45" fmla="*/ 360744 w 607648"/>
                <a:gd name="connsiteY45" fmla="*/ 218000 h 606722"/>
                <a:gd name="connsiteX46" fmla="*/ 328346 w 607648"/>
                <a:gd name="connsiteY46" fmla="*/ 250438 h 606722"/>
                <a:gd name="connsiteX47" fmla="*/ 328257 w 607648"/>
                <a:gd name="connsiteY47" fmla="*/ 250438 h 606722"/>
                <a:gd name="connsiteX48" fmla="*/ 328168 w 607648"/>
                <a:gd name="connsiteY48" fmla="*/ 250527 h 606722"/>
                <a:gd name="connsiteX49" fmla="*/ 211480 w 607648"/>
                <a:gd name="connsiteY49" fmla="*/ 367481 h 606722"/>
                <a:gd name="connsiteX50" fmla="*/ 204359 w 607648"/>
                <a:gd name="connsiteY50" fmla="*/ 370414 h 606722"/>
                <a:gd name="connsiteX51" fmla="*/ 200532 w 607648"/>
                <a:gd name="connsiteY51" fmla="*/ 369703 h 606722"/>
                <a:gd name="connsiteX52" fmla="*/ 194301 w 607648"/>
                <a:gd name="connsiteY52" fmla="*/ 360372 h 606722"/>
                <a:gd name="connsiteX53" fmla="*/ 194301 w 607648"/>
                <a:gd name="connsiteY53" fmla="*/ 285542 h 606722"/>
                <a:gd name="connsiteX54" fmla="*/ 127813 w 607648"/>
                <a:gd name="connsiteY54" fmla="*/ 219156 h 606722"/>
                <a:gd name="connsiteX55" fmla="*/ 127813 w 607648"/>
                <a:gd name="connsiteY55" fmla="*/ 544957 h 606722"/>
                <a:gd name="connsiteX56" fmla="*/ 297727 w 607648"/>
                <a:gd name="connsiteY56" fmla="*/ 374769 h 606722"/>
                <a:gd name="connsiteX57" fmla="*/ 297816 w 607648"/>
                <a:gd name="connsiteY57" fmla="*/ 374680 h 606722"/>
                <a:gd name="connsiteX58" fmla="*/ 297905 w 607648"/>
                <a:gd name="connsiteY58" fmla="*/ 374591 h 606722"/>
                <a:gd name="connsiteX59" fmla="*/ 375074 w 607648"/>
                <a:gd name="connsiteY59" fmla="*/ 297273 h 606722"/>
                <a:gd name="connsiteX60" fmla="*/ 375163 w 607648"/>
                <a:gd name="connsiteY60" fmla="*/ 297184 h 606722"/>
                <a:gd name="connsiteX61" fmla="*/ 542851 w 607648"/>
                <a:gd name="connsiteY61" fmla="*/ 129129 h 606722"/>
                <a:gd name="connsiteX62" fmla="*/ 478500 w 607648"/>
                <a:gd name="connsiteY62" fmla="*/ 129129 h 606722"/>
                <a:gd name="connsiteX63" fmla="*/ 478500 w 607648"/>
                <a:gd name="connsiteY63" fmla="*/ 154013 h 606722"/>
                <a:gd name="connsiteX64" fmla="*/ 468442 w 607648"/>
                <a:gd name="connsiteY64" fmla="*/ 164056 h 606722"/>
                <a:gd name="connsiteX65" fmla="*/ 458384 w 607648"/>
                <a:gd name="connsiteY65" fmla="*/ 154013 h 606722"/>
                <a:gd name="connsiteX66" fmla="*/ 458384 w 607648"/>
                <a:gd name="connsiteY66" fmla="*/ 129129 h 606722"/>
                <a:gd name="connsiteX67" fmla="*/ 417352 w 607648"/>
                <a:gd name="connsiteY67" fmla="*/ 129129 h 606722"/>
                <a:gd name="connsiteX68" fmla="*/ 417352 w 607648"/>
                <a:gd name="connsiteY68" fmla="*/ 166366 h 606722"/>
                <a:gd name="connsiteX69" fmla="*/ 407294 w 607648"/>
                <a:gd name="connsiteY69" fmla="*/ 176409 h 606722"/>
                <a:gd name="connsiteX70" fmla="*/ 397237 w 607648"/>
                <a:gd name="connsiteY70" fmla="*/ 166366 h 606722"/>
                <a:gd name="connsiteX71" fmla="*/ 397237 w 607648"/>
                <a:gd name="connsiteY71" fmla="*/ 129129 h 606722"/>
                <a:gd name="connsiteX72" fmla="*/ 356205 w 607648"/>
                <a:gd name="connsiteY72" fmla="*/ 129129 h 606722"/>
                <a:gd name="connsiteX73" fmla="*/ 356205 w 607648"/>
                <a:gd name="connsiteY73" fmla="*/ 154013 h 606722"/>
                <a:gd name="connsiteX74" fmla="*/ 346147 w 607648"/>
                <a:gd name="connsiteY74" fmla="*/ 164056 h 606722"/>
                <a:gd name="connsiteX75" fmla="*/ 336089 w 607648"/>
                <a:gd name="connsiteY75" fmla="*/ 154013 h 606722"/>
                <a:gd name="connsiteX76" fmla="*/ 336089 w 607648"/>
                <a:gd name="connsiteY76" fmla="*/ 129129 h 606722"/>
                <a:gd name="connsiteX77" fmla="*/ 294968 w 607648"/>
                <a:gd name="connsiteY77" fmla="*/ 129129 h 606722"/>
                <a:gd name="connsiteX78" fmla="*/ 294968 w 607648"/>
                <a:gd name="connsiteY78" fmla="*/ 166366 h 606722"/>
                <a:gd name="connsiteX79" fmla="*/ 284910 w 607648"/>
                <a:gd name="connsiteY79" fmla="*/ 176409 h 606722"/>
                <a:gd name="connsiteX80" fmla="*/ 274853 w 607648"/>
                <a:gd name="connsiteY80" fmla="*/ 166366 h 606722"/>
                <a:gd name="connsiteX81" fmla="*/ 274853 w 607648"/>
                <a:gd name="connsiteY81" fmla="*/ 129129 h 606722"/>
                <a:gd name="connsiteX82" fmla="*/ 87493 w 607648"/>
                <a:gd name="connsiteY82" fmla="*/ 24262 h 606722"/>
                <a:gd name="connsiteX83" fmla="*/ 24299 w 607648"/>
                <a:gd name="connsiteY83" fmla="*/ 87360 h 606722"/>
                <a:gd name="connsiteX84" fmla="*/ 243878 w 607648"/>
                <a:gd name="connsiteY84" fmla="*/ 306605 h 606722"/>
                <a:gd name="connsiteX85" fmla="*/ 268355 w 607648"/>
                <a:gd name="connsiteY85" fmla="*/ 282076 h 606722"/>
                <a:gd name="connsiteX86" fmla="*/ 268622 w 607648"/>
                <a:gd name="connsiteY86" fmla="*/ 268213 h 606722"/>
                <a:gd name="connsiteX87" fmla="*/ 300220 w 607648"/>
                <a:gd name="connsiteY87" fmla="*/ 236663 h 606722"/>
                <a:gd name="connsiteX88" fmla="*/ 267198 w 607648"/>
                <a:gd name="connsiteY88" fmla="*/ 203692 h 606722"/>
                <a:gd name="connsiteX89" fmla="*/ 244323 w 607648"/>
                <a:gd name="connsiteY89" fmla="*/ 226532 h 606722"/>
                <a:gd name="connsiteX90" fmla="*/ 237203 w 607648"/>
                <a:gd name="connsiteY90" fmla="*/ 229465 h 606722"/>
                <a:gd name="connsiteX91" fmla="*/ 230082 w 607648"/>
                <a:gd name="connsiteY91" fmla="*/ 226532 h 606722"/>
                <a:gd name="connsiteX92" fmla="*/ 230082 w 607648"/>
                <a:gd name="connsiteY92" fmla="*/ 212313 h 606722"/>
                <a:gd name="connsiteX93" fmla="*/ 252957 w 607648"/>
                <a:gd name="connsiteY93" fmla="*/ 189473 h 606722"/>
                <a:gd name="connsiteX94" fmla="*/ 219936 w 607648"/>
                <a:gd name="connsiteY94" fmla="*/ 156502 h 606722"/>
                <a:gd name="connsiteX95" fmla="*/ 188338 w 607648"/>
                <a:gd name="connsiteY95" fmla="*/ 188051 h 606722"/>
                <a:gd name="connsiteX96" fmla="*/ 181217 w 607648"/>
                <a:gd name="connsiteY96" fmla="*/ 190984 h 606722"/>
                <a:gd name="connsiteX97" fmla="*/ 174097 w 607648"/>
                <a:gd name="connsiteY97" fmla="*/ 188051 h 606722"/>
                <a:gd name="connsiteX98" fmla="*/ 174097 w 607648"/>
                <a:gd name="connsiteY98" fmla="*/ 173832 h 606722"/>
                <a:gd name="connsiteX99" fmla="*/ 205695 w 607648"/>
                <a:gd name="connsiteY99" fmla="*/ 142282 h 606722"/>
                <a:gd name="connsiteX100" fmla="*/ 172762 w 607648"/>
                <a:gd name="connsiteY100" fmla="*/ 109400 h 606722"/>
                <a:gd name="connsiteX101" fmla="*/ 149798 w 607648"/>
                <a:gd name="connsiteY101" fmla="*/ 132240 h 606722"/>
                <a:gd name="connsiteX102" fmla="*/ 142766 w 607648"/>
                <a:gd name="connsiteY102" fmla="*/ 135173 h 606722"/>
                <a:gd name="connsiteX103" fmla="*/ 135646 w 607648"/>
                <a:gd name="connsiteY103" fmla="*/ 132240 h 606722"/>
                <a:gd name="connsiteX104" fmla="*/ 135646 w 607648"/>
                <a:gd name="connsiteY104" fmla="*/ 118021 h 606722"/>
                <a:gd name="connsiteX105" fmla="*/ 158521 w 607648"/>
                <a:gd name="connsiteY105" fmla="*/ 95181 h 606722"/>
                <a:gd name="connsiteX106" fmla="*/ 125499 w 607648"/>
                <a:gd name="connsiteY106" fmla="*/ 62210 h 606722"/>
                <a:gd name="connsiteX107" fmla="*/ 93902 w 607648"/>
                <a:gd name="connsiteY107" fmla="*/ 93759 h 606722"/>
                <a:gd name="connsiteX108" fmla="*/ 86781 w 607648"/>
                <a:gd name="connsiteY108" fmla="*/ 96692 h 606722"/>
                <a:gd name="connsiteX109" fmla="*/ 79661 w 607648"/>
                <a:gd name="connsiteY109" fmla="*/ 93759 h 606722"/>
                <a:gd name="connsiteX110" fmla="*/ 79661 w 607648"/>
                <a:gd name="connsiteY110" fmla="*/ 79539 h 606722"/>
                <a:gd name="connsiteX111" fmla="*/ 111258 w 607648"/>
                <a:gd name="connsiteY111" fmla="*/ 47990 h 606722"/>
                <a:gd name="connsiteX112" fmla="*/ 87493 w 607648"/>
                <a:gd name="connsiteY112" fmla="*/ 0 h 606722"/>
                <a:gd name="connsiteX113" fmla="*/ 94614 w 607648"/>
                <a:gd name="connsiteY113" fmla="*/ 2933 h 606722"/>
                <a:gd name="connsiteX114" fmla="*/ 200888 w 607648"/>
                <a:gd name="connsiteY114" fmla="*/ 109045 h 606722"/>
                <a:gd name="connsiteX115" fmla="*/ 567150 w 607648"/>
                <a:gd name="connsiteY115" fmla="*/ 109045 h 606722"/>
                <a:gd name="connsiteX116" fmla="*/ 576407 w 607648"/>
                <a:gd name="connsiteY116" fmla="*/ 115266 h 606722"/>
                <a:gd name="connsiteX117" fmla="*/ 574271 w 607648"/>
                <a:gd name="connsiteY117" fmla="*/ 126197 h 606722"/>
                <a:gd name="connsiteX118" fmla="*/ 396436 w 607648"/>
                <a:gd name="connsiteY118" fmla="*/ 304294 h 606722"/>
                <a:gd name="connsiteX119" fmla="*/ 604711 w 607648"/>
                <a:gd name="connsiteY119" fmla="*/ 512252 h 606722"/>
                <a:gd name="connsiteX120" fmla="*/ 607648 w 607648"/>
                <a:gd name="connsiteY120" fmla="*/ 519362 h 606722"/>
                <a:gd name="connsiteX121" fmla="*/ 604711 w 607648"/>
                <a:gd name="connsiteY121" fmla="*/ 526471 h 606722"/>
                <a:gd name="connsiteX122" fmla="*/ 599727 w 607648"/>
                <a:gd name="connsiteY122" fmla="*/ 531359 h 606722"/>
                <a:gd name="connsiteX123" fmla="*/ 598214 w 607648"/>
                <a:gd name="connsiteY123" fmla="*/ 533315 h 606722"/>
                <a:gd name="connsiteX124" fmla="*/ 566171 w 607648"/>
                <a:gd name="connsiteY124" fmla="*/ 565308 h 606722"/>
                <a:gd name="connsiteX125" fmla="*/ 564213 w 607648"/>
                <a:gd name="connsiteY125" fmla="*/ 566819 h 606722"/>
                <a:gd name="connsiteX126" fmla="*/ 527275 w 607648"/>
                <a:gd name="connsiteY126" fmla="*/ 603789 h 606722"/>
                <a:gd name="connsiteX127" fmla="*/ 520155 w 607648"/>
                <a:gd name="connsiteY127" fmla="*/ 606722 h 606722"/>
                <a:gd name="connsiteX128" fmla="*/ 513034 w 607648"/>
                <a:gd name="connsiteY128" fmla="*/ 603789 h 606722"/>
                <a:gd name="connsiteX129" fmla="*/ 304937 w 607648"/>
                <a:gd name="connsiteY129" fmla="*/ 396009 h 606722"/>
                <a:gd name="connsiteX130" fmla="*/ 124876 w 607648"/>
                <a:gd name="connsiteY130" fmla="*/ 576328 h 606722"/>
                <a:gd name="connsiteX131" fmla="*/ 117756 w 607648"/>
                <a:gd name="connsiteY131" fmla="*/ 579261 h 606722"/>
                <a:gd name="connsiteX132" fmla="*/ 113928 w 607648"/>
                <a:gd name="connsiteY132" fmla="*/ 578550 h 606722"/>
                <a:gd name="connsiteX133" fmla="*/ 107698 w 607648"/>
                <a:gd name="connsiteY133" fmla="*/ 569218 h 606722"/>
                <a:gd name="connsiteX134" fmla="*/ 107698 w 607648"/>
                <a:gd name="connsiteY134" fmla="*/ 199071 h 606722"/>
                <a:gd name="connsiteX135" fmla="*/ 2937 w 607648"/>
                <a:gd name="connsiteY135" fmla="*/ 94470 h 606722"/>
                <a:gd name="connsiteX136" fmla="*/ 2937 w 607648"/>
                <a:gd name="connsiteY136" fmla="*/ 80250 h 606722"/>
                <a:gd name="connsiteX137" fmla="*/ 80373 w 607648"/>
                <a:gd name="connsiteY137" fmla="*/ 2933 h 606722"/>
                <a:gd name="connsiteX138" fmla="*/ 87493 w 607648"/>
                <a:gd name="connsiteY138" fmla="*/ 0 h 60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</a:cxnLst>
              <a:rect l="l" t="t" r="r" b="b"/>
              <a:pathLst>
                <a:path w="607648" h="606722">
                  <a:moveTo>
                    <a:pt x="382195" y="318513"/>
                  </a:moveTo>
                  <a:lnTo>
                    <a:pt x="319178" y="381790"/>
                  </a:lnTo>
                  <a:lnTo>
                    <a:pt x="520155" y="582460"/>
                  </a:lnTo>
                  <a:lnTo>
                    <a:pt x="583349" y="519362"/>
                  </a:lnTo>
                  <a:lnTo>
                    <a:pt x="550595" y="486657"/>
                  </a:lnTo>
                  <a:lnTo>
                    <a:pt x="527631" y="509497"/>
                  </a:lnTo>
                  <a:cubicBezTo>
                    <a:pt x="525673" y="511452"/>
                    <a:pt x="523092" y="512430"/>
                    <a:pt x="520600" y="512430"/>
                  </a:cubicBezTo>
                  <a:cubicBezTo>
                    <a:pt x="518019" y="512430"/>
                    <a:pt x="515437" y="511452"/>
                    <a:pt x="513479" y="509497"/>
                  </a:cubicBezTo>
                  <a:cubicBezTo>
                    <a:pt x="509474" y="505587"/>
                    <a:pt x="509474" y="499188"/>
                    <a:pt x="513479" y="495278"/>
                  </a:cubicBezTo>
                  <a:lnTo>
                    <a:pt x="536354" y="472438"/>
                  </a:lnTo>
                  <a:lnTo>
                    <a:pt x="503333" y="439467"/>
                  </a:lnTo>
                  <a:lnTo>
                    <a:pt x="471735" y="471016"/>
                  </a:lnTo>
                  <a:cubicBezTo>
                    <a:pt x="469777" y="472971"/>
                    <a:pt x="467196" y="473949"/>
                    <a:pt x="464615" y="473949"/>
                  </a:cubicBezTo>
                  <a:cubicBezTo>
                    <a:pt x="462033" y="473949"/>
                    <a:pt x="459452" y="472971"/>
                    <a:pt x="457494" y="471016"/>
                  </a:cubicBezTo>
                  <a:cubicBezTo>
                    <a:pt x="453578" y="467106"/>
                    <a:pt x="453578" y="460707"/>
                    <a:pt x="457494" y="456797"/>
                  </a:cubicBezTo>
                  <a:lnTo>
                    <a:pt x="489091" y="425247"/>
                  </a:lnTo>
                  <a:lnTo>
                    <a:pt x="456070" y="392276"/>
                  </a:lnTo>
                  <a:lnTo>
                    <a:pt x="433195" y="415205"/>
                  </a:lnTo>
                  <a:cubicBezTo>
                    <a:pt x="431237" y="417160"/>
                    <a:pt x="428656" y="418138"/>
                    <a:pt x="426075" y="418138"/>
                  </a:cubicBezTo>
                  <a:cubicBezTo>
                    <a:pt x="423494" y="418138"/>
                    <a:pt x="420912" y="417160"/>
                    <a:pt x="418954" y="415205"/>
                  </a:cubicBezTo>
                  <a:cubicBezTo>
                    <a:pt x="415038" y="411206"/>
                    <a:pt x="415038" y="404896"/>
                    <a:pt x="418954" y="400986"/>
                  </a:cubicBezTo>
                  <a:lnTo>
                    <a:pt x="441829" y="378057"/>
                  </a:lnTo>
                  <a:lnTo>
                    <a:pt x="408897" y="345175"/>
                  </a:lnTo>
                  <a:lnTo>
                    <a:pt x="377299" y="376724"/>
                  </a:lnTo>
                  <a:cubicBezTo>
                    <a:pt x="375341" y="378679"/>
                    <a:pt x="372760" y="379657"/>
                    <a:pt x="370179" y="379657"/>
                  </a:cubicBezTo>
                  <a:cubicBezTo>
                    <a:pt x="367597" y="379657"/>
                    <a:pt x="365016" y="378679"/>
                    <a:pt x="363058" y="376724"/>
                  </a:cubicBezTo>
                  <a:cubicBezTo>
                    <a:pt x="359142" y="372814"/>
                    <a:pt x="359142" y="366415"/>
                    <a:pt x="363058" y="362505"/>
                  </a:cubicBezTo>
                  <a:lnTo>
                    <a:pt x="394655" y="330955"/>
                  </a:lnTo>
                  <a:close/>
                  <a:moveTo>
                    <a:pt x="214417" y="305627"/>
                  </a:moveTo>
                  <a:lnTo>
                    <a:pt x="214417" y="336110"/>
                  </a:lnTo>
                  <a:lnTo>
                    <a:pt x="229637" y="320824"/>
                  </a:lnTo>
                  <a:close/>
                  <a:moveTo>
                    <a:pt x="312947" y="220933"/>
                  </a:moveTo>
                  <a:lnTo>
                    <a:pt x="321136" y="229198"/>
                  </a:lnTo>
                  <a:lnTo>
                    <a:pt x="329414" y="220933"/>
                  </a:lnTo>
                  <a:close/>
                  <a:moveTo>
                    <a:pt x="400945" y="206927"/>
                  </a:moveTo>
                  <a:cubicBezTo>
                    <a:pt x="404860" y="203017"/>
                    <a:pt x="411267" y="203017"/>
                    <a:pt x="415182" y="206927"/>
                  </a:cubicBezTo>
                  <a:cubicBezTo>
                    <a:pt x="419097" y="210838"/>
                    <a:pt x="419097" y="217147"/>
                    <a:pt x="415182" y="221147"/>
                  </a:cubicBezTo>
                  <a:lnTo>
                    <a:pt x="213909" y="422083"/>
                  </a:lnTo>
                  <a:cubicBezTo>
                    <a:pt x="211952" y="424038"/>
                    <a:pt x="209371" y="425016"/>
                    <a:pt x="206791" y="425016"/>
                  </a:cubicBezTo>
                  <a:cubicBezTo>
                    <a:pt x="204210" y="425016"/>
                    <a:pt x="201719" y="424038"/>
                    <a:pt x="199672" y="422083"/>
                  </a:cubicBezTo>
                  <a:cubicBezTo>
                    <a:pt x="195757" y="418173"/>
                    <a:pt x="195757" y="411863"/>
                    <a:pt x="199672" y="407864"/>
                  </a:cubicBezTo>
                  <a:close/>
                  <a:moveTo>
                    <a:pt x="221004" y="129129"/>
                  </a:moveTo>
                  <a:lnTo>
                    <a:pt x="292743" y="200848"/>
                  </a:lnTo>
                  <a:lnTo>
                    <a:pt x="353623" y="200848"/>
                  </a:lnTo>
                  <a:cubicBezTo>
                    <a:pt x="357629" y="200848"/>
                    <a:pt x="361367" y="203248"/>
                    <a:pt x="362880" y="206980"/>
                  </a:cubicBezTo>
                  <a:cubicBezTo>
                    <a:pt x="364482" y="210802"/>
                    <a:pt x="363592" y="215068"/>
                    <a:pt x="360744" y="218000"/>
                  </a:cubicBezTo>
                  <a:lnTo>
                    <a:pt x="328346" y="250438"/>
                  </a:lnTo>
                  <a:cubicBezTo>
                    <a:pt x="328346" y="250438"/>
                    <a:pt x="328346" y="250438"/>
                    <a:pt x="328257" y="250438"/>
                  </a:cubicBezTo>
                  <a:cubicBezTo>
                    <a:pt x="328257" y="250527"/>
                    <a:pt x="328257" y="250527"/>
                    <a:pt x="328168" y="250527"/>
                  </a:cubicBezTo>
                  <a:lnTo>
                    <a:pt x="211480" y="367481"/>
                  </a:lnTo>
                  <a:cubicBezTo>
                    <a:pt x="209611" y="369437"/>
                    <a:pt x="207030" y="370414"/>
                    <a:pt x="204359" y="370414"/>
                  </a:cubicBezTo>
                  <a:cubicBezTo>
                    <a:pt x="203113" y="370414"/>
                    <a:pt x="201778" y="370148"/>
                    <a:pt x="200532" y="369703"/>
                  </a:cubicBezTo>
                  <a:cubicBezTo>
                    <a:pt x="196794" y="368103"/>
                    <a:pt x="194301" y="364460"/>
                    <a:pt x="194301" y="360372"/>
                  </a:cubicBezTo>
                  <a:lnTo>
                    <a:pt x="194301" y="285542"/>
                  </a:lnTo>
                  <a:lnTo>
                    <a:pt x="127813" y="219156"/>
                  </a:lnTo>
                  <a:lnTo>
                    <a:pt x="127813" y="544957"/>
                  </a:lnTo>
                  <a:lnTo>
                    <a:pt x="297727" y="374769"/>
                  </a:lnTo>
                  <a:cubicBezTo>
                    <a:pt x="297727" y="374769"/>
                    <a:pt x="297727" y="374680"/>
                    <a:pt x="297816" y="374680"/>
                  </a:cubicBezTo>
                  <a:cubicBezTo>
                    <a:pt x="297816" y="374591"/>
                    <a:pt x="297905" y="374591"/>
                    <a:pt x="297905" y="374591"/>
                  </a:cubicBezTo>
                  <a:lnTo>
                    <a:pt x="375074" y="297273"/>
                  </a:lnTo>
                  <a:cubicBezTo>
                    <a:pt x="375074" y="297184"/>
                    <a:pt x="375074" y="297184"/>
                    <a:pt x="375163" y="297184"/>
                  </a:cubicBezTo>
                  <a:lnTo>
                    <a:pt x="542851" y="129129"/>
                  </a:lnTo>
                  <a:lnTo>
                    <a:pt x="478500" y="129129"/>
                  </a:lnTo>
                  <a:lnTo>
                    <a:pt x="478500" y="154013"/>
                  </a:lnTo>
                  <a:cubicBezTo>
                    <a:pt x="478500" y="159612"/>
                    <a:pt x="474049" y="164056"/>
                    <a:pt x="468442" y="164056"/>
                  </a:cubicBezTo>
                  <a:cubicBezTo>
                    <a:pt x="462924" y="164056"/>
                    <a:pt x="458384" y="159612"/>
                    <a:pt x="458384" y="154013"/>
                  </a:cubicBezTo>
                  <a:lnTo>
                    <a:pt x="458384" y="129129"/>
                  </a:lnTo>
                  <a:lnTo>
                    <a:pt x="417352" y="129129"/>
                  </a:lnTo>
                  <a:lnTo>
                    <a:pt x="417352" y="166366"/>
                  </a:lnTo>
                  <a:cubicBezTo>
                    <a:pt x="417352" y="171876"/>
                    <a:pt x="412902" y="176409"/>
                    <a:pt x="407294" y="176409"/>
                  </a:cubicBezTo>
                  <a:cubicBezTo>
                    <a:pt x="401776" y="176409"/>
                    <a:pt x="397237" y="171876"/>
                    <a:pt x="397237" y="166366"/>
                  </a:cubicBezTo>
                  <a:lnTo>
                    <a:pt x="397237" y="129129"/>
                  </a:lnTo>
                  <a:lnTo>
                    <a:pt x="356205" y="129129"/>
                  </a:lnTo>
                  <a:lnTo>
                    <a:pt x="356205" y="154013"/>
                  </a:lnTo>
                  <a:cubicBezTo>
                    <a:pt x="356205" y="159612"/>
                    <a:pt x="351665" y="164056"/>
                    <a:pt x="346147" y="164056"/>
                  </a:cubicBezTo>
                  <a:cubicBezTo>
                    <a:pt x="340539" y="164056"/>
                    <a:pt x="336089" y="159612"/>
                    <a:pt x="336089" y="154013"/>
                  </a:cubicBezTo>
                  <a:lnTo>
                    <a:pt x="336089" y="129129"/>
                  </a:lnTo>
                  <a:lnTo>
                    <a:pt x="294968" y="129129"/>
                  </a:lnTo>
                  <a:lnTo>
                    <a:pt x="294968" y="166366"/>
                  </a:lnTo>
                  <a:cubicBezTo>
                    <a:pt x="294968" y="171876"/>
                    <a:pt x="290518" y="176409"/>
                    <a:pt x="284910" y="176409"/>
                  </a:cubicBezTo>
                  <a:cubicBezTo>
                    <a:pt x="279392" y="176409"/>
                    <a:pt x="274853" y="171876"/>
                    <a:pt x="274853" y="166366"/>
                  </a:cubicBezTo>
                  <a:lnTo>
                    <a:pt x="274853" y="129129"/>
                  </a:lnTo>
                  <a:close/>
                  <a:moveTo>
                    <a:pt x="87493" y="24262"/>
                  </a:moveTo>
                  <a:lnTo>
                    <a:pt x="24299" y="87360"/>
                  </a:lnTo>
                  <a:lnTo>
                    <a:pt x="243878" y="306605"/>
                  </a:lnTo>
                  <a:lnTo>
                    <a:pt x="268355" y="282076"/>
                  </a:lnTo>
                  <a:cubicBezTo>
                    <a:pt x="264706" y="278166"/>
                    <a:pt x="264795" y="272034"/>
                    <a:pt x="268622" y="268213"/>
                  </a:cubicBezTo>
                  <a:lnTo>
                    <a:pt x="300220" y="236663"/>
                  </a:lnTo>
                  <a:lnTo>
                    <a:pt x="267198" y="203692"/>
                  </a:lnTo>
                  <a:lnTo>
                    <a:pt x="244323" y="226532"/>
                  </a:lnTo>
                  <a:cubicBezTo>
                    <a:pt x="242365" y="228487"/>
                    <a:pt x="239784" y="229465"/>
                    <a:pt x="237203" y="229465"/>
                  </a:cubicBezTo>
                  <a:cubicBezTo>
                    <a:pt x="234622" y="229465"/>
                    <a:pt x="232040" y="228487"/>
                    <a:pt x="230082" y="226532"/>
                  </a:cubicBezTo>
                  <a:cubicBezTo>
                    <a:pt x="226166" y="222622"/>
                    <a:pt x="226166" y="216223"/>
                    <a:pt x="230082" y="212313"/>
                  </a:cubicBezTo>
                  <a:lnTo>
                    <a:pt x="252957" y="189473"/>
                  </a:lnTo>
                  <a:lnTo>
                    <a:pt x="219936" y="156502"/>
                  </a:lnTo>
                  <a:lnTo>
                    <a:pt x="188338" y="188051"/>
                  </a:lnTo>
                  <a:cubicBezTo>
                    <a:pt x="186380" y="190006"/>
                    <a:pt x="183798" y="190984"/>
                    <a:pt x="181217" y="190984"/>
                  </a:cubicBezTo>
                  <a:cubicBezTo>
                    <a:pt x="178636" y="190984"/>
                    <a:pt x="176055" y="190006"/>
                    <a:pt x="174097" y="188051"/>
                  </a:cubicBezTo>
                  <a:cubicBezTo>
                    <a:pt x="170180" y="184141"/>
                    <a:pt x="170180" y="177831"/>
                    <a:pt x="174097" y="173832"/>
                  </a:cubicBezTo>
                  <a:lnTo>
                    <a:pt x="205695" y="142282"/>
                  </a:lnTo>
                  <a:lnTo>
                    <a:pt x="172762" y="109400"/>
                  </a:lnTo>
                  <a:lnTo>
                    <a:pt x="149798" y="132240"/>
                  </a:lnTo>
                  <a:cubicBezTo>
                    <a:pt x="147840" y="134195"/>
                    <a:pt x="145259" y="135173"/>
                    <a:pt x="142766" y="135173"/>
                  </a:cubicBezTo>
                  <a:cubicBezTo>
                    <a:pt x="140185" y="135173"/>
                    <a:pt x="137604" y="134195"/>
                    <a:pt x="135646" y="132240"/>
                  </a:cubicBezTo>
                  <a:cubicBezTo>
                    <a:pt x="131641" y="128330"/>
                    <a:pt x="131641" y="121931"/>
                    <a:pt x="135646" y="118021"/>
                  </a:cubicBezTo>
                  <a:lnTo>
                    <a:pt x="158521" y="95181"/>
                  </a:lnTo>
                  <a:lnTo>
                    <a:pt x="125499" y="62210"/>
                  </a:lnTo>
                  <a:lnTo>
                    <a:pt x="93902" y="93759"/>
                  </a:lnTo>
                  <a:cubicBezTo>
                    <a:pt x="91944" y="95714"/>
                    <a:pt x="89362" y="96692"/>
                    <a:pt x="86781" y="96692"/>
                  </a:cubicBezTo>
                  <a:cubicBezTo>
                    <a:pt x="84200" y="96692"/>
                    <a:pt x="81619" y="95714"/>
                    <a:pt x="79661" y="93759"/>
                  </a:cubicBezTo>
                  <a:cubicBezTo>
                    <a:pt x="75744" y="89849"/>
                    <a:pt x="75744" y="83450"/>
                    <a:pt x="79661" y="79539"/>
                  </a:cubicBezTo>
                  <a:lnTo>
                    <a:pt x="111258" y="47990"/>
                  </a:lnTo>
                  <a:close/>
                  <a:moveTo>
                    <a:pt x="87493" y="0"/>
                  </a:moveTo>
                  <a:cubicBezTo>
                    <a:pt x="90163" y="0"/>
                    <a:pt x="92745" y="1066"/>
                    <a:pt x="94614" y="2933"/>
                  </a:cubicBezTo>
                  <a:lnTo>
                    <a:pt x="200888" y="109045"/>
                  </a:lnTo>
                  <a:lnTo>
                    <a:pt x="567150" y="109045"/>
                  </a:lnTo>
                  <a:cubicBezTo>
                    <a:pt x="571156" y="109045"/>
                    <a:pt x="574894" y="111444"/>
                    <a:pt x="576407" y="115266"/>
                  </a:cubicBezTo>
                  <a:cubicBezTo>
                    <a:pt x="578009" y="118998"/>
                    <a:pt x="577119" y="123264"/>
                    <a:pt x="574271" y="126197"/>
                  </a:cubicBezTo>
                  <a:lnTo>
                    <a:pt x="396436" y="304294"/>
                  </a:lnTo>
                  <a:lnTo>
                    <a:pt x="604711" y="512252"/>
                  </a:lnTo>
                  <a:cubicBezTo>
                    <a:pt x="606580" y="514118"/>
                    <a:pt x="607648" y="516696"/>
                    <a:pt x="607648" y="519362"/>
                  </a:cubicBezTo>
                  <a:cubicBezTo>
                    <a:pt x="607648" y="522028"/>
                    <a:pt x="606580" y="524516"/>
                    <a:pt x="604711" y="526471"/>
                  </a:cubicBezTo>
                  <a:lnTo>
                    <a:pt x="599727" y="531359"/>
                  </a:lnTo>
                  <a:cubicBezTo>
                    <a:pt x="599371" y="532070"/>
                    <a:pt x="598837" y="532693"/>
                    <a:pt x="598214" y="533315"/>
                  </a:cubicBezTo>
                  <a:lnTo>
                    <a:pt x="566171" y="565308"/>
                  </a:lnTo>
                  <a:cubicBezTo>
                    <a:pt x="565548" y="565930"/>
                    <a:pt x="564925" y="566463"/>
                    <a:pt x="564213" y="566819"/>
                  </a:cubicBezTo>
                  <a:lnTo>
                    <a:pt x="527275" y="603789"/>
                  </a:lnTo>
                  <a:cubicBezTo>
                    <a:pt x="525317" y="605744"/>
                    <a:pt x="522736" y="606722"/>
                    <a:pt x="520155" y="606722"/>
                  </a:cubicBezTo>
                  <a:cubicBezTo>
                    <a:pt x="517574" y="606722"/>
                    <a:pt x="514992" y="605744"/>
                    <a:pt x="513034" y="603789"/>
                  </a:cubicBezTo>
                  <a:lnTo>
                    <a:pt x="304937" y="396009"/>
                  </a:lnTo>
                  <a:lnTo>
                    <a:pt x="124876" y="576328"/>
                  </a:lnTo>
                  <a:cubicBezTo>
                    <a:pt x="123007" y="578283"/>
                    <a:pt x="120426" y="579261"/>
                    <a:pt x="117756" y="579261"/>
                  </a:cubicBezTo>
                  <a:cubicBezTo>
                    <a:pt x="116509" y="579261"/>
                    <a:pt x="115174" y="579083"/>
                    <a:pt x="113928" y="578550"/>
                  </a:cubicBezTo>
                  <a:cubicBezTo>
                    <a:pt x="110190" y="576950"/>
                    <a:pt x="107698" y="573307"/>
                    <a:pt x="107698" y="569218"/>
                  </a:cubicBezTo>
                  <a:lnTo>
                    <a:pt x="107698" y="199071"/>
                  </a:lnTo>
                  <a:lnTo>
                    <a:pt x="2937" y="94470"/>
                  </a:lnTo>
                  <a:cubicBezTo>
                    <a:pt x="-979" y="90559"/>
                    <a:pt x="-979" y="84161"/>
                    <a:pt x="2937" y="80250"/>
                  </a:cubicBezTo>
                  <a:lnTo>
                    <a:pt x="80373" y="2933"/>
                  </a:lnTo>
                  <a:cubicBezTo>
                    <a:pt x="82242" y="1066"/>
                    <a:pt x="84823" y="0"/>
                    <a:pt x="8749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F0502020204030204"/>
                <a:ea typeface="Microsoft YaHei"/>
                <a:cs typeface="+mn-ea"/>
                <a:sym typeface="+mn-lt"/>
              </a:endParaRPr>
            </a:p>
          </p:txBody>
        </p:sp>
        <p:sp>
          <p:nvSpPr>
            <p:cNvPr id="27" name="paint-palette-and-brush_27557">
              <a:extLst>
                <a:ext uri="{FF2B5EF4-FFF2-40B4-BE49-F238E27FC236}">
                  <a16:creationId xmlns:a16="http://schemas.microsoft.com/office/drawing/2014/main" id="{BACDBC11-0C88-4B43-A6BF-3816A565D60E}"/>
                </a:ext>
              </a:extLst>
            </p:cNvPr>
            <p:cNvSpPr>
              <a:spLocks noChangeAspect="1"/>
            </p:cNvSpPr>
            <p:nvPr/>
          </p:nvSpPr>
          <p:spPr bwMode="auto">
            <a:xfrm flipV="1">
              <a:off x="6070004" y="5956022"/>
              <a:ext cx="609684" cy="551923"/>
            </a:xfrm>
            <a:custGeom>
              <a:avLst/>
              <a:gdLst>
                <a:gd name="connsiteX0" fmla="*/ 203544 w 605680"/>
                <a:gd name="connsiteY0" fmla="*/ 393040 h 548298"/>
                <a:gd name="connsiteX1" fmla="*/ 155404 w 605680"/>
                <a:gd name="connsiteY1" fmla="*/ 441108 h 548298"/>
                <a:gd name="connsiteX2" fmla="*/ 203544 w 605680"/>
                <a:gd name="connsiteY2" fmla="*/ 489002 h 548298"/>
                <a:gd name="connsiteX3" fmla="*/ 251511 w 605680"/>
                <a:gd name="connsiteY3" fmla="*/ 441108 h 548298"/>
                <a:gd name="connsiteX4" fmla="*/ 203544 w 605680"/>
                <a:gd name="connsiteY4" fmla="*/ 393040 h 548298"/>
                <a:gd name="connsiteX5" fmla="*/ 109182 w 605680"/>
                <a:gd name="connsiteY5" fmla="*/ 297078 h 548298"/>
                <a:gd name="connsiteX6" fmla="*/ 61215 w 605680"/>
                <a:gd name="connsiteY6" fmla="*/ 344972 h 548298"/>
                <a:gd name="connsiteX7" fmla="*/ 109182 w 605680"/>
                <a:gd name="connsiteY7" fmla="*/ 393040 h 548298"/>
                <a:gd name="connsiteX8" fmla="*/ 157322 w 605680"/>
                <a:gd name="connsiteY8" fmla="*/ 344972 h 548298"/>
                <a:gd name="connsiteX9" fmla="*/ 109182 w 605680"/>
                <a:gd name="connsiteY9" fmla="*/ 297078 h 548298"/>
                <a:gd name="connsiteX10" fmla="*/ 449089 w 605680"/>
                <a:gd name="connsiteY10" fmla="*/ 177613 h 548298"/>
                <a:gd name="connsiteX11" fmla="*/ 453101 w 605680"/>
                <a:gd name="connsiteY11" fmla="*/ 181270 h 548298"/>
                <a:gd name="connsiteX12" fmla="*/ 519216 w 605680"/>
                <a:gd name="connsiteY12" fmla="*/ 216796 h 548298"/>
                <a:gd name="connsiteX13" fmla="*/ 461824 w 605680"/>
                <a:gd name="connsiteY13" fmla="*/ 294118 h 548298"/>
                <a:gd name="connsiteX14" fmla="*/ 418212 w 605680"/>
                <a:gd name="connsiteY14" fmla="*/ 311881 h 548298"/>
                <a:gd name="connsiteX15" fmla="*/ 411758 w 605680"/>
                <a:gd name="connsiteY15" fmla="*/ 265210 h 548298"/>
                <a:gd name="connsiteX16" fmla="*/ 136915 w 605680"/>
                <a:gd name="connsiteY16" fmla="*/ 173425 h 548298"/>
                <a:gd name="connsiteX17" fmla="*/ 88949 w 605680"/>
                <a:gd name="connsiteY17" fmla="*/ 221319 h 548298"/>
                <a:gd name="connsiteX18" fmla="*/ 136915 w 605680"/>
                <a:gd name="connsiteY18" fmla="*/ 269387 h 548298"/>
                <a:gd name="connsiteX19" fmla="*/ 185056 w 605680"/>
                <a:gd name="connsiteY19" fmla="*/ 221319 h 548298"/>
                <a:gd name="connsiteX20" fmla="*/ 136915 w 605680"/>
                <a:gd name="connsiteY20" fmla="*/ 173425 h 548298"/>
                <a:gd name="connsiteX21" fmla="*/ 479079 w 605680"/>
                <a:gd name="connsiteY21" fmla="*/ 107118 h 548298"/>
                <a:gd name="connsiteX22" fmla="*/ 499309 w 605680"/>
                <a:gd name="connsiteY22" fmla="*/ 135840 h 548298"/>
                <a:gd name="connsiteX23" fmla="*/ 571858 w 605680"/>
                <a:gd name="connsiteY23" fmla="*/ 145762 h 548298"/>
                <a:gd name="connsiteX24" fmla="*/ 540467 w 605680"/>
                <a:gd name="connsiteY24" fmla="*/ 188061 h 548298"/>
                <a:gd name="connsiteX25" fmla="*/ 461988 w 605680"/>
                <a:gd name="connsiteY25" fmla="*/ 147328 h 548298"/>
                <a:gd name="connsiteX26" fmla="*/ 242266 w 605680"/>
                <a:gd name="connsiteY26" fmla="*/ 90351 h 548298"/>
                <a:gd name="connsiteX27" fmla="*/ 194300 w 605680"/>
                <a:gd name="connsiteY27" fmla="*/ 138245 h 548298"/>
                <a:gd name="connsiteX28" fmla="*/ 242266 w 605680"/>
                <a:gd name="connsiteY28" fmla="*/ 186313 h 548298"/>
                <a:gd name="connsiteX29" fmla="*/ 290407 w 605680"/>
                <a:gd name="connsiteY29" fmla="*/ 138245 h 548298"/>
                <a:gd name="connsiteX30" fmla="*/ 242266 w 605680"/>
                <a:gd name="connsiteY30" fmla="*/ 90351 h 548298"/>
                <a:gd name="connsiteX31" fmla="*/ 305846 w 605680"/>
                <a:gd name="connsiteY31" fmla="*/ 28897 h 548298"/>
                <a:gd name="connsiteX32" fmla="*/ 465353 w 605680"/>
                <a:gd name="connsiteY32" fmla="*/ 97840 h 548298"/>
                <a:gd name="connsiteX33" fmla="*/ 448783 w 605680"/>
                <a:gd name="connsiteY33" fmla="*/ 136852 h 548298"/>
                <a:gd name="connsiteX34" fmla="*/ 408317 w 605680"/>
                <a:gd name="connsiteY34" fmla="*/ 231594 h 548298"/>
                <a:gd name="connsiteX35" fmla="*/ 393491 w 605680"/>
                <a:gd name="connsiteY35" fmla="*/ 258589 h 548298"/>
                <a:gd name="connsiteX36" fmla="*/ 416864 w 605680"/>
                <a:gd name="connsiteY36" fmla="*/ 333129 h 548298"/>
                <a:gd name="connsiteX37" fmla="*/ 467272 w 605680"/>
                <a:gd name="connsiteY37" fmla="*/ 311185 h 548298"/>
                <a:gd name="connsiteX38" fmla="*/ 483319 w 605680"/>
                <a:gd name="connsiteY38" fmla="*/ 295162 h 548298"/>
                <a:gd name="connsiteX39" fmla="*/ 530587 w 605680"/>
                <a:gd name="connsiteY39" fmla="*/ 231594 h 548298"/>
                <a:gd name="connsiteX40" fmla="*/ 525180 w 605680"/>
                <a:gd name="connsiteY40" fmla="*/ 318500 h 548298"/>
                <a:gd name="connsiteX41" fmla="*/ 379363 w 605680"/>
                <a:gd name="connsiteY41" fmla="*/ 415855 h 548298"/>
                <a:gd name="connsiteX42" fmla="*/ 346920 w 605680"/>
                <a:gd name="connsiteY42" fmla="*/ 431529 h 548298"/>
                <a:gd name="connsiteX43" fmla="*/ 79007 w 605680"/>
                <a:gd name="connsiteY43" fmla="*/ 485867 h 548298"/>
                <a:gd name="connsiteX44" fmla="*/ 231801 w 605680"/>
                <a:gd name="connsiteY44" fmla="*/ 33052 h 548298"/>
                <a:gd name="connsiteX45" fmla="*/ 305846 w 605680"/>
                <a:gd name="connsiteY45" fmla="*/ 28897 h 548298"/>
                <a:gd name="connsiteX46" fmla="*/ 590540 w 605680"/>
                <a:gd name="connsiteY46" fmla="*/ 0 h 548298"/>
                <a:gd name="connsiteX47" fmla="*/ 602576 w 605680"/>
                <a:gd name="connsiteY47" fmla="*/ 90717 h 548298"/>
                <a:gd name="connsiteX48" fmla="*/ 588970 w 605680"/>
                <a:gd name="connsiteY48" fmla="*/ 121711 h 548298"/>
                <a:gd name="connsiteX49" fmla="*/ 505063 w 605680"/>
                <a:gd name="connsiteY49" fmla="*/ 129024 h 548298"/>
                <a:gd name="connsiteX50" fmla="*/ 497736 w 605680"/>
                <a:gd name="connsiteY50" fmla="*/ 45098 h 548298"/>
                <a:gd name="connsiteX51" fmla="*/ 501399 w 605680"/>
                <a:gd name="connsiteY51" fmla="*/ 41093 h 548298"/>
                <a:gd name="connsiteX52" fmla="*/ 501225 w 605680"/>
                <a:gd name="connsiteY52" fmla="*/ 40919 h 548298"/>
                <a:gd name="connsiteX53" fmla="*/ 555651 w 605680"/>
                <a:gd name="connsiteY53" fmla="*/ 8880 h 548298"/>
                <a:gd name="connsiteX54" fmla="*/ 590540 w 605680"/>
                <a:gd name="connsiteY54" fmla="*/ 0 h 548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605680" h="548298">
                  <a:moveTo>
                    <a:pt x="203544" y="393040"/>
                  </a:moveTo>
                  <a:cubicBezTo>
                    <a:pt x="177032" y="393040"/>
                    <a:pt x="155404" y="414462"/>
                    <a:pt x="155404" y="441108"/>
                  </a:cubicBezTo>
                  <a:cubicBezTo>
                    <a:pt x="155404" y="467580"/>
                    <a:pt x="177032" y="489002"/>
                    <a:pt x="203544" y="489002"/>
                  </a:cubicBezTo>
                  <a:cubicBezTo>
                    <a:pt x="230057" y="489002"/>
                    <a:pt x="251511" y="467580"/>
                    <a:pt x="251511" y="441108"/>
                  </a:cubicBezTo>
                  <a:cubicBezTo>
                    <a:pt x="251511" y="414462"/>
                    <a:pt x="230057" y="393040"/>
                    <a:pt x="203544" y="393040"/>
                  </a:cubicBezTo>
                  <a:close/>
                  <a:moveTo>
                    <a:pt x="109182" y="297078"/>
                  </a:moveTo>
                  <a:cubicBezTo>
                    <a:pt x="82669" y="297078"/>
                    <a:pt x="61215" y="318500"/>
                    <a:pt x="61215" y="344972"/>
                  </a:cubicBezTo>
                  <a:cubicBezTo>
                    <a:pt x="61215" y="371444"/>
                    <a:pt x="82669" y="393040"/>
                    <a:pt x="109182" y="393040"/>
                  </a:cubicBezTo>
                  <a:cubicBezTo>
                    <a:pt x="135694" y="393040"/>
                    <a:pt x="157322" y="371444"/>
                    <a:pt x="157322" y="344972"/>
                  </a:cubicBezTo>
                  <a:cubicBezTo>
                    <a:pt x="157322" y="318500"/>
                    <a:pt x="135694" y="297078"/>
                    <a:pt x="109182" y="297078"/>
                  </a:cubicBezTo>
                  <a:close/>
                  <a:moveTo>
                    <a:pt x="449089" y="177613"/>
                  </a:moveTo>
                  <a:cubicBezTo>
                    <a:pt x="450310" y="178832"/>
                    <a:pt x="451706" y="180051"/>
                    <a:pt x="453101" y="181270"/>
                  </a:cubicBezTo>
                  <a:cubicBezTo>
                    <a:pt x="468453" y="194157"/>
                    <a:pt x="492526" y="210701"/>
                    <a:pt x="519216" y="216796"/>
                  </a:cubicBezTo>
                  <a:lnTo>
                    <a:pt x="461824" y="294118"/>
                  </a:lnTo>
                  <a:cubicBezTo>
                    <a:pt x="449438" y="310836"/>
                    <a:pt x="430075" y="318673"/>
                    <a:pt x="418212" y="311881"/>
                  </a:cubicBezTo>
                  <a:cubicBezTo>
                    <a:pt x="406525" y="305089"/>
                    <a:pt x="403559" y="284192"/>
                    <a:pt x="411758" y="265210"/>
                  </a:cubicBezTo>
                  <a:close/>
                  <a:moveTo>
                    <a:pt x="136915" y="173425"/>
                  </a:moveTo>
                  <a:cubicBezTo>
                    <a:pt x="110403" y="173425"/>
                    <a:pt x="88949" y="194847"/>
                    <a:pt x="88949" y="221319"/>
                  </a:cubicBezTo>
                  <a:cubicBezTo>
                    <a:pt x="88949" y="247791"/>
                    <a:pt x="110403" y="269387"/>
                    <a:pt x="136915" y="269387"/>
                  </a:cubicBezTo>
                  <a:cubicBezTo>
                    <a:pt x="163427" y="269387"/>
                    <a:pt x="185056" y="247791"/>
                    <a:pt x="185056" y="221319"/>
                  </a:cubicBezTo>
                  <a:cubicBezTo>
                    <a:pt x="185056" y="194847"/>
                    <a:pt x="163427" y="173425"/>
                    <a:pt x="136915" y="173425"/>
                  </a:cubicBezTo>
                  <a:close/>
                  <a:moveTo>
                    <a:pt x="479079" y="107118"/>
                  </a:moveTo>
                  <a:cubicBezTo>
                    <a:pt x="483090" y="117910"/>
                    <a:pt x="489892" y="127832"/>
                    <a:pt x="499309" y="135840"/>
                  </a:cubicBezTo>
                  <a:cubicBezTo>
                    <a:pt x="520237" y="153247"/>
                    <a:pt x="548489" y="156206"/>
                    <a:pt x="571858" y="145762"/>
                  </a:cubicBezTo>
                  <a:lnTo>
                    <a:pt x="540467" y="188061"/>
                  </a:lnTo>
                  <a:cubicBezTo>
                    <a:pt x="510296" y="188409"/>
                    <a:pt x="477161" y="162298"/>
                    <a:pt x="461988" y="147328"/>
                  </a:cubicBezTo>
                  <a:close/>
                  <a:moveTo>
                    <a:pt x="242266" y="90351"/>
                  </a:moveTo>
                  <a:cubicBezTo>
                    <a:pt x="215754" y="90351"/>
                    <a:pt x="194300" y="111773"/>
                    <a:pt x="194300" y="138245"/>
                  </a:cubicBezTo>
                  <a:cubicBezTo>
                    <a:pt x="194300" y="164717"/>
                    <a:pt x="215754" y="186313"/>
                    <a:pt x="242266" y="186313"/>
                  </a:cubicBezTo>
                  <a:cubicBezTo>
                    <a:pt x="268953" y="186313"/>
                    <a:pt x="290407" y="164717"/>
                    <a:pt x="290407" y="138245"/>
                  </a:cubicBezTo>
                  <a:cubicBezTo>
                    <a:pt x="290407" y="111773"/>
                    <a:pt x="268779" y="90351"/>
                    <a:pt x="242266" y="90351"/>
                  </a:cubicBezTo>
                  <a:close/>
                  <a:moveTo>
                    <a:pt x="305846" y="28897"/>
                  </a:moveTo>
                  <a:cubicBezTo>
                    <a:pt x="374664" y="32824"/>
                    <a:pt x="427809" y="59699"/>
                    <a:pt x="465353" y="97840"/>
                  </a:cubicBezTo>
                  <a:lnTo>
                    <a:pt x="448783" y="136852"/>
                  </a:lnTo>
                  <a:lnTo>
                    <a:pt x="408317" y="231594"/>
                  </a:lnTo>
                  <a:cubicBezTo>
                    <a:pt x="402212" y="239083"/>
                    <a:pt x="396979" y="248139"/>
                    <a:pt x="393491" y="258589"/>
                  </a:cubicBezTo>
                  <a:cubicBezTo>
                    <a:pt x="382502" y="292028"/>
                    <a:pt x="392968" y="325466"/>
                    <a:pt x="416864" y="333129"/>
                  </a:cubicBezTo>
                  <a:cubicBezTo>
                    <a:pt x="434131" y="338876"/>
                    <a:pt x="453667" y="329472"/>
                    <a:pt x="467272" y="311185"/>
                  </a:cubicBezTo>
                  <a:cubicBezTo>
                    <a:pt x="473202" y="306831"/>
                    <a:pt x="478784" y="301432"/>
                    <a:pt x="483319" y="295162"/>
                  </a:cubicBezTo>
                  <a:lnTo>
                    <a:pt x="530587" y="231594"/>
                  </a:lnTo>
                  <a:cubicBezTo>
                    <a:pt x="534599" y="261550"/>
                    <a:pt x="532855" y="291331"/>
                    <a:pt x="525180" y="318500"/>
                  </a:cubicBezTo>
                  <a:cubicBezTo>
                    <a:pt x="497621" y="415681"/>
                    <a:pt x="418259" y="420035"/>
                    <a:pt x="379363" y="415855"/>
                  </a:cubicBezTo>
                  <a:cubicBezTo>
                    <a:pt x="367153" y="414636"/>
                    <a:pt x="352850" y="420906"/>
                    <a:pt x="346920" y="431529"/>
                  </a:cubicBezTo>
                  <a:cubicBezTo>
                    <a:pt x="293547" y="525575"/>
                    <a:pt x="219766" y="610391"/>
                    <a:pt x="79007" y="485867"/>
                  </a:cubicBezTo>
                  <a:cubicBezTo>
                    <a:pt x="-71346" y="352983"/>
                    <a:pt x="167" y="69974"/>
                    <a:pt x="231801" y="33052"/>
                  </a:cubicBezTo>
                  <a:cubicBezTo>
                    <a:pt x="258226" y="28829"/>
                    <a:pt x="282907" y="27588"/>
                    <a:pt x="305846" y="28897"/>
                  </a:cubicBezTo>
                  <a:close/>
                  <a:moveTo>
                    <a:pt x="590540" y="0"/>
                  </a:moveTo>
                  <a:cubicBezTo>
                    <a:pt x="590540" y="0"/>
                    <a:pt x="613915" y="36566"/>
                    <a:pt x="602576" y="90717"/>
                  </a:cubicBezTo>
                  <a:cubicBezTo>
                    <a:pt x="601181" y="101687"/>
                    <a:pt x="596645" y="112483"/>
                    <a:pt x="588970" y="121711"/>
                  </a:cubicBezTo>
                  <a:cubicBezTo>
                    <a:pt x="567862" y="146785"/>
                    <a:pt x="530357" y="150093"/>
                    <a:pt x="505063" y="129024"/>
                  </a:cubicBezTo>
                  <a:cubicBezTo>
                    <a:pt x="479768" y="107781"/>
                    <a:pt x="476454" y="70345"/>
                    <a:pt x="497736" y="45098"/>
                  </a:cubicBezTo>
                  <a:cubicBezTo>
                    <a:pt x="498957" y="43705"/>
                    <a:pt x="500178" y="42312"/>
                    <a:pt x="501399" y="41093"/>
                  </a:cubicBezTo>
                  <a:lnTo>
                    <a:pt x="501225" y="40919"/>
                  </a:lnTo>
                  <a:cubicBezTo>
                    <a:pt x="501225" y="40919"/>
                    <a:pt x="524600" y="10796"/>
                    <a:pt x="555651" y="8880"/>
                  </a:cubicBezTo>
                  <a:cubicBezTo>
                    <a:pt x="586876" y="6791"/>
                    <a:pt x="590540" y="0"/>
                    <a:pt x="59054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F0502020204030204"/>
                <a:ea typeface="Microsoft YaHei"/>
                <a:cs typeface="+mn-ea"/>
                <a:sym typeface="+mn-lt"/>
              </a:endParaRPr>
            </a:p>
          </p:txBody>
        </p:sp>
        <p:sp>
          <p:nvSpPr>
            <p:cNvPr id="28" name="paper-aeroplane-shape_18344">
              <a:extLst>
                <a:ext uri="{FF2B5EF4-FFF2-40B4-BE49-F238E27FC236}">
                  <a16:creationId xmlns:a16="http://schemas.microsoft.com/office/drawing/2014/main" id="{658B3028-9011-4EB2-99B3-D457A276F9A2}"/>
                </a:ext>
              </a:extLst>
            </p:cNvPr>
            <p:cNvSpPr>
              <a:spLocks noChangeAspect="1"/>
            </p:cNvSpPr>
            <p:nvPr/>
          </p:nvSpPr>
          <p:spPr bwMode="auto">
            <a:xfrm flipV="1">
              <a:off x="10342391" y="5715000"/>
              <a:ext cx="586846" cy="609685"/>
            </a:xfrm>
            <a:custGeom>
              <a:avLst/>
              <a:gdLst>
                <a:gd name="connsiteX0" fmla="*/ 252617 w 585586"/>
                <a:gd name="connsiteY0" fmla="*/ 479831 h 608375"/>
                <a:gd name="connsiteX1" fmla="*/ 261886 w 585586"/>
                <a:gd name="connsiteY1" fmla="*/ 483766 h 608375"/>
                <a:gd name="connsiteX2" fmla="*/ 265725 w 585586"/>
                <a:gd name="connsiteY2" fmla="*/ 493071 h 608375"/>
                <a:gd name="connsiteX3" fmla="*/ 261888 w 585586"/>
                <a:gd name="connsiteY3" fmla="*/ 502371 h 608375"/>
                <a:gd name="connsiteX4" fmla="*/ 250824 w 585586"/>
                <a:gd name="connsiteY4" fmla="*/ 513294 h 608375"/>
                <a:gd name="connsiteX5" fmla="*/ 250825 w 585586"/>
                <a:gd name="connsiteY5" fmla="*/ 513295 h 608375"/>
                <a:gd name="connsiteX6" fmla="*/ 250796 w 585586"/>
                <a:gd name="connsiteY6" fmla="*/ 513324 h 608375"/>
                <a:gd name="connsiteX7" fmla="*/ 235320 w 585586"/>
                <a:gd name="connsiteY7" fmla="*/ 491550 h 608375"/>
                <a:gd name="connsiteX8" fmla="*/ 235350 w 585586"/>
                <a:gd name="connsiteY8" fmla="*/ 491520 h 608375"/>
                <a:gd name="connsiteX9" fmla="*/ 235362 w 585586"/>
                <a:gd name="connsiteY9" fmla="*/ 491537 h 608375"/>
                <a:gd name="connsiteX10" fmla="*/ 243276 w 585586"/>
                <a:gd name="connsiteY10" fmla="*/ 483637 h 608375"/>
                <a:gd name="connsiteX11" fmla="*/ 134866 w 585586"/>
                <a:gd name="connsiteY11" fmla="*/ 417276 h 608375"/>
                <a:gd name="connsiteX12" fmla="*/ 149111 w 585586"/>
                <a:gd name="connsiteY12" fmla="*/ 429433 h 608375"/>
                <a:gd name="connsiteX13" fmla="*/ 160069 w 585586"/>
                <a:gd name="connsiteY13" fmla="*/ 565949 h 608375"/>
                <a:gd name="connsiteX14" fmla="*/ 235312 w 585586"/>
                <a:gd name="connsiteY14" fmla="*/ 491552 h 608375"/>
                <a:gd name="connsiteX15" fmla="*/ 250774 w 585586"/>
                <a:gd name="connsiteY15" fmla="*/ 513312 h 608375"/>
                <a:gd name="connsiteX16" fmla="*/ 158486 w 585586"/>
                <a:gd name="connsiteY16" fmla="*/ 604607 h 608375"/>
                <a:gd name="connsiteX17" fmla="*/ 149233 w 585586"/>
                <a:gd name="connsiteY17" fmla="*/ 608375 h 608375"/>
                <a:gd name="connsiteX18" fmla="*/ 144606 w 585586"/>
                <a:gd name="connsiteY18" fmla="*/ 607524 h 608375"/>
                <a:gd name="connsiteX19" fmla="*/ 136084 w 585586"/>
                <a:gd name="connsiteY19" fmla="*/ 596219 h 608375"/>
                <a:gd name="connsiteX20" fmla="*/ 122813 w 585586"/>
                <a:gd name="connsiteY20" fmla="*/ 431499 h 608375"/>
                <a:gd name="connsiteX21" fmla="*/ 134866 w 585586"/>
                <a:gd name="connsiteY21" fmla="*/ 417276 h 608375"/>
                <a:gd name="connsiteX22" fmla="*/ 352706 w 585586"/>
                <a:gd name="connsiteY22" fmla="*/ 225563 h 608375"/>
                <a:gd name="connsiteX23" fmla="*/ 368535 w 585586"/>
                <a:gd name="connsiteY23" fmla="*/ 227387 h 608375"/>
                <a:gd name="connsiteX24" fmla="*/ 371091 w 585586"/>
                <a:gd name="connsiteY24" fmla="*/ 243069 h 608375"/>
                <a:gd name="connsiteX25" fmla="*/ 272226 w 585586"/>
                <a:gd name="connsiteY25" fmla="*/ 430890 h 608375"/>
                <a:gd name="connsiteX26" fmla="*/ 260538 w 585586"/>
                <a:gd name="connsiteY26" fmla="*/ 437819 h 608375"/>
                <a:gd name="connsiteX27" fmla="*/ 254328 w 585586"/>
                <a:gd name="connsiteY27" fmla="*/ 436360 h 608375"/>
                <a:gd name="connsiteX28" fmla="*/ 248849 w 585586"/>
                <a:gd name="connsiteY28" fmla="*/ 418490 h 608375"/>
                <a:gd name="connsiteX29" fmla="*/ 326286 w 585586"/>
                <a:gd name="connsiteY29" fmla="*/ 271515 h 608375"/>
                <a:gd name="connsiteX30" fmla="*/ 168856 w 585586"/>
                <a:gd name="connsiteY30" fmla="*/ 363420 h 608375"/>
                <a:gd name="connsiteX31" fmla="*/ 150837 w 585586"/>
                <a:gd name="connsiteY31" fmla="*/ 358679 h 608375"/>
                <a:gd name="connsiteX32" fmla="*/ 155585 w 585586"/>
                <a:gd name="connsiteY32" fmla="*/ 340687 h 608375"/>
                <a:gd name="connsiteX33" fmla="*/ 566404 w 585586"/>
                <a:gd name="connsiteY33" fmla="*/ 1455 h 608375"/>
                <a:gd name="connsiteX34" fmla="*/ 581501 w 585586"/>
                <a:gd name="connsiteY34" fmla="*/ 3642 h 608375"/>
                <a:gd name="connsiteX35" fmla="*/ 584423 w 585586"/>
                <a:gd name="connsiteY35" fmla="*/ 18593 h 608375"/>
                <a:gd name="connsiteX36" fmla="*/ 329475 w 585586"/>
                <a:gd name="connsiteY36" fmla="*/ 589748 h 608375"/>
                <a:gd name="connsiteX37" fmla="*/ 318761 w 585586"/>
                <a:gd name="connsiteY37" fmla="*/ 597527 h 608375"/>
                <a:gd name="connsiteX38" fmla="*/ 317422 w 585586"/>
                <a:gd name="connsiteY38" fmla="*/ 597649 h 608375"/>
                <a:gd name="connsiteX39" fmla="*/ 306708 w 585586"/>
                <a:gd name="connsiteY39" fmla="*/ 592058 h 608375"/>
                <a:gd name="connsiteX40" fmla="*/ 250825 w 585586"/>
                <a:gd name="connsiteY40" fmla="*/ 513295 h 608375"/>
                <a:gd name="connsiteX41" fmla="*/ 261886 w 585586"/>
                <a:gd name="connsiteY41" fmla="*/ 502376 h 608375"/>
                <a:gd name="connsiteX42" fmla="*/ 261888 w 585586"/>
                <a:gd name="connsiteY42" fmla="*/ 502371 h 608375"/>
                <a:gd name="connsiteX43" fmla="*/ 261904 w 585586"/>
                <a:gd name="connsiteY43" fmla="*/ 502355 h 608375"/>
                <a:gd name="connsiteX44" fmla="*/ 261904 w 585586"/>
                <a:gd name="connsiteY44" fmla="*/ 483758 h 608375"/>
                <a:gd name="connsiteX45" fmla="*/ 252635 w 585586"/>
                <a:gd name="connsiteY45" fmla="*/ 479823 h 608375"/>
                <a:gd name="connsiteX46" fmla="*/ 252617 w 585586"/>
                <a:gd name="connsiteY46" fmla="*/ 479831 h 608375"/>
                <a:gd name="connsiteX47" fmla="*/ 252609 w 585586"/>
                <a:gd name="connsiteY47" fmla="*/ 479827 h 608375"/>
                <a:gd name="connsiteX48" fmla="*/ 243241 w 585586"/>
                <a:gd name="connsiteY48" fmla="*/ 483644 h 608375"/>
                <a:gd name="connsiteX49" fmla="*/ 235350 w 585586"/>
                <a:gd name="connsiteY49" fmla="*/ 491520 h 608375"/>
                <a:gd name="connsiteX50" fmla="*/ 205898 w 585586"/>
                <a:gd name="connsiteY50" fmla="*/ 449968 h 608375"/>
                <a:gd name="connsiteX51" fmla="*/ 208942 w 585586"/>
                <a:gd name="connsiteY51" fmla="*/ 431614 h 608375"/>
                <a:gd name="connsiteX52" fmla="*/ 227326 w 585586"/>
                <a:gd name="connsiteY52" fmla="*/ 434774 h 608375"/>
                <a:gd name="connsiteX53" fmla="*/ 314865 w 585586"/>
                <a:gd name="connsiteY53" fmla="*/ 557903 h 608375"/>
                <a:gd name="connsiteX54" fmla="*/ 545341 w 585586"/>
                <a:gd name="connsiteY54" fmla="*/ 41565 h 608375"/>
                <a:gd name="connsiteX55" fmla="*/ 39707 w 585586"/>
                <a:gd name="connsiteY55" fmla="*/ 296209 h 608375"/>
                <a:gd name="connsiteX56" fmla="*/ 175947 w 585586"/>
                <a:gd name="connsiteY56" fmla="*/ 383116 h 608375"/>
                <a:gd name="connsiteX57" fmla="*/ 179965 w 585586"/>
                <a:gd name="connsiteY57" fmla="*/ 401348 h 608375"/>
                <a:gd name="connsiteX58" fmla="*/ 161824 w 585586"/>
                <a:gd name="connsiteY58" fmla="*/ 405360 h 608375"/>
                <a:gd name="connsiteX59" fmla="*/ 6104 w 585586"/>
                <a:gd name="connsiteY59" fmla="*/ 305933 h 608375"/>
                <a:gd name="connsiteX60" fmla="*/ 17 w 585586"/>
                <a:gd name="connsiteY60" fmla="*/ 294143 h 608375"/>
                <a:gd name="connsiteX61" fmla="*/ 7200 w 585586"/>
                <a:gd name="connsiteY61" fmla="*/ 283082 h 608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585586" h="608375">
                  <a:moveTo>
                    <a:pt x="252617" y="479831"/>
                  </a:moveTo>
                  <a:lnTo>
                    <a:pt x="261886" y="483766"/>
                  </a:lnTo>
                  <a:cubicBezTo>
                    <a:pt x="264445" y="486320"/>
                    <a:pt x="265725" y="489696"/>
                    <a:pt x="265725" y="493071"/>
                  </a:cubicBezTo>
                  <a:lnTo>
                    <a:pt x="261888" y="502371"/>
                  </a:lnTo>
                  <a:lnTo>
                    <a:pt x="250824" y="513294"/>
                  </a:lnTo>
                  <a:lnTo>
                    <a:pt x="250825" y="513295"/>
                  </a:lnTo>
                  <a:lnTo>
                    <a:pt x="250796" y="513324"/>
                  </a:lnTo>
                  <a:lnTo>
                    <a:pt x="235320" y="491550"/>
                  </a:lnTo>
                  <a:lnTo>
                    <a:pt x="235350" y="491520"/>
                  </a:lnTo>
                  <a:lnTo>
                    <a:pt x="235362" y="491537"/>
                  </a:lnTo>
                  <a:lnTo>
                    <a:pt x="243276" y="483637"/>
                  </a:lnTo>
                  <a:close/>
                  <a:moveTo>
                    <a:pt x="134866" y="417276"/>
                  </a:moveTo>
                  <a:cubicBezTo>
                    <a:pt x="142293" y="416790"/>
                    <a:pt x="148502" y="422139"/>
                    <a:pt x="149111" y="429433"/>
                  </a:cubicBezTo>
                  <a:lnTo>
                    <a:pt x="160069" y="565949"/>
                  </a:lnTo>
                  <a:lnTo>
                    <a:pt x="235312" y="491552"/>
                  </a:lnTo>
                  <a:lnTo>
                    <a:pt x="250774" y="513312"/>
                  </a:lnTo>
                  <a:lnTo>
                    <a:pt x="158486" y="604607"/>
                  </a:lnTo>
                  <a:cubicBezTo>
                    <a:pt x="156051" y="607038"/>
                    <a:pt x="152642" y="608375"/>
                    <a:pt x="149233" y="608375"/>
                  </a:cubicBezTo>
                  <a:cubicBezTo>
                    <a:pt x="147650" y="608375"/>
                    <a:pt x="146189" y="608132"/>
                    <a:pt x="144606" y="607524"/>
                  </a:cubicBezTo>
                  <a:cubicBezTo>
                    <a:pt x="139858" y="605822"/>
                    <a:pt x="136449" y="601324"/>
                    <a:pt x="136084" y="596219"/>
                  </a:cubicBezTo>
                  <a:lnTo>
                    <a:pt x="122813" y="431499"/>
                  </a:lnTo>
                  <a:cubicBezTo>
                    <a:pt x="122204" y="424205"/>
                    <a:pt x="127683" y="417884"/>
                    <a:pt x="134866" y="417276"/>
                  </a:cubicBezTo>
                  <a:close/>
                  <a:moveTo>
                    <a:pt x="352706" y="225563"/>
                  </a:moveTo>
                  <a:cubicBezTo>
                    <a:pt x="357820" y="222524"/>
                    <a:pt x="364273" y="223253"/>
                    <a:pt x="368535" y="227387"/>
                  </a:cubicBezTo>
                  <a:cubicBezTo>
                    <a:pt x="372796" y="231398"/>
                    <a:pt x="373770" y="237841"/>
                    <a:pt x="371091" y="243069"/>
                  </a:cubicBezTo>
                  <a:lnTo>
                    <a:pt x="272226" y="430890"/>
                  </a:lnTo>
                  <a:cubicBezTo>
                    <a:pt x="269791" y="435266"/>
                    <a:pt x="265165" y="437819"/>
                    <a:pt x="260538" y="437819"/>
                  </a:cubicBezTo>
                  <a:cubicBezTo>
                    <a:pt x="258468" y="437819"/>
                    <a:pt x="256276" y="437333"/>
                    <a:pt x="254328" y="436360"/>
                  </a:cubicBezTo>
                  <a:cubicBezTo>
                    <a:pt x="247875" y="432956"/>
                    <a:pt x="245440" y="425054"/>
                    <a:pt x="248849" y="418490"/>
                  </a:cubicBezTo>
                  <a:lnTo>
                    <a:pt x="326286" y="271515"/>
                  </a:lnTo>
                  <a:lnTo>
                    <a:pt x="168856" y="363420"/>
                  </a:lnTo>
                  <a:cubicBezTo>
                    <a:pt x="162647" y="367067"/>
                    <a:pt x="154489" y="365000"/>
                    <a:pt x="150837" y="358679"/>
                  </a:cubicBezTo>
                  <a:cubicBezTo>
                    <a:pt x="147184" y="352357"/>
                    <a:pt x="149254" y="344334"/>
                    <a:pt x="155585" y="340687"/>
                  </a:cubicBezTo>
                  <a:close/>
                  <a:moveTo>
                    <a:pt x="566404" y="1455"/>
                  </a:moveTo>
                  <a:cubicBezTo>
                    <a:pt x="571395" y="-1098"/>
                    <a:pt x="577483" y="-247"/>
                    <a:pt x="581501" y="3642"/>
                  </a:cubicBezTo>
                  <a:cubicBezTo>
                    <a:pt x="585519" y="7532"/>
                    <a:pt x="586736" y="13488"/>
                    <a:pt x="584423" y="18593"/>
                  </a:cubicBezTo>
                  <a:lnTo>
                    <a:pt x="329475" y="589748"/>
                  </a:lnTo>
                  <a:cubicBezTo>
                    <a:pt x="327649" y="594124"/>
                    <a:pt x="323510" y="597041"/>
                    <a:pt x="318761" y="597527"/>
                  </a:cubicBezTo>
                  <a:cubicBezTo>
                    <a:pt x="318274" y="597527"/>
                    <a:pt x="317909" y="597649"/>
                    <a:pt x="317422" y="597649"/>
                  </a:cubicBezTo>
                  <a:cubicBezTo>
                    <a:pt x="313161" y="597649"/>
                    <a:pt x="309143" y="595583"/>
                    <a:pt x="306708" y="592058"/>
                  </a:cubicBezTo>
                  <a:lnTo>
                    <a:pt x="250825" y="513295"/>
                  </a:lnTo>
                  <a:lnTo>
                    <a:pt x="261886" y="502376"/>
                  </a:lnTo>
                  <a:lnTo>
                    <a:pt x="261888" y="502371"/>
                  </a:lnTo>
                  <a:lnTo>
                    <a:pt x="261904" y="502355"/>
                  </a:lnTo>
                  <a:cubicBezTo>
                    <a:pt x="267017" y="497250"/>
                    <a:pt x="267017" y="488985"/>
                    <a:pt x="261904" y="483758"/>
                  </a:cubicBezTo>
                  <a:cubicBezTo>
                    <a:pt x="259347" y="481145"/>
                    <a:pt x="255999" y="479838"/>
                    <a:pt x="252635" y="479823"/>
                  </a:cubicBezTo>
                  <a:lnTo>
                    <a:pt x="252617" y="479831"/>
                  </a:lnTo>
                  <a:lnTo>
                    <a:pt x="252609" y="479827"/>
                  </a:lnTo>
                  <a:cubicBezTo>
                    <a:pt x="249243" y="479812"/>
                    <a:pt x="245861" y="481090"/>
                    <a:pt x="243241" y="483644"/>
                  </a:cubicBezTo>
                  <a:lnTo>
                    <a:pt x="235350" y="491520"/>
                  </a:lnTo>
                  <a:lnTo>
                    <a:pt x="205898" y="449968"/>
                  </a:lnTo>
                  <a:cubicBezTo>
                    <a:pt x="201637" y="444012"/>
                    <a:pt x="202976" y="435868"/>
                    <a:pt x="208942" y="431614"/>
                  </a:cubicBezTo>
                  <a:cubicBezTo>
                    <a:pt x="214908" y="427360"/>
                    <a:pt x="223187" y="428818"/>
                    <a:pt x="227326" y="434774"/>
                  </a:cubicBezTo>
                  <a:lnTo>
                    <a:pt x="314865" y="557903"/>
                  </a:lnTo>
                  <a:lnTo>
                    <a:pt x="545341" y="41565"/>
                  </a:lnTo>
                  <a:lnTo>
                    <a:pt x="39707" y="296209"/>
                  </a:lnTo>
                  <a:lnTo>
                    <a:pt x="175947" y="383116"/>
                  </a:lnTo>
                  <a:cubicBezTo>
                    <a:pt x="182156" y="387006"/>
                    <a:pt x="183983" y="395149"/>
                    <a:pt x="179965" y="401348"/>
                  </a:cubicBezTo>
                  <a:cubicBezTo>
                    <a:pt x="176069" y="407426"/>
                    <a:pt x="167912" y="409249"/>
                    <a:pt x="161824" y="405360"/>
                  </a:cubicBezTo>
                  <a:lnTo>
                    <a:pt x="6104" y="305933"/>
                  </a:lnTo>
                  <a:cubicBezTo>
                    <a:pt x="2086" y="303381"/>
                    <a:pt x="-227" y="298883"/>
                    <a:pt x="17" y="294143"/>
                  </a:cubicBezTo>
                  <a:cubicBezTo>
                    <a:pt x="260" y="289524"/>
                    <a:pt x="2939" y="285270"/>
                    <a:pt x="7200" y="28308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F0502020204030204"/>
                <a:ea typeface="Microsoft YaHei"/>
                <a:cs typeface="+mn-ea"/>
                <a:sym typeface="+mn-lt"/>
              </a:endParaRPr>
            </a:p>
          </p:txBody>
        </p:sp>
        <p:sp>
          <p:nvSpPr>
            <p:cNvPr id="29" name="fountain-pen-close-up_16941">
              <a:extLst>
                <a:ext uri="{FF2B5EF4-FFF2-40B4-BE49-F238E27FC236}">
                  <a16:creationId xmlns:a16="http://schemas.microsoft.com/office/drawing/2014/main" id="{1E484C4E-C232-4557-8857-86E6AFCFAA60}"/>
                </a:ext>
              </a:extLst>
            </p:cNvPr>
            <p:cNvSpPr>
              <a:spLocks noChangeAspect="1"/>
            </p:cNvSpPr>
            <p:nvPr/>
          </p:nvSpPr>
          <p:spPr bwMode="auto">
            <a:xfrm flipV="1">
              <a:off x="8813215" y="5105780"/>
              <a:ext cx="588447" cy="609685"/>
            </a:xfrm>
            <a:custGeom>
              <a:avLst/>
              <a:gdLst>
                <a:gd name="connsiteX0" fmla="*/ 231093 w 584535"/>
                <a:gd name="connsiteY0" fmla="*/ 221335 h 605631"/>
                <a:gd name="connsiteX1" fmla="*/ 258806 w 584535"/>
                <a:gd name="connsiteY1" fmla="*/ 260395 h 605631"/>
                <a:gd name="connsiteX2" fmla="*/ 261251 w 584535"/>
                <a:gd name="connsiteY2" fmla="*/ 275313 h 605631"/>
                <a:gd name="connsiteX3" fmla="*/ 256497 w 584535"/>
                <a:gd name="connsiteY3" fmla="*/ 307185 h 605631"/>
                <a:gd name="connsiteX4" fmla="*/ 196181 w 584535"/>
                <a:gd name="connsiteY4" fmla="*/ 302845 h 605631"/>
                <a:gd name="connsiteX5" fmla="*/ 162355 w 584535"/>
                <a:gd name="connsiteY5" fmla="*/ 350313 h 605631"/>
                <a:gd name="connsiteX6" fmla="*/ 138174 w 584535"/>
                <a:gd name="connsiteY6" fmla="*/ 337700 h 605631"/>
                <a:gd name="connsiteX7" fmla="*/ 130974 w 584535"/>
                <a:gd name="connsiteY7" fmla="*/ 332411 h 605631"/>
                <a:gd name="connsiteX8" fmla="*/ 119563 w 584535"/>
                <a:gd name="connsiteY8" fmla="*/ 318984 h 605631"/>
                <a:gd name="connsiteX9" fmla="*/ 108967 w 584535"/>
                <a:gd name="connsiteY9" fmla="*/ 278704 h 605631"/>
                <a:gd name="connsiteX10" fmla="*/ 150808 w 584535"/>
                <a:gd name="connsiteY10" fmla="*/ 239644 h 605631"/>
                <a:gd name="connsiteX11" fmla="*/ 231093 w 584535"/>
                <a:gd name="connsiteY11" fmla="*/ 221335 h 605631"/>
                <a:gd name="connsiteX12" fmla="*/ 562095 w 584535"/>
                <a:gd name="connsiteY12" fmla="*/ 196204 h 605631"/>
                <a:gd name="connsiteX13" fmla="*/ 571666 w 584535"/>
                <a:gd name="connsiteY13" fmla="*/ 213752 h 605631"/>
                <a:gd name="connsiteX14" fmla="*/ 545718 w 584535"/>
                <a:gd name="connsiteY14" fmla="*/ 311413 h 605631"/>
                <a:gd name="connsiteX15" fmla="*/ 515287 w 584535"/>
                <a:gd name="connsiteY15" fmla="*/ 379911 h 605631"/>
                <a:gd name="connsiteX16" fmla="*/ 567047 w 584535"/>
                <a:gd name="connsiteY16" fmla="*/ 408124 h 605631"/>
                <a:gd name="connsiteX17" fmla="*/ 441655 w 584535"/>
                <a:gd name="connsiteY17" fmla="*/ 529928 h 605631"/>
                <a:gd name="connsiteX18" fmla="*/ 564738 w 584535"/>
                <a:gd name="connsiteY18" fmla="*/ 575503 h 605631"/>
                <a:gd name="connsiteX19" fmla="*/ 561885 w 584535"/>
                <a:gd name="connsiteY19" fmla="*/ 592322 h 605631"/>
                <a:gd name="connsiteX20" fmla="*/ 376582 w 584535"/>
                <a:gd name="connsiteY20" fmla="*/ 599104 h 605631"/>
                <a:gd name="connsiteX21" fmla="*/ 340581 w 584535"/>
                <a:gd name="connsiteY21" fmla="*/ 579708 h 605631"/>
                <a:gd name="connsiteX22" fmla="*/ 341804 w 584535"/>
                <a:gd name="connsiteY22" fmla="*/ 579843 h 605631"/>
                <a:gd name="connsiteX23" fmla="*/ 285425 w 584535"/>
                <a:gd name="connsiteY23" fmla="*/ 452749 h 605631"/>
                <a:gd name="connsiteX24" fmla="*/ 285425 w 584535"/>
                <a:gd name="connsiteY24" fmla="*/ 435659 h 605631"/>
                <a:gd name="connsiteX25" fmla="*/ 267764 w 584535"/>
                <a:gd name="connsiteY25" fmla="*/ 425350 h 605631"/>
                <a:gd name="connsiteX26" fmla="*/ 264232 w 584535"/>
                <a:gd name="connsiteY26" fmla="*/ 445560 h 605631"/>
                <a:gd name="connsiteX27" fmla="*/ 276051 w 584535"/>
                <a:gd name="connsiteY27" fmla="*/ 456276 h 605631"/>
                <a:gd name="connsiteX28" fmla="*/ 335147 w 584535"/>
                <a:gd name="connsiteY28" fmla="*/ 588389 h 605631"/>
                <a:gd name="connsiteX29" fmla="*/ 325773 w 584535"/>
                <a:gd name="connsiteY29" fmla="*/ 583506 h 605631"/>
                <a:gd name="connsiteX30" fmla="*/ 228231 w 584535"/>
                <a:gd name="connsiteY30" fmla="*/ 509853 h 605631"/>
                <a:gd name="connsiteX31" fmla="*/ 217635 w 584535"/>
                <a:gd name="connsiteY31" fmla="*/ 502258 h 605631"/>
                <a:gd name="connsiteX32" fmla="*/ 163565 w 584535"/>
                <a:gd name="connsiteY32" fmla="*/ 343017 h 605631"/>
                <a:gd name="connsiteX33" fmla="*/ 193181 w 584535"/>
                <a:gd name="connsiteY33" fmla="*/ 309242 h 605631"/>
                <a:gd name="connsiteX34" fmla="*/ 254994 w 584535"/>
                <a:gd name="connsiteY34" fmla="*/ 310463 h 605631"/>
                <a:gd name="connsiteX35" fmla="*/ 340717 w 584535"/>
                <a:gd name="connsiteY35" fmla="*/ 463736 h 605631"/>
                <a:gd name="connsiteX36" fmla="*/ 340717 w 584535"/>
                <a:gd name="connsiteY36" fmla="*/ 490999 h 605631"/>
                <a:gd name="connsiteX37" fmla="*/ 345879 w 584535"/>
                <a:gd name="connsiteY37" fmla="*/ 576859 h 605631"/>
                <a:gd name="connsiteX38" fmla="*/ 345879 w 584535"/>
                <a:gd name="connsiteY38" fmla="*/ 580250 h 605631"/>
                <a:gd name="connsiteX39" fmla="*/ 538382 w 584535"/>
                <a:gd name="connsiteY39" fmla="*/ 579572 h 605631"/>
                <a:gd name="connsiteX40" fmla="*/ 414349 w 584535"/>
                <a:gd name="connsiteY40" fmla="*/ 536710 h 605631"/>
                <a:gd name="connsiteX41" fmla="*/ 414892 w 584535"/>
                <a:gd name="connsiteY41" fmla="*/ 521111 h 605631"/>
                <a:gd name="connsiteX42" fmla="*/ 538654 w 584535"/>
                <a:gd name="connsiteY42" fmla="*/ 466042 h 605631"/>
                <a:gd name="connsiteX43" fmla="*/ 483226 w 584535"/>
                <a:gd name="connsiteY43" fmla="*/ 376927 h 605631"/>
                <a:gd name="connsiteX44" fmla="*/ 480917 w 584535"/>
                <a:gd name="connsiteY44" fmla="*/ 335150 h 605631"/>
                <a:gd name="connsiteX45" fmla="*/ 562972 w 584535"/>
                <a:gd name="connsiteY45" fmla="*/ 201002 h 605631"/>
                <a:gd name="connsiteX46" fmla="*/ 562095 w 584535"/>
                <a:gd name="connsiteY46" fmla="*/ 196204 h 605631"/>
                <a:gd name="connsiteX47" fmla="*/ 135269 w 584535"/>
                <a:gd name="connsiteY47" fmla="*/ 1806 h 605631"/>
                <a:gd name="connsiteX48" fmla="*/ 155716 w 584535"/>
                <a:gd name="connsiteY48" fmla="*/ 20464 h 605631"/>
                <a:gd name="connsiteX49" fmla="*/ 209391 w 584535"/>
                <a:gd name="connsiteY49" fmla="*/ 179698 h 605631"/>
                <a:gd name="connsiteX50" fmla="*/ 226105 w 584535"/>
                <a:gd name="connsiteY50" fmla="*/ 211572 h 605631"/>
                <a:gd name="connsiteX51" fmla="*/ 145796 w 584535"/>
                <a:gd name="connsiteY51" fmla="*/ 229747 h 605631"/>
                <a:gd name="connsiteX52" fmla="*/ 103943 w 584535"/>
                <a:gd name="connsiteY52" fmla="*/ 268810 h 605631"/>
                <a:gd name="connsiteX53" fmla="*/ 99866 w 584535"/>
                <a:gd name="connsiteY53" fmla="*/ 255925 h 605631"/>
                <a:gd name="connsiteX54" fmla="*/ 52850 w 584535"/>
                <a:gd name="connsiteY54" fmla="*/ 171560 h 605631"/>
                <a:gd name="connsiteX55" fmla="*/ 1349 w 584535"/>
                <a:gd name="connsiteY55" fmla="*/ 84483 h 605631"/>
                <a:gd name="connsiteX56" fmla="*/ 37087 w 584535"/>
                <a:gd name="connsiteY56" fmla="*/ 29959 h 605631"/>
                <a:gd name="connsiteX57" fmla="*/ 135269 w 584535"/>
                <a:gd name="connsiteY57" fmla="*/ 1806 h 605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584535" h="605631">
                  <a:moveTo>
                    <a:pt x="231093" y="221335"/>
                  </a:moveTo>
                  <a:cubicBezTo>
                    <a:pt x="242097" y="238966"/>
                    <a:pt x="254867" y="255784"/>
                    <a:pt x="258806" y="260395"/>
                  </a:cubicBezTo>
                  <a:cubicBezTo>
                    <a:pt x="265191" y="267990"/>
                    <a:pt x="261251" y="275313"/>
                    <a:pt x="261251" y="275313"/>
                  </a:cubicBezTo>
                  <a:cubicBezTo>
                    <a:pt x="261251" y="275313"/>
                    <a:pt x="272255" y="292673"/>
                    <a:pt x="256497" y="307185"/>
                  </a:cubicBezTo>
                  <a:cubicBezTo>
                    <a:pt x="256497" y="307185"/>
                    <a:pt x="245901" y="282366"/>
                    <a:pt x="196181" y="302845"/>
                  </a:cubicBezTo>
                  <a:cubicBezTo>
                    <a:pt x="146461" y="323324"/>
                    <a:pt x="162355" y="350313"/>
                    <a:pt x="162355" y="350313"/>
                  </a:cubicBezTo>
                  <a:cubicBezTo>
                    <a:pt x="162355" y="350313"/>
                    <a:pt x="144016" y="349635"/>
                    <a:pt x="138174" y="337700"/>
                  </a:cubicBezTo>
                  <a:cubicBezTo>
                    <a:pt x="138174" y="337700"/>
                    <a:pt x="135457" y="333360"/>
                    <a:pt x="130974" y="332411"/>
                  </a:cubicBezTo>
                  <a:cubicBezTo>
                    <a:pt x="126355" y="331461"/>
                    <a:pt x="121465" y="324273"/>
                    <a:pt x="119563" y="318984"/>
                  </a:cubicBezTo>
                  <a:cubicBezTo>
                    <a:pt x="118205" y="315187"/>
                    <a:pt x="113042" y="293487"/>
                    <a:pt x="108967" y="278704"/>
                  </a:cubicBezTo>
                  <a:cubicBezTo>
                    <a:pt x="120378" y="262565"/>
                    <a:pt x="134235" y="249409"/>
                    <a:pt x="150808" y="239644"/>
                  </a:cubicBezTo>
                  <a:cubicBezTo>
                    <a:pt x="174445" y="225675"/>
                    <a:pt x="201615" y="219979"/>
                    <a:pt x="231093" y="221335"/>
                  </a:cubicBezTo>
                  <a:close/>
                  <a:moveTo>
                    <a:pt x="562095" y="196204"/>
                  </a:moveTo>
                  <a:cubicBezTo>
                    <a:pt x="563031" y="195263"/>
                    <a:pt x="568610" y="204698"/>
                    <a:pt x="571666" y="213752"/>
                  </a:cubicBezTo>
                  <a:cubicBezTo>
                    <a:pt x="584300" y="252274"/>
                    <a:pt x="576285" y="284013"/>
                    <a:pt x="545718" y="311413"/>
                  </a:cubicBezTo>
                  <a:cubicBezTo>
                    <a:pt x="527650" y="327689"/>
                    <a:pt x="473309" y="352783"/>
                    <a:pt x="515287" y="379911"/>
                  </a:cubicBezTo>
                  <a:cubicBezTo>
                    <a:pt x="531454" y="390491"/>
                    <a:pt x="551832" y="396187"/>
                    <a:pt x="567047" y="408124"/>
                  </a:cubicBezTo>
                  <a:cubicBezTo>
                    <a:pt x="633479" y="459938"/>
                    <a:pt x="492872" y="508361"/>
                    <a:pt x="441655" y="529928"/>
                  </a:cubicBezTo>
                  <a:cubicBezTo>
                    <a:pt x="481868" y="548646"/>
                    <a:pt x="531046" y="541322"/>
                    <a:pt x="564738" y="575503"/>
                  </a:cubicBezTo>
                  <a:cubicBezTo>
                    <a:pt x="569764" y="580793"/>
                    <a:pt x="569628" y="590695"/>
                    <a:pt x="561885" y="592322"/>
                  </a:cubicBezTo>
                  <a:cubicBezTo>
                    <a:pt x="486079" y="608328"/>
                    <a:pt x="455241" y="609006"/>
                    <a:pt x="376582" y="599104"/>
                  </a:cubicBezTo>
                  <a:cubicBezTo>
                    <a:pt x="341260" y="594628"/>
                    <a:pt x="327947" y="578623"/>
                    <a:pt x="340581" y="579708"/>
                  </a:cubicBezTo>
                  <a:cubicBezTo>
                    <a:pt x="340989" y="579708"/>
                    <a:pt x="341396" y="579843"/>
                    <a:pt x="341804" y="579843"/>
                  </a:cubicBezTo>
                  <a:lnTo>
                    <a:pt x="285425" y="452749"/>
                  </a:lnTo>
                  <a:cubicBezTo>
                    <a:pt x="288278" y="448680"/>
                    <a:pt x="288414" y="442034"/>
                    <a:pt x="285425" y="435659"/>
                  </a:cubicBezTo>
                  <a:cubicBezTo>
                    <a:pt x="281485" y="427249"/>
                    <a:pt x="273606" y="422637"/>
                    <a:pt x="267764" y="425350"/>
                  </a:cubicBezTo>
                  <a:cubicBezTo>
                    <a:pt x="261923" y="428063"/>
                    <a:pt x="260428" y="437151"/>
                    <a:pt x="264232" y="445560"/>
                  </a:cubicBezTo>
                  <a:cubicBezTo>
                    <a:pt x="266949" y="451257"/>
                    <a:pt x="271568" y="455191"/>
                    <a:pt x="276051" y="456276"/>
                  </a:cubicBezTo>
                  <a:lnTo>
                    <a:pt x="335147" y="588389"/>
                  </a:lnTo>
                  <a:cubicBezTo>
                    <a:pt x="335147" y="588389"/>
                    <a:pt x="331207" y="591373"/>
                    <a:pt x="325773" y="583506"/>
                  </a:cubicBezTo>
                  <a:cubicBezTo>
                    <a:pt x="320203" y="575503"/>
                    <a:pt x="278904" y="524367"/>
                    <a:pt x="228231" y="509853"/>
                  </a:cubicBezTo>
                  <a:cubicBezTo>
                    <a:pt x="228231" y="509853"/>
                    <a:pt x="219537" y="507276"/>
                    <a:pt x="217635" y="502258"/>
                  </a:cubicBezTo>
                  <a:lnTo>
                    <a:pt x="163565" y="343017"/>
                  </a:lnTo>
                  <a:cubicBezTo>
                    <a:pt x="163565" y="343017"/>
                    <a:pt x="161256" y="323485"/>
                    <a:pt x="193181" y="309242"/>
                  </a:cubicBezTo>
                  <a:cubicBezTo>
                    <a:pt x="223884" y="295678"/>
                    <a:pt x="248745" y="300019"/>
                    <a:pt x="254994" y="310463"/>
                  </a:cubicBezTo>
                  <a:cubicBezTo>
                    <a:pt x="254994" y="310463"/>
                    <a:pt x="301999" y="410565"/>
                    <a:pt x="340717" y="463736"/>
                  </a:cubicBezTo>
                  <a:cubicBezTo>
                    <a:pt x="340717" y="463736"/>
                    <a:pt x="344521" y="465906"/>
                    <a:pt x="340717" y="490999"/>
                  </a:cubicBezTo>
                  <a:cubicBezTo>
                    <a:pt x="336913" y="515957"/>
                    <a:pt x="337728" y="526808"/>
                    <a:pt x="345879" y="576859"/>
                  </a:cubicBezTo>
                  <a:cubicBezTo>
                    <a:pt x="345879" y="576859"/>
                    <a:pt x="346151" y="578351"/>
                    <a:pt x="345879" y="580250"/>
                  </a:cubicBezTo>
                  <a:cubicBezTo>
                    <a:pt x="410273" y="586083"/>
                    <a:pt x="475890" y="598290"/>
                    <a:pt x="538382" y="579572"/>
                  </a:cubicBezTo>
                  <a:cubicBezTo>
                    <a:pt x="502110" y="556242"/>
                    <a:pt x="451165" y="562482"/>
                    <a:pt x="414349" y="536710"/>
                  </a:cubicBezTo>
                  <a:cubicBezTo>
                    <a:pt x="409323" y="533183"/>
                    <a:pt x="409866" y="524367"/>
                    <a:pt x="414892" y="521111"/>
                  </a:cubicBezTo>
                  <a:cubicBezTo>
                    <a:pt x="452388" y="497103"/>
                    <a:pt x="504827" y="494526"/>
                    <a:pt x="538654" y="466042"/>
                  </a:cubicBezTo>
                  <a:cubicBezTo>
                    <a:pt x="586882" y="425214"/>
                    <a:pt x="509038" y="403241"/>
                    <a:pt x="483226" y="376927"/>
                  </a:cubicBezTo>
                  <a:cubicBezTo>
                    <a:pt x="469913" y="363498"/>
                    <a:pt x="468147" y="348714"/>
                    <a:pt x="480917" y="335150"/>
                  </a:cubicBezTo>
                  <a:cubicBezTo>
                    <a:pt x="515831" y="298391"/>
                    <a:pt x="584708" y="266923"/>
                    <a:pt x="562972" y="201002"/>
                  </a:cubicBezTo>
                  <a:cubicBezTo>
                    <a:pt x="561987" y="197984"/>
                    <a:pt x="561783" y="196517"/>
                    <a:pt x="562095" y="196204"/>
                  </a:cubicBezTo>
                  <a:close/>
                  <a:moveTo>
                    <a:pt x="135269" y="1806"/>
                  </a:moveTo>
                  <a:cubicBezTo>
                    <a:pt x="144268" y="4476"/>
                    <a:pt x="151470" y="10292"/>
                    <a:pt x="155716" y="20464"/>
                  </a:cubicBezTo>
                  <a:cubicBezTo>
                    <a:pt x="172566" y="61154"/>
                    <a:pt x="201510" y="156641"/>
                    <a:pt x="209391" y="179698"/>
                  </a:cubicBezTo>
                  <a:cubicBezTo>
                    <a:pt x="212516" y="188786"/>
                    <a:pt x="219039" y="200315"/>
                    <a:pt x="226105" y="211572"/>
                  </a:cubicBezTo>
                  <a:cubicBezTo>
                    <a:pt x="196754" y="210216"/>
                    <a:pt x="169440" y="215913"/>
                    <a:pt x="145796" y="229747"/>
                  </a:cubicBezTo>
                  <a:cubicBezTo>
                    <a:pt x="129218" y="239513"/>
                    <a:pt x="115358" y="252805"/>
                    <a:pt x="103943" y="268810"/>
                  </a:cubicBezTo>
                  <a:cubicBezTo>
                    <a:pt x="102312" y="262842"/>
                    <a:pt x="100818" y="257959"/>
                    <a:pt x="99866" y="255925"/>
                  </a:cubicBezTo>
                  <a:cubicBezTo>
                    <a:pt x="96741" y="248736"/>
                    <a:pt x="76222" y="206825"/>
                    <a:pt x="52850" y="171560"/>
                  </a:cubicBezTo>
                  <a:cubicBezTo>
                    <a:pt x="29477" y="136296"/>
                    <a:pt x="5154" y="91672"/>
                    <a:pt x="1349" y="84483"/>
                  </a:cubicBezTo>
                  <a:cubicBezTo>
                    <a:pt x="-2456" y="77295"/>
                    <a:pt x="-418" y="51117"/>
                    <a:pt x="37087" y="29959"/>
                  </a:cubicBezTo>
                  <a:cubicBezTo>
                    <a:pt x="65114" y="14090"/>
                    <a:pt x="108275" y="-6205"/>
                    <a:pt x="135269" y="180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F0502020204030204"/>
                <a:ea typeface="Microsoft YaHei"/>
                <a:cs typeface="+mn-ea"/>
                <a:sym typeface="+mn-lt"/>
              </a:endParaRPr>
            </a:p>
          </p:txBody>
        </p:sp>
      </p:grpSp>
      <p:sp>
        <p:nvSpPr>
          <p:cNvPr id="65" name="ruler_151545">
            <a:extLst>
              <a:ext uri="{FF2B5EF4-FFF2-40B4-BE49-F238E27FC236}">
                <a16:creationId xmlns:a16="http://schemas.microsoft.com/office/drawing/2014/main" id="{EA67D2C7-DCC3-481E-8ED8-C15C736E6A2B}"/>
              </a:ext>
            </a:extLst>
          </p:cNvPr>
          <p:cNvSpPr>
            <a:spLocks noChangeAspect="1"/>
          </p:cNvSpPr>
          <p:nvPr/>
        </p:nvSpPr>
        <p:spPr bwMode="auto">
          <a:xfrm>
            <a:off x="1416175" y="4419705"/>
            <a:ext cx="609685" cy="607499"/>
          </a:xfrm>
          <a:custGeom>
            <a:avLst/>
            <a:gdLst>
              <a:gd name="T0" fmla="*/ 6505 w 6574"/>
              <a:gd name="T1" fmla="*/ 1786 h 6560"/>
              <a:gd name="T2" fmla="*/ 4774 w 6574"/>
              <a:gd name="T3" fmla="*/ 54 h 6560"/>
              <a:gd name="T4" fmla="*/ 4577 w 6574"/>
              <a:gd name="T5" fmla="*/ 54 h 6560"/>
              <a:gd name="T6" fmla="*/ 55 w 6574"/>
              <a:gd name="T7" fmla="*/ 4577 h 6560"/>
              <a:gd name="T8" fmla="*/ 55 w 6574"/>
              <a:gd name="T9" fmla="*/ 4773 h 6560"/>
              <a:gd name="T10" fmla="*/ 1786 w 6574"/>
              <a:gd name="T11" fmla="*/ 6505 h 6560"/>
              <a:gd name="T12" fmla="*/ 1982 w 6574"/>
              <a:gd name="T13" fmla="*/ 6505 h 6560"/>
              <a:gd name="T14" fmla="*/ 6505 w 6574"/>
              <a:gd name="T15" fmla="*/ 1982 h 6560"/>
              <a:gd name="T16" fmla="*/ 6505 w 6574"/>
              <a:gd name="T17" fmla="*/ 1786 h 6560"/>
              <a:gd name="T18" fmla="*/ 1884 w 6574"/>
              <a:gd name="T19" fmla="*/ 6210 h 6560"/>
              <a:gd name="T20" fmla="*/ 350 w 6574"/>
              <a:gd name="T21" fmla="*/ 4675 h 6560"/>
              <a:gd name="T22" fmla="*/ 655 w 6574"/>
              <a:gd name="T23" fmla="*/ 4369 h 6560"/>
              <a:gd name="T24" fmla="*/ 1052 w 6574"/>
              <a:gd name="T25" fmla="*/ 4766 h 6560"/>
              <a:gd name="T26" fmla="*/ 1248 w 6574"/>
              <a:gd name="T27" fmla="*/ 4569 h 6560"/>
              <a:gd name="T28" fmla="*/ 852 w 6574"/>
              <a:gd name="T29" fmla="*/ 4173 h 6560"/>
              <a:gd name="T30" fmla="*/ 1158 w 6574"/>
              <a:gd name="T31" fmla="*/ 3867 h 6560"/>
              <a:gd name="T32" fmla="*/ 1808 w 6574"/>
              <a:gd name="T33" fmla="*/ 4517 h 6560"/>
              <a:gd name="T34" fmla="*/ 2005 w 6574"/>
              <a:gd name="T35" fmla="*/ 4320 h 6560"/>
              <a:gd name="T36" fmla="*/ 1355 w 6574"/>
              <a:gd name="T37" fmla="*/ 3670 h 6560"/>
              <a:gd name="T38" fmla="*/ 1661 w 6574"/>
              <a:gd name="T39" fmla="*/ 3364 h 6560"/>
              <a:gd name="T40" fmla="*/ 2057 w 6574"/>
              <a:gd name="T41" fmla="*/ 3761 h 6560"/>
              <a:gd name="T42" fmla="*/ 2253 w 6574"/>
              <a:gd name="T43" fmla="*/ 3564 h 6560"/>
              <a:gd name="T44" fmla="*/ 1857 w 6574"/>
              <a:gd name="T45" fmla="*/ 3168 h 6560"/>
              <a:gd name="T46" fmla="*/ 2163 w 6574"/>
              <a:gd name="T47" fmla="*/ 2862 h 6560"/>
              <a:gd name="T48" fmla="*/ 2813 w 6574"/>
              <a:gd name="T49" fmla="*/ 3512 h 6560"/>
              <a:gd name="T50" fmla="*/ 3010 w 6574"/>
              <a:gd name="T51" fmla="*/ 3315 h 6560"/>
              <a:gd name="T52" fmla="*/ 2360 w 6574"/>
              <a:gd name="T53" fmla="*/ 2665 h 6560"/>
              <a:gd name="T54" fmla="*/ 2666 w 6574"/>
              <a:gd name="T55" fmla="*/ 2359 h 6560"/>
              <a:gd name="T56" fmla="*/ 3062 w 6574"/>
              <a:gd name="T57" fmla="*/ 2756 h 6560"/>
              <a:gd name="T58" fmla="*/ 3259 w 6574"/>
              <a:gd name="T59" fmla="*/ 2559 h 6560"/>
              <a:gd name="T60" fmla="*/ 2862 w 6574"/>
              <a:gd name="T61" fmla="*/ 2163 h 6560"/>
              <a:gd name="T62" fmla="*/ 3168 w 6574"/>
              <a:gd name="T63" fmla="*/ 1857 h 6560"/>
              <a:gd name="T64" fmla="*/ 3818 w 6574"/>
              <a:gd name="T65" fmla="*/ 2507 h 6560"/>
              <a:gd name="T66" fmla="*/ 4015 w 6574"/>
              <a:gd name="T67" fmla="*/ 2310 h 6560"/>
              <a:gd name="T68" fmla="*/ 3365 w 6574"/>
              <a:gd name="T69" fmla="*/ 1660 h 6560"/>
              <a:gd name="T70" fmla="*/ 3671 w 6574"/>
              <a:gd name="T71" fmla="*/ 1354 h 6560"/>
              <a:gd name="T72" fmla="*/ 4067 w 6574"/>
              <a:gd name="T73" fmla="*/ 1750 h 6560"/>
              <a:gd name="T74" fmla="*/ 4264 w 6574"/>
              <a:gd name="T75" fmla="*/ 1554 h 6560"/>
              <a:gd name="T76" fmla="*/ 3867 w 6574"/>
              <a:gd name="T77" fmla="*/ 1158 h 6560"/>
              <a:gd name="T78" fmla="*/ 4173 w 6574"/>
              <a:gd name="T79" fmla="*/ 852 h 6560"/>
              <a:gd name="T80" fmla="*/ 4823 w 6574"/>
              <a:gd name="T81" fmla="*/ 1502 h 6560"/>
              <a:gd name="T82" fmla="*/ 5020 w 6574"/>
              <a:gd name="T83" fmla="*/ 1305 h 6560"/>
              <a:gd name="T84" fmla="*/ 4370 w 6574"/>
              <a:gd name="T85" fmla="*/ 655 h 6560"/>
              <a:gd name="T86" fmla="*/ 4676 w 6574"/>
              <a:gd name="T87" fmla="*/ 349 h 6560"/>
              <a:gd name="T88" fmla="*/ 6211 w 6574"/>
              <a:gd name="T89" fmla="*/ 1884 h 6560"/>
              <a:gd name="T90" fmla="*/ 1884 w 6574"/>
              <a:gd name="T91" fmla="*/ 6210 h 65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6574" h="6560">
                <a:moveTo>
                  <a:pt x="6505" y="1786"/>
                </a:moveTo>
                <a:lnTo>
                  <a:pt x="4774" y="54"/>
                </a:lnTo>
                <a:cubicBezTo>
                  <a:pt x="4720" y="0"/>
                  <a:pt x="4632" y="0"/>
                  <a:pt x="4577" y="54"/>
                </a:cubicBezTo>
                <a:lnTo>
                  <a:pt x="55" y="4577"/>
                </a:lnTo>
                <a:cubicBezTo>
                  <a:pt x="0" y="4631"/>
                  <a:pt x="0" y="4719"/>
                  <a:pt x="55" y="4773"/>
                </a:cubicBezTo>
                <a:lnTo>
                  <a:pt x="1786" y="6505"/>
                </a:lnTo>
                <a:cubicBezTo>
                  <a:pt x="1838" y="6560"/>
                  <a:pt x="1938" y="6558"/>
                  <a:pt x="1982" y="6505"/>
                </a:cubicBezTo>
                <a:lnTo>
                  <a:pt x="6505" y="1982"/>
                </a:lnTo>
                <a:cubicBezTo>
                  <a:pt x="6547" y="1953"/>
                  <a:pt x="6574" y="1854"/>
                  <a:pt x="6505" y="1786"/>
                </a:cubicBezTo>
                <a:close/>
                <a:moveTo>
                  <a:pt x="1884" y="6210"/>
                </a:moveTo>
                <a:lnTo>
                  <a:pt x="350" y="4675"/>
                </a:lnTo>
                <a:lnTo>
                  <a:pt x="655" y="4369"/>
                </a:lnTo>
                <a:lnTo>
                  <a:pt x="1052" y="4766"/>
                </a:lnTo>
                <a:lnTo>
                  <a:pt x="1248" y="4569"/>
                </a:lnTo>
                <a:lnTo>
                  <a:pt x="852" y="4173"/>
                </a:lnTo>
                <a:lnTo>
                  <a:pt x="1158" y="3867"/>
                </a:lnTo>
                <a:lnTo>
                  <a:pt x="1808" y="4517"/>
                </a:lnTo>
                <a:lnTo>
                  <a:pt x="2005" y="4320"/>
                </a:lnTo>
                <a:lnTo>
                  <a:pt x="1355" y="3670"/>
                </a:lnTo>
                <a:lnTo>
                  <a:pt x="1661" y="3364"/>
                </a:lnTo>
                <a:lnTo>
                  <a:pt x="2057" y="3761"/>
                </a:lnTo>
                <a:lnTo>
                  <a:pt x="2253" y="3564"/>
                </a:lnTo>
                <a:lnTo>
                  <a:pt x="1857" y="3168"/>
                </a:lnTo>
                <a:lnTo>
                  <a:pt x="2163" y="2862"/>
                </a:lnTo>
                <a:lnTo>
                  <a:pt x="2813" y="3512"/>
                </a:lnTo>
                <a:lnTo>
                  <a:pt x="3010" y="3315"/>
                </a:lnTo>
                <a:lnTo>
                  <a:pt x="2360" y="2665"/>
                </a:lnTo>
                <a:lnTo>
                  <a:pt x="2666" y="2359"/>
                </a:lnTo>
                <a:lnTo>
                  <a:pt x="3062" y="2756"/>
                </a:lnTo>
                <a:lnTo>
                  <a:pt x="3259" y="2559"/>
                </a:lnTo>
                <a:lnTo>
                  <a:pt x="2862" y="2163"/>
                </a:lnTo>
                <a:lnTo>
                  <a:pt x="3168" y="1857"/>
                </a:lnTo>
                <a:lnTo>
                  <a:pt x="3818" y="2507"/>
                </a:lnTo>
                <a:lnTo>
                  <a:pt x="4015" y="2310"/>
                </a:lnTo>
                <a:lnTo>
                  <a:pt x="3365" y="1660"/>
                </a:lnTo>
                <a:lnTo>
                  <a:pt x="3671" y="1354"/>
                </a:lnTo>
                <a:lnTo>
                  <a:pt x="4067" y="1750"/>
                </a:lnTo>
                <a:lnTo>
                  <a:pt x="4264" y="1554"/>
                </a:lnTo>
                <a:lnTo>
                  <a:pt x="3867" y="1158"/>
                </a:lnTo>
                <a:lnTo>
                  <a:pt x="4173" y="852"/>
                </a:lnTo>
                <a:lnTo>
                  <a:pt x="4823" y="1502"/>
                </a:lnTo>
                <a:lnTo>
                  <a:pt x="5020" y="1305"/>
                </a:lnTo>
                <a:lnTo>
                  <a:pt x="4370" y="655"/>
                </a:lnTo>
                <a:lnTo>
                  <a:pt x="4676" y="349"/>
                </a:lnTo>
                <a:lnTo>
                  <a:pt x="6211" y="1884"/>
                </a:lnTo>
                <a:lnTo>
                  <a:pt x="1884" y="621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36" name="paper-aeroplane-shape_18344">
            <a:extLst>
              <a:ext uri="{FF2B5EF4-FFF2-40B4-BE49-F238E27FC236}">
                <a16:creationId xmlns:a16="http://schemas.microsoft.com/office/drawing/2014/main" id="{25DFCC45-E1EB-43DB-AD53-059139F76D3A}"/>
              </a:ext>
            </a:extLst>
          </p:cNvPr>
          <p:cNvSpPr>
            <a:spLocks noChangeAspect="1"/>
          </p:cNvSpPr>
          <p:nvPr/>
        </p:nvSpPr>
        <p:spPr bwMode="auto">
          <a:xfrm>
            <a:off x="4547727" y="1717105"/>
            <a:ext cx="891147" cy="890222"/>
          </a:xfrm>
          <a:custGeom>
            <a:avLst/>
            <a:gdLst>
              <a:gd name="connsiteX0" fmla="*/ 307530 w 607181"/>
              <a:gd name="connsiteY0" fmla="*/ 454721 h 606551"/>
              <a:gd name="connsiteX1" fmla="*/ 302084 w 607181"/>
              <a:gd name="connsiteY1" fmla="*/ 460160 h 606551"/>
              <a:gd name="connsiteX2" fmla="*/ 294270 w 607181"/>
              <a:gd name="connsiteY2" fmla="*/ 466425 h 606551"/>
              <a:gd name="connsiteX3" fmla="*/ 307530 w 607181"/>
              <a:gd name="connsiteY3" fmla="*/ 493970 h 606551"/>
              <a:gd name="connsiteX4" fmla="*/ 233421 w 607181"/>
              <a:gd name="connsiteY4" fmla="*/ 419374 h 606551"/>
              <a:gd name="connsiteX5" fmla="*/ 260531 w 607181"/>
              <a:gd name="connsiteY5" fmla="*/ 432496 h 606551"/>
              <a:gd name="connsiteX6" fmla="*/ 266687 w 607181"/>
              <a:gd name="connsiteY6" fmla="*/ 424812 h 606551"/>
              <a:gd name="connsiteX7" fmla="*/ 272133 w 607181"/>
              <a:gd name="connsiteY7" fmla="*/ 419374 h 606551"/>
              <a:gd name="connsiteX8" fmla="*/ 387794 w 607181"/>
              <a:gd name="connsiteY8" fmla="*/ 374569 h 606551"/>
              <a:gd name="connsiteX9" fmla="*/ 341743 w 607181"/>
              <a:gd name="connsiteY9" fmla="*/ 420675 h 606551"/>
              <a:gd name="connsiteX10" fmla="*/ 380573 w 607181"/>
              <a:gd name="connsiteY10" fmla="*/ 501418 h 606551"/>
              <a:gd name="connsiteX11" fmla="*/ 387794 w 607181"/>
              <a:gd name="connsiteY11" fmla="*/ 495270 h 606551"/>
              <a:gd name="connsiteX12" fmla="*/ 26305 w 607181"/>
              <a:gd name="connsiteY12" fmla="*/ 370560 h 606551"/>
              <a:gd name="connsiteX13" fmla="*/ 32580 w 607181"/>
              <a:gd name="connsiteY13" fmla="*/ 496832 h 606551"/>
              <a:gd name="connsiteX14" fmla="*/ 102197 w 607181"/>
              <a:gd name="connsiteY14" fmla="*/ 516340 h 606551"/>
              <a:gd name="connsiteX15" fmla="*/ 26305 w 607181"/>
              <a:gd name="connsiteY15" fmla="*/ 370560 h 606551"/>
              <a:gd name="connsiteX16" fmla="*/ 228922 w 607181"/>
              <a:gd name="connsiteY16" fmla="*/ 336976 h 606551"/>
              <a:gd name="connsiteX17" fmla="*/ 222529 w 607181"/>
              <a:gd name="connsiteY17" fmla="*/ 343360 h 606551"/>
              <a:gd name="connsiteX18" fmla="*/ 307174 w 607181"/>
              <a:gd name="connsiteY18" fmla="*/ 384381 h 606551"/>
              <a:gd name="connsiteX19" fmla="*/ 354647 w 607181"/>
              <a:gd name="connsiteY19" fmla="*/ 336976 h 606551"/>
              <a:gd name="connsiteX20" fmla="*/ 435148 w 607181"/>
              <a:gd name="connsiteY20" fmla="*/ 279640 h 606551"/>
              <a:gd name="connsiteX21" fmla="*/ 426388 w 607181"/>
              <a:gd name="connsiteY21" fmla="*/ 283186 h 606551"/>
              <a:gd name="connsiteX22" fmla="*/ 275566 w 607181"/>
              <a:gd name="connsiteY22" fmla="*/ 433797 h 606551"/>
              <a:gd name="connsiteX23" fmla="*/ 265266 w 607181"/>
              <a:gd name="connsiteY23" fmla="*/ 454603 h 606551"/>
              <a:gd name="connsiteX24" fmla="*/ 266687 w 607181"/>
              <a:gd name="connsiteY24" fmla="*/ 459568 h 606551"/>
              <a:gd name="connsiteX25" fmla="*/ 271422 w 607181"/>
              <a:gd name="connsiteY25" fmla="*/ 461696 h 606551"/>
              <a:gd name="connsiteX26" fmla="*/ 272251 w 607181"/>
              <a:gd name="connsiteY26" fmla="*/ 461578 h 606551"/>
              <a:gd name="connsiteX27" fmla="*/ 293205 w 607181"/>
              <a:gd name="connsiteY27" fmla="*/ 451293 h 606551"/>
              <a:gd name="connsiteX28" fmla="*/ 309424 w 607181"/>
              <a:gd name="connsiteY28" fmla="*/ 435097 h 606551"/>
              <a:gd name="connsiteX29" fmla="*/ 443909 w 607181"/>
              <a:gd name="connsiteY29" fmla="*/ 300801 h 606551"/>
              <a:gd name="connsiteX30" fmla="*/ 447578 w 607181"/>
              <a:gd name="connsiteY30" fmla="*/ 291934 h 606551"/>
              <a:gd name="connsiteX31" fmla="*/ 443909 w 607181"/>
              <a:gd name="connsiteY31" fmla="*/ 283186 h 606551"/>
              <a:gd name="connsiteX32" fmla="*/ 435148 w 607181"/>
              <a:gd name="connsiteY32" fmla="*/ 279640 h 606551"/>
              <a:gd name="connsiteX33" fmla="*/ 435148 w 607181"/>
              <a:gd name="connsiteY33" fmla="*/ 266990 h 606551"/>
              <a:gd name="connsiteX34" fmla="*/ 452787 w 607181"/>
              <a:gd name="connsiteY34" fmla="*/ 274320 h 606551"/>
              <a:gd name="connsiteX35" fmla="*/ 460127 w 607181"/>
              <a:gd name="connsiteY35" fmla="*/ 291934 h 606551"/>
              <a:gd name="connsiteX36" fmla="*/ 452787 w 607181"/>
              <a:gd name="connsiteY36" fmla="*/ 309667 h 606551"/>
              <a:gd name="connsiteX37" fmla="*/ 400461 w 607181"/>
              <a:gd name="connsiteY37" fmla="*/ 361920 h 606551"/>
              <a:gd name="connsiteX38" fmla="*/ 400461 w 607181"/>
              <a:gd name="connsiteY38" fmla="*/ 399986 h 606551"/>
              <a:gd name="connsiteX39" fmla="*/ 411116 w 607181"/>
              <a:gd name="connsiteY39" fmla="*/ 389465 h 606551"/>
              <a:gd name="connsiteX40" fmla="*/ 419995 w 607181"/>
              <a:gd name="connsiteY40" fmla="*/ 389465 h 606551"/>
              <a:gd name="connsiteX41" fmla="*/ 419995 w 607181"/>
              <a:gd name="connsiteY41" fmla="*/ 398331 h 606551"/>
              <a:gd name="connsiteX42" fmla="*/ 400461 w 607181"/>
              <a:gd name="connsiteY42" fmla="*/ 417837 h 606551"/>
              <a:gd name="connsiteX43" fmla="*/ 400461 w 607181"/>
              <a:gd name="connsiteY43" fmla="*/ 498226 h 606551"/>
              <a:gd name="connsiteX44" fmla="*/ 398212 w 607181"/>
              <a:gd name="connsiteY44" fmla="*/ 503073 h 606551"/>
              <a:gd name="connsiteX45" fmla="*/ 382467 w 607181"/>
              <a:gd name="connsiteY45" fmla="*/ 516313 h 606551"/>
              <a:gd name="connsiteX46" fmla="*/ 378323 w 607181"/>
              <a:gd name="connsiteY46" fmla="*/ 517850 h 606551"/>
              <a:gd name="connsiteX47" fmla="*/ 377021 w 607181"/>
              <a:gd name="connsiteY47" fmla="*/ 517614 h 606551"/>
              <a:gd name="connsiteX48" fmla="*/ 372641 w 607181"/>
              <a:gd name="connsiteY48" fmla="*/ 514185 h 606551"/>
              <a:gd name="connsiteX49" fmla="*/ 332272 w 607181"/>
              <a:gd name="connsiteY49" fmla="*/ 430132 h 606551"/>
              <a:gd name="connsiteX50" fmla="*/ 320197 w 607181"/>
              <a:gd name="connsiteY50" fmla="*/ 442072 h 606551"/>
              <a:gd name="connsiteX51" fmla="*/ 320197 w 607181"/>
              <a:gd name="connsiteY51" fmla="*/ 498226 h 606551"/>
              <a:gd name="connsiteX52" fmla="*/ 317947 w 607181"/>
              <a:gd name="connsiteY52" fmla="*/ 503073 h 606551"/>
              <a:gd name="connsiteX53" fmla="*/ 309897 w 607181"/>
              <a:gd name="connsiteY53" fmla="*/ 509811 h 606551"/>
              <a:gd name="connsiteX54" fmla="*/ 305872 w 607181"/>
              <a:gd name="connsiteY54" fmla="*/ 511348 h 606551"/>
              <a:gd name="connsiteX55" fmla="*/ 304570 w 607181"/>
              <a:gd name="connsiteY55" fmla="*/ 511112 h 606551"/>
              <a:gd name="connsiteX56" fmla="*/ 300190 w 607181"/>
              <a:gd name="connsiteY56" fmla="*/ 507683 h 606551"/>
              <a:gd name="connsiteX57" fmla="*/ 283024 w 607181"/>
              <a:gd name="connsiteY57" fmla="*/ 471981 h 606551"/>
              <a:gd name="connsiteX58" fmla="*/ 273908 w 607181"/>
              <a:gd name="connsiteY58" fmla="*/ 474109 h 606551"/>
              <a:gd name="connsiteX59" fmla="*/ 271422 w 607181"/>
              <a:gd name="connsiteY59" fmla="*/ 474228 h 606551"/>
              <a:gd name="connsiteX60" fmla="*/ 257216 w 607181"/>
              <a:gd name="connsiteY60" fmla="*/ 467844 h 606551"/>
              <a:gd name="connsiteX61" fmla="*/ 252717 w 607181"/>
              <a:gd name="connsiteY61" fmla="*/ 452948 h 606551"/>
              <a:gd name="connsiteX62" fmla="*/ 254967 w 607181"/>
              <a:gd name="connsiteY62" fmla="*/ 443845 h 606551"/>
              <a:gd name="connsiteX63" fmla="*/ 218386 w 607181"/>
              <a:gd name="connsiteY63" fmla="*/ 426113 h 606551"/>
              <a:gd name="connsiteX64" fmla="*/ 214953 w 607181"/>
              <a:gd name="connsiteY64" fmla="*/ 421502 h 606551"/>
              <a:gd name="connsiteX65" fmla="*/ 216729 w 607181"/>
              <a:gd name="connsiteY65" fmla="*/ 415946 h 606551"/>
              <a:gd name="connsiteX66" fmla="*/ 224068 w 607181"/>
              <a:gd name="connsiteY66" fmla="*/ 408616 h 606551"/>
              <a:gd name="connsiteX67" fmla="*/ 228567 w 607181"/>
              <a:gd name="connsiteY67" fmla="*/ 406725 h 606551"/>
              <a:gd name="connsiteX68" fmla="*/ 284800 w 607181"/>
              <a:gd name="connsiteY68" fmla="*/ 406725 h 606551"/>
              <a:gd name="connsiteX69" fmla="*/ 297704 w 607181"/>
              <a:gd name="connsiteY69" fmla="*/ 393839 h 606551"/>
              <a:gd name="connsiteX70" fmla="*/ 209034 w 607181"/>
              <a:gd name="connsiteY70" fmla="*/ 350807 h 606551"/>
              <a:gd name="connsiteX71" fmla="*/ 205600 w 607181"/>
              <a:gd name="connsiteY71" fmla="*/ 346197 h 606551"/>
              <a:gd name="connsiteX72" fmla="*/ 207376 w 607181"/>
              <a:gd name="connsiteY72" fmla="*/ 340759 h 606551"/>
              <a:gd name="connsiteX73" fmla="*/ 221819 w 607181"/>
              <a:gd name="connsiteY73" fmla="*/ 326218 h 606551"/>
              <a:gd name="connsiteX74" fmla="*/ 226318 w 607181"/>
              <a:gd name="connsiteY74" fmla="*/ 324326 h 606551"/>
              <a:gd name="connsiteX75" fmla="*/ 307648 w 607181"/>
              <a:gd name="connsiteY75" fmla="*/ 324326 h 606551"/>
              <a:gd name="connsiteX76" fmla="*/ 326708 w 607181"/>
              <a:gd name="connsiteY76" fmla="*/ 305293 h 606551"/>
              <a:gd name="connsiteX77" fmla="*/ 335705 w 607181"/>
              <a:gd name="connsiteY77" fmla="*/ 305293 h 606551"/>
              <a:gd name="connsiteX78" fmla="*/ 335705 w 607181"/>
              <a:gd name="connsiteY78" fmla="*/ 314159 h 606551"/>
              <a:gd name="connsiteX79" fmla="*/ 325524 w 607181"/>
              <a:gd name="connsiteY79" fmla="*/ 324326 h 606551"/>
              <a:gd name="connsiteX80" fmla="*/ 367314 w 607181"/>
              <a:gd name="connsiteY80" fmla="*/ 324326 h 606551"/>
              <a:gd name="connsiteX81" fmla="*/ 417390 w 607181"/>
              <a:gd name="connsiteY81" fmla="*/ 274320 h 606551"/>
              <a:gd name="connsiteX82" fmla="*/ 435148 w 607181"/>
              <a:gd name="connsiteY82" fmla="*/ 266990 h 606551"/>
              <a:gd name="connsiteX83" fmla="*/ 314010 w 607181"/>
              <a:gd name="connsiteY83" fmla="*/ 33243 h 606551"/>
              <a:gd name="connsiteX84" fmla="*/ 115458 w 607181"/>
              <a:gd name="connsiteY84" fmla="*/ 115415 h 606551"/>
              <a:gd name="connsiteX85" fmla="*/ 115458 w 607181"/>
              <a:gd name="connsiteY85" fmla="*/ 511847 h 606551"/>
              <a:gd name="connsiteX86" fmla="*/ 117944 w 607181"/>
              <a:gd name="connsiteY86" fmla="*/ 514212 h 606551"/>
              <a:gd name="connsiteX87" fmla="*/ 223081 w 607181"/>
              <a:gd name="connsiteY87" fmla="*/ 473540 h 606551"/>
              <a:gd name="connsiteX88" fmla="*/ 231724 w 607181"/>
              <a:gd name="connsiteY88" fmla="*/ 475905 h 606551"/>
              <a:gd name="connsiteX89" fmla="*/ 229356 w 607181"/>
              <a:gd name="connsiteY89" fmla="*/ 484417 h 606551"/>
              <a:gd name="connsiteX90" fmla="*/ 129429 w 607181"/>
              <a:gd name="connsiteY90" fmla="*/ 524853 h 606551"/>
              <a:gd name="connsiteX91" fmla="*/ 314010 w 607181"/>
              <a:gd name="connsiteY91" fmla="*/ 593900 h 606551"/>
              <a:gd name="connsiteX92" fmla="*/ 512443 w 607181"/>
              <a:gd name="connsiteY92" fmla="*/ 511847 h 606551"/>
              <a:gd name="connsiteX93" fmla="*/ 525467 w 607181"/>
              <a:gd name="connsiteY93" fmla="*/ 129248 h 606551"/>
              <a:gd name="connsiteX94" fmla="*/ 480239 w 607181"/>
              <a:gd name="connsiteY94" fmla="*/ 237430 h 606551"/>
              <a:gd name="connsiteX95" fmla="*/ 474793 w 607181"/>
              <a:gd name="connsiteY95" fmla="*/ 240504 h 606551"/>
              <a:gd name="connsiteX96" fmla="*/ 471596 w 607181"/>
              <a:gd name="connsiteY96" fmla="*/ 239677 h 606551"/>
              <a:gd name="connsiteX97" fmla="*/ 469346 w 607181"/>
              <a:gd name="connsiteY97" fmla="*/ 231046 h 606551"/>
              <a:gd name="connsiteX98" fmla="*/ 514929 w 607181"/>
              <a:gd name="connsiteY98" fmla="*/ 117779 h 606551"/>
              <a:gd name="connsiteX99" fmla="*/ 512443 w 607181"/>
              <a:gd name="connsiteY99" fmla="*/ 115415 h 606551"/>
              <a:gd name="connsiteX100" fmla="*/ 314010 w 607181"/>
              <a:gd name="connsiteY100" fmla="*/ 33243 h 606551"/>
              <a:gd name="connsiteX101" fmla="*/ 446555 w 607181"/>
              <a:gd name="connsiteY101" fmla="*/ 12833 h 606551"/>
              <a:gd name="connsiteX102" fmla="*/ 371432 w 607181"/>
              <a:gd name="connsiteY102" fmla="*/ 26268 h 606551"/>
              <a:gd name="connsiteX103" fmla="*/ 516942 w 607181"/>
              <a:gd name="connsiteY103" fmla="*/ 102173 h 606551"/>
              <a:gd name="connsiteX104" fmla="*/ 497525 w 607181"/>
              <a:gd name="connsiteY104" fmla="*/ 32652 h 606551"/>
              <a:gd name="connsiteX105" fmla="*/ 446555 w 607181"/>
              <a:gd name="connsiteY105" fmla="*/ 12833 h 606551"/>
              <a:gd name="connsiteX106" fmla="*/ 438090 w 607181"/>
              <a:gd name="connsiteY106" fmla="*/ 20 h 606551"/>
              <a:gd name="connsiteX107" fmla="*/ 506405 w 607181"/>
              <a:gd name="connsiteY107" fmla="*/ 23667 h 606551"/>
              <a:gd name="connsiteX108" fmla="*/ 528308 w 607181"/>
              <a:gd name="connsiteY108" fmla="*/ 113641 h 606551"/>
              <a:gd name="connsiteX109" fmla="*/ 521441 w 607181"/>
              <a:gd name="connsiteY109" fmla="*/ 520715 h 606551"/>
              <a:gd name="connsiteX110" fmla="*/ 314010 w 607181"/>
              <a:gd name="connsiteY110" fmla="*/ 606551 h 606551"/>
              <a:gd name="connsiteX111" fmla="*/ 113682 w 607181"/>
              <a:gd name="connsiteY111" fmla="*/ 527690 h 606551"/>
              <a:gd name="connsiteX112" fmla="*/ 89884 w 607181"/>
              <a:gd name="connsiteY112" fmla="*/ 529464 h 606551"/>
              <a:gd name="connsiteX113" fmla="*/ 23700 w 607181"/>
              <a:gd name="connsiteY113" fmla="*/ 505817 h 606551"/>
              <a:gd name="connsiteX114" fmla="*/ 21 w 607181"/>
              <a:gd name="connsiteY114" fmla="*/ 437597 h 606551"/>
              <a:gd name="connsiteX115" fmla="*/ 22516 w 607181"/>
              <a:gd name="connsiteY115" fmla="*/ 345613 h 606551"/>
              <a:gd name="connsiteX116" fmla="*/ 106578 w 607181"/>
              <a:gd name="connsiteY116" fmla="*/ 106429 h 606551"/>
              <a:gd name="connsiteX117" fmla="*/ 314010 w 607181"/>
              <a:gd name="connsiteY117" fmla="*/ 20711 h 606551"/>
              <a:gd name="connsiteX118" fmla="*/ 346450 w 607181"/>
              <a:gd name="connsiteY118" fmla="*/ 22484 h 606551"/>
              <a:gd name="connsiteX119" fmla="*/ 438090 w 607181"/>
              <a:gd name="connsiteY119" fmla="*/ 20 h 6065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</a:cxnLst>
            <a:rect l="l" t="t" r="r" b="b"/>
            <a:pathLst>
              <a:path w="607181" h="606551">
                <a:moveTo>
                  <a:pt x="307530" y="454721"/>
                </a:moveTo>
                <a:lnTo>
                  <a:pt x="302084" y="460160"/>
                </a:lnTo>
                <a:cubicBezTo>
                  <a:pt x="299716" y="462524"/>
                  <a:pt x="297112" y="464652"/>
                  <a:pt x="294270" y="466425"/>
                </a:cubicBezTo>
                <a:lnTo>
                  <a:pt x="307530" y="493970"/>
                </a:lnTo>
                <a:close/>
                <a:moveTo>
                  <a:pt x="233421" y="419374"/>
                </a:moveTo>
                <a:lnTo>
                  <a:pt x="260531" y="432496"/>
                </a:lnTo>
                <a:cubicBezTo>
                  <a:pt x="262307" y="429777"/>
                  <a:pt x="264319" y="427177"/>
                  <a:pt x="266687" y="424812"/>
                </a:cubicBezTo>
                <a:lnTo>
                  <a:pt x="272133" y="419374"/>
                </a:lnTo>
                <a:close/>
                <a:moveTo>
                  <a:pt x="387794" y="374569"/>
                </a:moveTo>
                <a:lnTo>
                  <a:pt x="341743" y="420675"/>
                </a:lnTo>
                <a:lnTo>
                  <a:pt x="380573" y="501418"/>
                </a:lnTo>
                <a:lnTo>
                  <a:pt x="387794" y="495270"/>
                </a:lnTo>
                <a:close/>
                <a:moveTo>
                  <a:pt x="26305" y="370560"/>
                </a:moveTo>
                <a:cubicBezTo>
                  <a:pt x="6296" y="427193"/>
                  <a:pt x="8309" y="472594"/>
                  <a:pt x="32580" y="496832"/>
                </a:cubicBezTo>
                <a:cubicBezTo>
                  <a:pt x="47972" y="512202"/>
                  <a:pt x="71888" y="518823"/>
                  <a:pt x="102197" y="516340"/>
                </a:cubicBezTo>
                <a:cubicBezTo>
                  <a:pt x="62061" y="474486"/>
                  <a:pt x="36842" y="423764"/>
                  <a:pt x="26305" y="370560"/>
                </a:cubicBezTo>
                <a:close/>
                <a:moveTo>
                  <a:pt x="228922" y="336976"/>
                </a:moveTo>
                <a:lnTo>
                  <a:pt x="222529" y="343360"/>
                </a:lnTo>
                <a:lnTo>
                  <a:pt x="307174" y="384381"/>
                </a:lnTo>
                <a:lnTo>
                  <a:pt x="354647" y="336976"/>
                </a:lnTo>
                <a:close/>
                <a:moveTo>
                  <a:pt x="435148" y="279640"/>
                </a:moveTo>
                <a:cubicBezTo>
                  <a:pt x="431833" y="279640"/>
                  <a:pt x="428637" y="280822"/>
                  <a:pt x="426388" y="283186"/>
                </a:cubicBezTo>
                <a:lnTo>
                  <a:pt x="275566" y="433797"/>
                </a:lnTo>
                <a:cubicBezTo>
                  <a:pt x="270002" y="439353"/>
                  <a:pt x="266332" y="446801"/>
                  <a:pt x="265266" y="454603"/>
                </a:cubicBezTo>
                <a:cubicBezTo>
                  <a:pt x="265029" y="456377"/>
                  <a:pt x="265503" y="458150"/>
                  <a:pt x="266687" y="459568"/>
                </a:cubicBezTo>
                <a:cubicBezTo>
                  <a:pt x="267871" y="460869"/>
                  <a:pt x="269646" y="461696"/>
                  <a:pt x="271422" y="461696"/>
                </a:cubicBezTo>
                <a:cubicBezTo>
                  <a:pt x="271659" y="461696"/>
                  <a:pt x="272014" y="461696"/>
                  <a:pt x="272251" y="461578"/>
                </a:cubicBezTo>
                <a:cubicBezTo>
                  <a:pt x="280064" y="460514"/>
                  <a:pt x="287523" y="456849"/>
                  <a:pt x="293205" y="451293"/>
                </a:cubicBezTo>
                <a:lnTo>
                  <a:pt x="309424" y="435097"/>
                </a:lnTo>
                <a:lnTo>
                  <a:pt x="443909" y="300801"/>
                </a:lnTo>
                <a:cubicBezTo>
                  <a:pt x="446276" y="298436"/>
                  <a:pt x="447578" y="295245"/>
                  <a:pt x="447578" y="291934"/>
                </a:cubicBezTo>
                <a:cubicBezTo>
                  <a:pt x="447578" y="288624"/>
                  <a:pt x="446276" y="285551"/>
                  <a:pt x="443909" y="283186"/>
                </a:cubicBezTo>
                <a:cubicBezTo>
                  <a:pt x="441541" y="280822"/>
                  <a:pt x="438463" y="279640"/>
                  <a:pt x="435148" y="279640"/>
                </a:cubicBezTo>
                <a:close/>
                <a:moveTo>
                  <a:pt x="435148" y="266990"/>
                </a:moveTo>
                <a:cubicBezTo>
                  <a:pt x="441778" y="266990"/>
                  <a:pt x="448052" y="269591"/>
                  <a:pt x="452787" y="274320"/>
                </a:cubicBezTo>
                <a:cubicBezTo>
                  <a:pt x="457523" y="279049"/>
                  <a:pt x="460127" y="285314"/>
                  <a:pt x="460127" y="291934"/>
                </a:cubicBezTo>
                <a:cubicBezTo>
                  <a:pt x="460127" y="298673"/>
                  <a:pt x="457523" y="304938"/>
                  <a:pt x="452787" y="309667"/>
                </a:cubicBezTo>
                <a:lnTo>
                  <a:pt x="400461" y="361920"/>
                </a:lnTo>
                <a:lnTo>
                  <a:pt x="400461" y="399986"/>
                </a:lnTo>
                <a:lnTo>
                  <a:pt x="411116" y="389465"/>
                </a:lnTo>
                <a:cubicBezTo>
                  <a:pt x="413484" y="386982"/>
                  <a:pt x="417509" y="386982"/>
                  <a:pt x="419995" y="389465"/>
                </a:cubicBezTo>
                <a:cubicBezTo>
                  <a:pt x="422481" y="391947"/>
                  <a:pt x="422481" y="395967"/>
                  <a:pt x="419995" y="398331"/>
                </a:cubicBezTo>
                <a:lnTo>
                  <a:pt x="400461" y="417837"/>
                </a:lnTo>
                <a:lnTo>
                  <a:pt x="400461" y="498226"/>
                </a:lnTo>
                <a:cubicBezTo>
                  <a:pt x="400461" y="500117"/>
                  <a:pt x="399633" y="501891"/>
                  <a:pt x="398212" y="503073"/>
                </a:cubicBezTo>
                <a:lnTo>
                  <a:pt x="382467" y="516313"/>
                </a:lnTo>
                <a:cubicBezTo>
                  <a:pt x="381283" y="517259"/>
                  <a:pt x="379862" y="517850"/>
                  <a:pt x="378323" y="517850"/>
                </a:cubicBezTo>
                <a:cubicBezTo>
                  <a:pt x="377968" y="517850"/>
                  <a:pt x="377495" y="517732"/>
                  <a:pt x="377021" y="517614"/>
                </a:cubicBezTo>
                <a:cubicBezTo>
                  <a:pt x="375127" y="517259"/>
                  <a:pt x="373470" y="515959"/>
                  <a:pt x="372641" y="514185"/>
                </a:cubicBezTo>
                <a:lnTo>
                  <a:pt x="332272" y="430132"/>
                </a:lnTo>
                <a:lnTo>
                  <a:pt x="320197" y="442072"/>
                </a:lnTo>
                <a:lnTo>
                  <a:pt x="320197" y="498226"/>
                </a:lnTo>
                <a:cubicBezTo>
                  <a:pt x="320197" y="500117"/>
                  <a:pt x="319368" y="501891"/>
                  <a:pt x="317947" y="503073"/>
                </a:cubicBezTo>
                <a:lnTo>
                  <a:pt x="309897" y="509811"/>
                </a:lnTo>
                <a:cubicBezTo>
                  <a:pt x="308713" y="510757"/>
                  <a:pt x="307293" y="511348"/>
                  <a:pt x="305872" y="511348"/>
                </a:cubicBezTo>
                <a:cubicBezTo>
                  <a:pt x="305399" y="511348"/>
                  <a:pt x="304925" y="511230"/>
                  <a:pt x="304570" y="511112"/>
                </a:cubicBezTo>
                <a:cubicBezTo>
                  <a:pt x="302557" y="510757"/>
                  <a:pt x="301018" y="509457"/>
                  <a:pt x="300190" y="507683"/>
                </a:cubicBezTo>
                <a:lnTo>
                  <a:pt x="283024" y="471981"/>
                </a:lnTo>
                <a:cubicBezTo>
                  <a:pt x="280064" y="472927"/>
                  <a:pt x="276986" y="473755"/>
                  <a:pt x="273908" y="474109"/>
                </a:cubicBezTo>
                <a:cubicBezTo>
                  <a:pt x="273080" y="474228"/>
                  <a:pt x="272251" y="474228"/>
                  <a:pt x="271422" y="474228"/>
                </a:cubicBezTo>
                <a:cubicBezTo>
                  <a:pt x="265977" y="474228"/>
                  <a:pt x="260768" y="471981"/>
                  <a:pt x="257216" y="467844"/>
                </a:cubicBezTo>
                <a:cubicBezTo>
                  <a:pt x="253665" y="463824"/>
                  <a:pt x="252007" y="458386"/>
                  <a:pt x="252717" y="452948"/>
                </a:cubicBezTo>
                <a:cubicBezTo>
                  <a:pt x="253191" y="449875"/>
                  <a:pt x="253901" y="446801"/>
                  <a:pt x="254967" y="443845"/>
                </a:cubicBezTo>
                <a:lnTo>
                  <a:pt x="218386" y="426113"/>
                </a:lnTo>
                <a:cubicBezTo>
                  <a:pt x="216610" y="425167"/>
                  <a:pt x="215308" y="423512"/>
                  <a:pt x="214953" y="421502"/>
                </a:cubicBezTo>
                <a:cubicBezTo>
                  <a:pt x="214598" y="419492"/>
                  <a:pt x="215308" y="417364"/>
                  <a:pt x="216729" y="415946"/>
                </a:cubicBezTo>
                <a:lnTo>
                  <a:pt x="224068" y="408616"/>
                </a:lnTo>
                <a:cubicBezTo>
                  <a:pt x="225252" y="407434"/>
                  <a:pt x="226910" y="406725"/>
                  <a:pt x="228567" y="406725"/>
                </a:cubicBezTo>
                <a:lnTo>
                  <a:pt x="284800" y="406725"/>
                </a:lnTo>
                <a:lnTo>
                  <a:pt x="297704" y="393839"/>
                </a:lnTo>
                <a:lnTo>
                  <a:pt x="209034" y="350807"/>
                </a:lnTo>
                <a:cubicBezTo>
                  <a:pt x="207258" y="349980"/>
                  <a:pt x="205956" y="348206"/>
                  <a:pt x="205600" y="346197"/>
                </a:cubicBezTo>
                <a:cubicBezTo>
                  <a:pt x="205245" y="344187"/>
                  <a:pt x="205837" y="342177"/>
                  <a:pt x="207376" y="340759"/>
                </a:cubicBezTo>
                <a:lnTo>
                  <a:pt x="221819" y="326218"/>
                </a:lnTo>
                <a:cubicBezTo>
                  <a:pt x="223003" y="325036"/>
                  <a:pt x="224660" y="324326"/>
                  <a:pt x="226318" y="324326"/>
                </a:cubicBezTo>
                <a:lnTo>
                  <a:pt x="307648" y="324326"/>
                </a:lnTo>
                <a:lnTo>
                  <a:pt x="326708" y="305293"/>
                </a:lnTo>
                <a:cubicBezTo>
                  <a:pt x="329194" y="302811"/>
                  <a:pt x="333219" y="302811"/>
                  <a:pt x="335705" y="305293"/>
                </a:cubicBezTo>
                <a:cubicBezTo>
                  <a:pt x="338191" y="307776"/>
                  <a:pt x="338191" y="311795"/>
                  <a:pt x="335705" y="314159"/>
                </a:cubicBezTo>
                <a:lnTo>
                  <a:pt x="325524" y="324326"/>
                </a:lnTo>
                <a:lnTo>
                  <a:pt x="367314" y="324326"/>
                </a:lnTo>
                <a:lnTo>
                  <a:pt x="417390" y="274320"/>
                </a:lnTo>
                <a:cubicBezTo>
                  <a:pt x="422126" y="269591"/>
                  <a:pt x="428400" y="266990"/>
                  <a:pt x="435148" y="266990"/>
                </a:cubicBezTo>
                <a:close/>
                <a:moveTo>
                  <a:pt x="314010" y="33243"/>
                </a:moveTo>
                <a:cubicBezTo>
                  <a:pt x="239064" y="33243"/>
                  <a:pt x="168500" y="62447"/>
                  <a:pt x="115458" y="115415"/>
                </a:cubicBezTo>
                <a:cubicBezTo>
                  <a:pt x="6059" y="224661"/>
                  <a:pt x="6059" y="402482"/>
                  <a:pt x="115458" y="511847"/>
                </a:cubicBezTo>
                <a:cubicBezTo>
                  <a:pt x="116287" y="512675"/>
                  <a:pt x="117115" y="513384"/>
                  <a:pt x="117944" y="514212"/>
                </a:cubicBezTo>
                <a:cubicBezTo>
                  <a:pt x="149201" y="508773"/>
                  <a:pt x="185549" y="494704"/>
                  <a:pt x="223081" y="473540"/>
                </a:cubicBezTo>
                <a:cubicBezTo>
                  <a:pt x="226159" y="471767"/>
                  <a:pt x="230066" y="472831"/>
                  <a:pt x="231724" y="475905"/>
                </a:cubicBezTo>
                <a:cubicBezTo>
                  <a:pt x="233500" y="478860"/>
                  <a:pt x="232434" y="482762"/>
                  <a:pt x="229356" y="484417"/>
                </a:cubicBezTo>
                <a:cubicBezTo>
                  <a:pt x="194073" y="504399"/>
                  <a:pt x="159857" y="518114"/>
                  <a:pt x="129429" y="524853"/>
                </a:cubicBezTo>
                <a:cubicBezTo>
                  <a:pt x="180576" y="569545"/>
                  <a:pt x="245458" y="593900"/>
                  <a:pt x="314010" y="593900"/>
                </a:cubicBezTo>
                <a:cubicBezTo>
                  <a:pt x="388955" y="593900"/>
                  <a:pt x="459520" y="564815"/>
                  <a:pt x="512443" y="511847"/>
                </a:cubicBezTo>
                <a:cubicBezTo>
                  <a:pt x="617461" y="407094"/>
                  <a:pt x="621723" y="239322"/>
                  <a:pt x="525467" y="129248"/>
                </a:cubicBezTo>
                <a:cubicBezTo>
                  <a:pt x="518244" y="162116"/>
                  <a:pt x="502853" y="199241"/>
                  <a:pt x="480239" y="237430"/>
                </a:cubicBezTo>
                <a:cubicBezTo>
                  <a:pt x="479055" y="239440"/>
                  <a:pt x="476924" y="240504"/>
                  <a:pt x="474793" y="240504"/>
                </a:cubicBezTo>
                <a:cubicBezTo>
                  <a:pt x="473727" y="240504"/>
                  <a:pt x="472662" y="240268"/>
                  <a:pt x="471596" y="239677"/>
                </a:cubicBezTo>
                <a:cubicBezTo>
                  <a:pt x="468636" y="237903"/>
                  <a:pt x="467571" y="234002"/>
                  <a:pt x="469346" y="231046"/>
                </a:cubicBezTo>
                <a:cubicBezTo>
                  <a:pt x="493381" y="190492"/>
                  <a:pt x="509009" y="151357"/>
                  <a:pt x="514929" y="117779"/>
                </a:cubicBezTo>
                <a:cubicBezTo>
                  <a:pt x="514101" y="116952"/>
                  <a:pt x="513272" y="116242"/>
                  <a:pt x="512443" y="115415"/>
                </a:cubicBezTo>
                <a:cubicBezTo>
                  <a:pt x="459520" y="62447"/>
                  <a:pt x="388955" y="33243"/>
                  <a:pt x="314010" y="33243"/>
                </a:cubicBezTo>
                <a:close/>
                <a:moveTo>
                  <a:pt x="446555" y="12833"/>
                </a:moveTo>
                <a:cubicBezTo>
                  <a:pt x="425125" y="11784"/>
                  <a:pt x="399670" y="16277"/>
                  <a:pt x="371432" y="26268"/>
                </a:cubicBezTo>
                <a:cubicBezTo>
                  <a:pt x="425895" y="37027"/>
                  <a:pt x="476095" y="63038"/>
                  <a:pt x="516942" y="102173"/>
                </a:cubicBezTo>
                <a:cubicBezTo>
                  <a:pt x="519547" y="71905"/>
                  <a:pt x="512917" y="48022"/>
                  <a:pt x="497525" y="32652"/>
                </a:cubicBezTo>
                <a:cubicBezTo>
                  <a:pt x="485389" y="20474"/>
                  <a:pt x="467985" y="13883"/>
                  <a:pt x="446555" y="12833"/>
                </a:cubicBezTo>
                <a:close/>
                <a:moveTo>
                  <a:pt x="438090" y="20"/>
                </a:moveTo>
                <a:cubicBezTo>
                  <a:pt x="467334" y="-453"/>
                  <a:pt x="490303" y="7587"/>
                  <a:pt x="506405" y="23667"/>
                </a:cubicBezTo>
                <a:cubicBezTo>
                  <a:pt x="526414" y="43648"/>
                  <a:pt x="533873" y="74625"/>
                  <a:pt x="528308" y="113641"/>
                </a:cubicBezTo>
                <a:cubicBezTo>
                  <a:pt x="635694" y="228327"/>
                  <a:pt x="633445" y="408867"/>
                  <a:pt x="521441" y="520715"/>
                </a:cubicBezTo>
                <a:cubicBezTo>
                  <a:pt x="466031" y="576047"/>
                  <a:pt x="392388" y="606551"/>
                  <a:pt x="314010" y="606551"/>
                </a:cubicBezTo>
                <a:cubicBezTo>
                  <a:pt x="238946" y="606551"/>
                  <a:pt x="168263" y="578648"/>
                  <a:pt x="113682" y="527690"/>
                </a:cubicBezTo>
                <a:cubicBezTo>
                  <a:pt x="105394" y="528873"/>
                  <a:pt x="97462" y="529464"/>
                  <a:pt x="89884" y="529464"/>
                </a:cubicBezTo>
                <a:cubicBezTo>
                  <a:pt x="61942" y="529464"/>
                  <a:pt x="39329" y="521424"/>
                  <a:pt x="23700" y="505817"/>
                </a:cubicBezTo>
                <a:cubicBezTo>
                  <a:pt x="7480" y="489620"/>
                  <a:pt x="-453" y="466683"/>
                  <a:pt x="21" y="437597"/>
                </a:cubicBezTo>
                <a:cubicBezTo>
                  <a:pt x="376" y="410641"/>
                  <a:pt x="7953" y="379782"/>
                  <a:pt x="22516" y="345613"/>
                </a:cubicBezTo>
                <a:cubicBezTo>
                  <a:pt x="13281" y="260367"/>
                  <a:pt x="41223" y="171693"/>
                  <a:pt x="106578" y="106429"/>
                </a:cubicBezTo>
                <a:cubicBezTo>
                  <a:pt x="161988" y="51096"/>
                  <a:pt x="235631" y="20711"/>
                  <a:pt x="314010" y="20711"/>
                </a:cubicBezTo>
                <a:cubicBezTo>
                  <a:pt x="324902" y="20711"/>
                  <a:pt x="335676" y="21302"/>
                  <a:pt x="346450" y="22484"/>
                </a:cubicBezTo>
                <a:cubicBezTo>
                  <a:pt x="380430" y="7942"/>
                  <a:pt x="411214" y="493"/>
                  <a:pt x="438090" y="20"/>
                </a:cubicBezTo>
                <a:close/>
              </a:path>
            </a:pathLst>
          </a:custGeom>
          <a:solidFill>
            <a:schemeClr val="bg1"/>
          </a:solidFill>
          <a:ln w="19050">
            <a:solidFill>
              <a:schemeClr val="bg1"/>
            </a:solidFill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F0502020204030204"/>
              <a:ea typeface="Microsoft YaHei"/>
              <a:cs typeface="+mn-ea"/>
              <a:sym typeface="+mn-lt"/>
            </a:endParaRPr>
          </a:p>
        </p:txBody>
      </p:sp>
      <p:sp>
        <p:nvSpPr>
          <p:cNvPr id="37" name="cloud-sky-storm_13919">
            <a:extLst>
              <a:ext uri="{FF2B5EF4-FFF2-40B4-BE49-F238E27FC236}">
                <a16:creationId xmlns:a16="http://schemas.microsoft.com/office/drawing/2014/main" id="{2380E8CA-4E0D-4EC7-96AE-80B5B90AD293}"/>
              </a:ext>
            </a:extLst>
          </p:cNvPr>
          <p:cNvSpPr>
            <a:spLocks noChangeAspect="1"/>
          </p:cNvSpPr>
          <p:nvPr/>
        </p:nvSpPr>
        <p:spPr bwMode="auto">
          <a:xfrm flipH="1">
            <a:off x="8978460" y="976651"/>
            <a:ext cx="1853548" cy="1001297"/>
          </a:xfrm>
          <a:custGeom>
            <a:avLst/>
            <a:gdLst>
              <a:gd name="T0" fmla="*/ 703 w 738"/>
              <a:gd name="T1" fmla="*/ 179 h 469"/>
              <a:gd name="T2" fmla="*/ 703 w 738"/>
              <a:gd name="T3" fmla="*/ 179 h 469"/>
              <a:gd name="T4" fmla="*/ 555 w 738"/>
              <a:gd name="T5" fmla="*/ 56 h 469"/>
              <a:gd name="T6" fmla="*/ 489 w 738"/>
              <a:gd name="T7" fmla="*/ 71 h 469"/>
              <a:gd name="T8" fmla="*/ 341 w 738"/>
              <a:gd name="T9" fmla="*/ 0 h 469"/>
              <a:gd name="T10" fmla="*/ 182 w 738"/>
              <a:gd name="T11" fmla="*/ 86 h 469"/>
              <a:gd name="T12" fmla="*/ 181 w 738"/>
              <a:gd name="T13" fmla="*/ 86 h 469"/>
              <a:gd name="T14" fmla="*/ 77 w 738"/>
              <a:gd name="T15" fmla="*/ 189 h 469"/>
              <a:gd name="T16" fmla="*/ 79 w 738"/>
              <a:gd name="T17" fmla="*/ 211 h 469"/>
              <a:gd name="T18" fmla="*/ 0 w 738"/>
              <a:gd name="T19" fmla="*/ 311 h 469"/>
              <a:gd name="T20" fmla="*/ 4 w 738"/>
              <a:gd name="T21" fmla="*/ 339 h 469"/>
              <a:gd name="T22" fmla="*/ 4 w 738"/>
              <a:gd name="T23" fmla="*/ 341 h 469"/>
              <a:gd name="T24" fmla="*/ 353 w 738"/>
              <a:gd name="T25" fmla="*/ 463 h 469"/>
              <a:gd name="T26" fmla="*/ 705 w 738"/>
              <a:gd name="T27" fmla="*/ 336 h 469"/>
              <a:gd name="T28" fmla="*/ 703 w 738"/>
              <a:gd name="T29" fmla="*/ 179 h 4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738" h="469">
                <a:moveTo>
                  <a:pt x="703" y="179"/>
                </a:moveTo>
                <a:lnTo>
                  <a:pt x="703" y="179"/>
                </a:lnTo>
                <a:cubicBezTo>
                  <a:pt x="680" y="98"/>
                  <a:pt x="629" y="56"/>
                  <a:pt x="555" y="56"/>
                </a:cubicBezTo>
                <a:cubicBezTo>
                  <a:pt x="531" y="56"/>
                  <a:pt x="509" y="61"/>
                  <a:pt x="489" y="71"/>
                </a:cubicBezTo>
                <a:cubicBezTo>
                  <a:pt x="455" y="28"/>
                  <a:pt x="401" y="0"/>
                  <a:pt x="341" y="0"/>
                </a:cubicBezTo>
                <a:cubicBezTo>
                  <a:pt x="275" y="0"/>
                  <a:pt x="216" y="34"/>
                  <a:pt x="182" y="86"/>
                </a:cubicBezTo>
                <a:cubicBezTo>
                  <a:pt x="182" y="86"/>
                  <a:pt x="181" y="86"/>
                  <a:pt x="181" y="86"/>
                </a:cubicBezTo>
                <a:cubicBezTo>
                  <a:pt x="124" y="86"/>
                  <a:pt x="77" y="132"/>
                  <a:pt x="77" y="189"/>
                </a:cubicBezTo>
                <a:cubicBezTo>
                  <a:pt x="77" y="197"/>
                  <a:pt x="78" y="204"/>
                  <a:pt x="79" y="211"/>
                </a:cubicBezTo>
                <a:cubicBezTo>
                  <a:pt x="34" y="222"/>
                  <a:pt x="0" y="262"/>
                  <a:pt x="0" y="311"/>
                </a:cubicBezTo>
                <a:cubicBezTo>
                  <a:pt x="0" y="321"/>
                  <a:pt x="2" y="330"/>
                  <a:pt x="4" y="339"/>
                </a:cubicBezTo>
                <a:cubicBezTo>
                  <a:pt x="4" y="339"/>
                  <a:pt x="4" y="340"/>
                  <a:pt x="4" y="341"/>
                </a:cubicBezTo>
                <a:cubicBezTo>
                  <a:pt x="25" y="469"/>
                  <a:pt x="272" y="465"/>
                  <a:pt x="353" y="463"/>
                </a:cubicBezTo>
                <a:cubicBezTo>
                  <a:pt x="442" y="462"/>
                  <a:pt x="651" y="447"/>
                  <a:pt x="705" y="336"/>
                </a:cubicBezTo>
                <a:cubicBezTo>
                  <a:pt x="738" y="268"/>
                  <a:pt x="703" y="179"/>
                  <a:pt x="703" y="1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F0502020204030204"/>
              <a:ea typeface="Microsoft YaHei"/>
              <a:cs typeface="+mn-ea"/>
              <a:sym typeface="+mn-lt"/>
            </a:endParaRPr>
          </a:p>
        </p:txBody>
      </p:sp>
      <p:sp>
        <p:nvSpPr>
          <p:cNvPr id="38" name="fountain-pen-close-up_16941">
            <a:extLst>
              <a:ext uri="{FF2B5EF4-FFF2-40B4-BE49-F238E27FC236}">
                <a16:creationId xmlns:a16="http://schemas.microsoft.com/office/drawing/2014/main" id="{82E29F1F-A252-4470-BF81-C658530AEF45}"/>
              </a:ext>
            </a:extLst>
          </p:cNvPr>
          <p:cNvSpPr>
            <a:spLocks noChangeAspect="1"/>
          </p:cNvSpPr>
          <p:nvPr/>
        </p:nvSpPr>
        <p:spPr bwMode="auto">
          <a:xfrm rot="790632" flipH="1">
            <a:off x="6686615" y="2130598"/>
            <a:ext cx="496161" cy="514068"/>
          </a:xfrm>
          <a:custGeom>
            <a:avLst/>
            <a:gdLst>
              <a:gd name="connsiteX0" fmla="*/ 231093 w 584535"/>
              <a:gd name="connsiteY0" fmla="*/ 221335 h 605631"/>
              <a:gd name="connsiteX1" fmla="*/ 258806 w 584535"/>
              <a:gd name="connsiteY1" fmla="*/ 260395 h 605631"/>
              <a:gd name="connsiteX2" fmla="*/ 261251 w 584535"/>
              <a:gd name="connsiteY2" fmla="*/ 275313 h 605631"/>
              <a:gd name="connsiteX3" fmla="*/ 256497 w 584535"/>
              <a:gd name="connsiteY3" fmla="*/ 307185 h 605631"/>
              <a:gd name="connsiteX4" fmla="*/ 196181 w 584535"/>
              <a:gd name="connsiteY4" fmla="*/ 302845 h 605631"/>
              <a:gd name="connsiteX5" fmla="*/ 162355 w 584535"/>
              <a:gd name="connsiteY5" fmla="*/ 350313 h 605631"/>
              <a:gd name="connsiteX6" fmla="*/ 138174 w 584535"/>
              <a:gd name="connsiteY6" fmla="*/ 337700 h 605631"/>
              <a:gd name="connsiteX7" fmla="*/ 130974 w 584535"/>
              <a:gd name="connsiteY7" fmla="*/ 332411 h 605631"/>
              <a:gd name="connsiteX8" fmla="*/ 119563 w 584535"/>
              <a:gd name="connsiteY8" fmla="*/ 318984 h 605631"/>
              <a:gd name="connsiteX9" fmla="*/ 108967 w 584535"/>
              <a:gd name="connsiteY9" fmla="*/ 278704 h 605631"/>
              <a:gd name="connsiteX10" fmla="*/ 150808 w 584535"/>
              <a:gd name="connsiteY10" fmla="*/ 239644 h 605631"/>
              <a:gd name="connsiteX11" fmla="*/ 231093 w 584535"/>
              <a:gd name="connsiteY11" fmla="*/ 221335 h 605631"/>
              <a:gd name="connsiteX12" fmla="*/ 562095 w 584535"/>
              <a:gd name="connsiteY12" fmla="*/ 196204 h 605631"/>
              <a:gd name="connsiteX13" fmla="*/ 571666 w 584535"/>
              <a:gd name="connsiteY13" fmla="*/ 213752 h 605631"/>
              <a:gd name="connsiteX14" fmla="*/ 545718 w 584535"/>
              <a:gd name="connsiteY14" fmla="*/ 311413 h 605631"/>
              <a:gd name="connsiteX15" fmla="*/ 515287 w 584535"/>
              <a:gd name="connsiteY15" fmla="*/ 379911 h 605631"/>
              <a:gd name="connsiteX16" fmla="*/ 567047 w 584535"/>
              <a:gd name="connsiteY16" fmla="*/ 408124 h 605631"/>
              <a:gd name="connsiteX17" fmla="*/ 441655 w 584535"/>
              <a:gd name="connsiteY17" fmla="*/ 529928 h 605631"/>
              <a:gd name="connsiteX18" fmla="*/ 564738 w 584535"/>
              <a:gd name="connsiteY18" fmla="*/ 575503 h 605631"/>
              <a:gd name="connsiteX19" fmla="*/ 561885 w 584535"/>
              <a:gd name="connsiteY19" fmla="*/ 592322 h 605631"/>
              <a:gd name="connsiteX20" fmla="*/ 376582 w 584535"/>
              <a:gd name="connsiteY20" fmla="*/ 599104 h 605631"/>
              <a:gd name="connsiteX21" fmla="*/ 340581 w 584535"/>
              <a:gd name="connsiteY21" fmla="*/ 579708 h 605631"/>
              <a:gd name="connsiteX22" fmla="*/ 341804 w 584535"/>
              <a:gd name="connsiteY22" fmla="*/ 579843 h 605631"/>
              <a:gd name="connsiteX23" fmla="*/ 285425 w 584535"/>
              <a:gd name="connsiteY23" fmla="*/ 452749 h 605631"/>
              <a:gd name="connsiteX24" fmla="*/ 285425 w 584535"/>
              <a:gd name="connsiteY24" fmla="*/ 435659 h 605631"/>
              <a:gd name="connsiteX25" fmla="*/ 267764 w 584535"/>
              <a:gd name="connsiteY25" fmla="*/ 425350 h 605631"/>
              <a:gd name="connsiteX26" fmla="*/ 264232 w 584535"/>
              <a:gd name="connsiteY26" fmla="*/ 445560 h 605631"/>
              <a:gd name="connsiteX27" fmla="*/ 276051 w 584535"/>
              <a:gd name="connsiteY27" fmla="*/ 456276 h 605631"/>
              <a:gd name="connsiteX28" fmla="*/ 335147 w 584535"/>
              <a:gd name="connsiteY28" fmla="*/ 588389 h 605631"/>
              <a:gd name="connsiteX29" fmla="*/ 325773 w 584535"/>
              <a:gd name="connsiteY29" fmla="*/ 583506 h 605631"/>
              <a:gd name="connsiteX30" fmla="*/ 228231 w 584535"/>
              <a:gd name="connsiteY30" fmla="*/ 509853 h 605631"/>
              <a:gd name="connsiteX31" fmla="*/ 217635 w 584535"/>
              <a:gd name="connsiteY31" fmla="*/ 502258 h 605631"/>
              <a:gd name="connsiteX32" fmla="*/ 163565 w 584535"/>
              <a:gd name="connsiteY32" fmla="*/ 343017 h 605631"/>
              <a:gd name="connsiteX33" fmla="*/ 193181 w 584535"/>
              <a:gd name="connsiteY33" fmla="*/ 309242 h 605631"/>
              <a:gd name="connsiteX34" fmla="*/ 254994 w 584535"/>
              <a:gd name="connsiteY34" fmla="*/ 310463 h 605631"/>
              <a:gd name="connsiteX35" fmla="*/ 340717 w 584535"/>
              <a:gd name="connsiteY35" fmla="*/ 463736 h 605631"/>
              <a:gd name="connsiteX36" fmla="*/ 340717 w 584535"/>
              <a:gd name="connsiteY36" fmla="*/ 490999 h 605631"/>
              <a:gd name="connsiteX37" fmla="*/ 345879 w 584535"/>
              <a:gd name="connsiteY37" fmla="*/ 576859 h 605631"/>
              <a:gd name="connsiteX38" fmla="*/ 345879 w 584535"/>
              <a:gd name="connsiteY38" fmla="*/ 580250 h 605631"/>
              <a:gd name="connsiteX39" fmla="*/ 538382 w 584535"/>
              <a:gd name="connsiteY39" fmla="*/ 579572 h 605631"/>
              <a:gd name="connsiteX40" fmla="*/ 414349 w 584535"/>
              <a:gd name="connsiteY40" fmla="*/ 536710 h 605631"/>
              <a:gd name="connsiteX41" fmla="*/ 414892 w 584535"/>
              <a:gd name="connsiteY41" fmla="*/ 521111 h 605631"/>
              <a:gd name="connsiteX42" fmla="*/ 538654 w 584535"/>
              <a:gd name="connsiteY42" fmla="*/ 466042 h 605631"/>
              <a:gd name="connsiteX43" fmla="*/ 483226 w 584535"/>
              <a:gd name="connsiteY43" fmla="*/ 376927 h 605631"/>
              <a:gd name="connsiteX44" fmla="*/ 480917 w 584535"/>
              <a:gd name="connsiteY44" fmla="*/ 335150 h 605631"/>
              <a:gd name="connsiteX45" fmla="*/ 562972 w 584535"/>
              <a:gd name="connsiteY45" fmla="*/ 201002 h 605631"/>
              <a:gd name="connsiteX46" fmla="*/ 562095 w 584535"/>
              <a:gd name="connsiteY46" fmla="*/ 196204 h 605631"/>
              <a:gd name="connsiteX47" fmla="*/ 135269 w 584535"/>
              <a:gd name="connsiteY47" fmla="*/ 1806 h 605631"/>
              <a:gd name="connsiteX48" fmla="*/ 155716 w 584535"/>
              <a:gd name="connsiteY48" fmla="*/ 20464 h 605631"/>
              <a:gd name="connsiteX49" fmla="*/ 209391 w 584535"/>
              <a:gd name="connsiteY49" fmla="*/ 179698 h 605631"/>
              <a:gd name="connsiteX50" fmla="*/ 226105 w 584535"/>
              <a:gd name="connsiteY50" fmla="*/ 211572 h 605631"/>
              <a:gd name="connsiteX51" fmla="*/ 145796 w 584535"/>
              <a:gd name="connsiteY51" fmla="*/ 229747 h 605631"/>
              <a:gd name="connsiteX52" fmla="*/ 103943 w 584535"/>
              <a:gd name="connsiteY52" fmla="*/ 268810 h 605631"/>
              <a:gd name="connsiteX53" fmla="*/ 99866 w 584535"/>
              <a:gd name="connsiteY53" fmla="*/ 255925 h 605631"/>
              <a:gd name="connsiteX54" fmla="*/ 52850 w 584535"/>
              <a:gd name="connsiteY54" fmla="*/ 171560 h 605631"/>
              <a:gd name="connsiteX55" fmla="*/ 1349 w 584535"/>
              <a:gd name="connsiteY55" fmla="*/ 84483 h 605631"/>
              <a:gd name="connsiteX56" fmla="*/ 37087 w 584535"/>
              <a:gd name="connsiteY56" fmla="*/ 29959 h 605631"/>
              <a:gd name="connsiteX57" fmla="*/ 135269 w 584535"/>
              <a:gd name="connsiteY57" fmla="*/ 1806 h 605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584535" h="605631">
                <a:moveTo>
                  <a:pt x="231093" y="221335"/>
                </a:moveTo>
                <a:cubicBezTo>
                  <a:pt x="242097" y="238966"/>
                  <a:pt x="254867" y="255784"/>
                  <a:pt x="258806" y="260395"/>
                </a:cubicBezTo>
                <a:cubicBezTo>
                  <a:pt x="265191" y="267990"/>
                  <a:pt x="261251" y="275313"/>
                  <a:pt x="261251" y="275313"/>
                </a:cubicBezTo>
                <a:cubicBezTo>
                  <a:pt x="261251" y="275313"/>
                  <a:pt x="272255" y="292673"/>
                  <a:pt x="256497" y="307185"/>
                </a:cubicBezTo>
                <a:cubicBezTo>
                  <a:pt x="256497" y="307185"/>
                  <a:pt x="245901" y="282366"/>
                  <a:pt x="196181" y="302845"/>
                </a:cubicBezTo>
                <a:cubicBezTo>
                  <a:pt x="146461" y="323324"/>
                  <a:pt x="162355" y="350313"/>
                  <a:pt x="162355" y="350313"/>
                </a:cubicBezTo>
                <a:cubicBezTo>
                  <a:pt x="162355" y="350313"/>
                  <a:pt x="144016" y="349635"/>
                  <a:pt x="138174" y="337700"/>
                </a:cubicBezTo>
                <a:cubicBezTo>
                  <a:pt x="138174" y="337700"/>
                  <a:pt x="135457" y="333360"/>
                  <a:pt x="130974" y="332411"/>
                </a:cubicBezTo>
                <a:cubicBezTo>
                  <a:pt x="126355" y="331461"/>
                  <a:pt x="121465" y="324273"/>
                  <a:pt x="119563" y="318984"/>
                </a:cubicBezTo>
                <a:cubicBezTo>
                  <a:pt x="118205" y="315187"/>
                  <a:pt x="113042" y="293487"/>
                  <a:pt x="108967" y="278704"/>
                </a:cubicBezTo>
                <a:cubicBezTo>
                  <a:pt x="120378" y="262565"/>
                  <a:pt x="134235" y="249409"/>
                  <a:pt x="150808" y="239644"/>
                </a:cubicBezTo>
                <a:cubicBezTo>
                  <a:pt x="174445" y="225675"/>
                  <a:pt x="201615" y="219979"/>
                  <a:pt x="231093" y="221335"/>
                </a:cubicBezTo>
                <a:close/>
                <a:moveTo>
                  <a:pt x="562095" y="196204"/>
                </a:moveTo>
                <a:cubicBezTo>
                  <a:pt x="563031" y="195263"/>
                  <a:pt x="568610" y="204698"/>
                  <a:pt x="571666" y="213752"/>
                </a:cubicBezTo>
                <a:cubicBezTo>
                  <a:pt x="584300" y="252274"/>
                  <a:pt x="576285" y="284013"/>
                  <a:pt x="545718" y="311413"/>
                </a:cubicBezTo>
                <a:cubicBezTo>
                  <a:pt x="527650" y="327689"/>
                  <a:pt x="473309" y="352783"/>
                  <a:pt x="515287" y="379911"/>
                </a:cubicBezTo>
                <a:cubicBezTo>
                  <a:pt x="531454" y="390491"/>
                  <a:pt x="551832" y="396187"/>
                  <a:pt x="567047" y="408124"/>
                </a:cubicBezTo>
                <a:cubicBezTo>
                  <a:pt x="633479" y="459938"/>
                  <a:pt x="492872" y="508361"/>
                  <a:pt x="441655" y="529928"/>
                </a:cubicBezTo>
                <a:cubicBezTo>
                  <a:pt x="481868" y="548646"/>
                  <a:pt x="531046" y="541322"/>
                  <a:pt x="564738" y="575503"/>
                </a:cubicBezTo>
                <a:cubicBezTo>
                  <a:pt x="569764" y="580793"/>
                  <a:pt x="569628" y="590695"/>
                  <a:pt x="561885" y="592322"/>
                </a:cubicBezTo>
                <a:cubicBezTo>
                  <a:pt x="486079" y="608328"/>
                  <a:pt x="455241" y="609006"/>
                  <a:pt x="376582" y="599104"/>
                </a:cubicBezTo>
                <a:cubicBezTo>
                  <a:pt x="341260" y="594628"/>
                  <a:pt x="327947" y="578623"/>
                  <a:pt x="340581" y="579708"/>
                </a:cubicBezTo>
                <a:cubicBezTo>
                  <a:pt x="340989" y="579708"/>
                  <a:pt x="341396" y="579843"/>
                  <a:pt x="341804" y="579843"/>
                </a:cubicBezTo>
                <a:lnTo>
                  <a:pt x="285425" y="452749"/>
                </a:lnTo>
                <a:cubicBezTo>
                  <a:pt x="288278" y="448680"/>
                  <a:pt x="288414" y="442034"/>
                  <a:pt x="285425" y="435659"/>
                </a:cubicBezTo>
                <a:cubicBezTo>
                  <a:pt x="281485" y="427249"/>
                  <a:pt x="273606" y="422637"/>
                  <a:pt x="267764" y="425350"/>
                </a:cubicBezTo>
                <a:cubicBezTo>
                  <a:pt x="261923" y="428063"/>
                  <a:pt x="260428" y="437151"/>
                  <a:pt x="264232" y="445560"/>
                </a:cubicBezTo>
                <a:cubicBezTo>
                  <a:pt x="266949" y="451257"/>
                  <a:pt x="271568" y="455191"/>
                  <a:pt x="276051" y="456276"/>
                </a:cubicBezTo>
                <a:lnTo>
                  <a:pt x="335147" y="588389"/>
                </a:lnTo>
                <a:cubicBezTo>
                  <a:pt x="335147" y="588389"/>
                  <a:pt x="331207" y="591373"/>
                  <a:pt x="325773" y="583506"/>
                </a:cubicBezTo>
                <a:cubicBezTo>
                  <a:pt x="320203" y="575503"/>
                  <a:pt x="278904" y="524367"/>
                  <a:pt x="228231" y="509853"/>
                </a:cubicBezTo>
                <a:cubicBezTo>
                  <a:pt x="228231" y="509853"/>
                  <a:pt x="219537" y="507276"/>
                  <a:pt x="217635" y="502258"/>
                </a:cubicBezTo>
                <a:lnTo>
                  <a:pt x="163565" y="343017"/>
                </a:lnTo>
                <a:cubicBezTo>
                  <a:pt x="163565" y="343017"/>
                  <a:pt x="161256" y="323485"/>
                  <a:pt x="193181" y="309242"/>
                </a:cubicBezTo>
                <a:cubicBezTo>
                  <a:pt x="223884" y="295678"/>
                  <a:pt x="248745" y="300019"/>
                  <a:pt x="254994" y="310463"/>
                </a:cubicBezTo>
                <a:cubicBezTo>
                  <a:pt x="254994" y="310463"/>
                  <a:pt x="301999" y="410565"/>
                  <a:pt x="340717" y="463736"/>
                </a:cubicBezTo>
                <a:cubicBezTo>
                  <a:pt x="340717" y="463736"/>
                  <a:pt x="344521" y="465906"/>
                  <a:pt x="340717" y="490999"/>
                </a:cubicBezTo>
                <a:cubicBezTo>
                  <a:pt x="336913" y="515957"/>
                  <a:pt x="337728" y="526808"/>
                  <a:pt x="345879" y="576859"/>
                </a:cubicBezTo>
                <a:cubicBezTo>
                  <a:pt x="345879" y="576859"/>
                  <a:pt x="346151" y="578351"/>
                  <a:pt x="345879" y="580250"/>
                </a:cubicBezTo>
                <a:cubicBezTo>
                  <a:pt x="410273" y="586083"/>
                  <a:pt x="475890" y="598290"/>
                  <a:pt x="538382" y="579572"/>
                </a:cubicBezTo>
                <a:cubicBezTo>
                  <a:pt x="502110" y="556242"/>
                  <a:pt x="451165" y="562482"/>
                  <a:pt x="414349" y="536710"/>
                </a:cubicBezTo>
                <a:cubicBezTo>
                  <a:pt x="409323" y="533183"/>
                  <a:pt x="409866" y="524367"/>
                  <a:pt x="414892" y="521111"/>
                </a:cubicBezTo>
                <a:cubicBezTo>
                  <a:pt x="452388" y="497103"/>
                  <a:pt x="504827" y="494526"/>
                  <a:pt x="538654" y="466042"/>
                </a:cubicBezTo>
                <a:cubicBezTo>
                  <a:pt x="586882" y="425214"/>
                  <a:pt x="509038" y="403241"/>
                  <a:pt x="483226" y="376927"/>
                </a:cubicBezTo>
                <a:cubicBezTo>
                  <a:pt x="469913" y="363498"/>
                  <a:pt x="468147" y="348714"/>
                  <a:pt x="480917" y="335150"/>
                </a:cubicBezTo>
                <a:cubicBezTo>
                  <a:pt x="515831" y="298391"/>
                  <a:pt x="584708" y="266923"/>
                  <a:pt x="562972" y="201002"/>
                </a:cubicBezTo>
                <a:cubicBezTo>
                  <a:pt x="561987" y="197984"/>
                  <a:pt x="561783" y="196517"/>
                  <a:pt x="562095" y="196204"/>
                </a:cubicBezTo>
                <a:close/>
                <a:moveTo>
                  <a:pt x="135269" y="1806"/>
                </a:moveTo>
                <a:cubicBezTo>
                  <a:pt x="144268" y="4476"/>
                  <a:pt x="151470" y="10292"/>
                  <a:pt x="155716" y="20464"/>
                </a:cubicBezTo>
                <a:cubicBezTo>
                  <a:pt x="172566" y="61154"/>
                  <a:pt x="201510" y="156641"/>
                  <a:pt x="209391" y="179698"/>
                </a:cubicBezTo>
                <a:cubicBezTo>
                  <a:pt x="212516" y="188786"/>
                  <a:pt x="219039" y="200315"/>
                  <a:pt x="226105" y="211572"/>
                </a:cubicBezTo>
                <a:cubicBezTo>
                  <a:pt x="196754" y="210216"/>
                  <a:pt x="169440" y="215913"/>
                  <a:pt x="145796" y="229747"/>
                </a:cubicBezTo>
                <a:cubicBezTo>
                  <a:pt x="129218" y="239513"/>
                  <a:pt x="115358" y="252805"/>
                  <a:pt x="103943" y="268810"/>
                </a:cubicBezTo>
                <a:cubicBezTo>
                  <a:pt x="102312" y="262842"/>
                  <a:pt x="100818" y="257959"/>
                  <a:pt x="99866" y="255925"/>
                </a:cubicBezTo>
                <a:cubicBezTo>
                  <a:pt x="96741" y="248736"/>
                  <a:pt x="76222" y="206825"/>
                  <a:pt x="52850" y="171560"/>
                </a:cubicBezTo>
                <a:cubicBezTo>
                  <a:pt x="29477" y="136296"/>
                  <a:pt x="5154" y="91672"/>
                  <a:pt x="1349" y="84483"/>
                </a:cubicBezTo>
                <a:cubicBezTo>
                  <a:pt x="-2456" y="77295"/>
                  <a:pt x="-418" y="51117"/>
                  <a:pt x="37087" y="29959"/>
                </a:cubicBezTo>
                <a:cubicBezTo>
                  <a:pt x="65114" y="14090"/>
                  <a:pt x="108275" y="-6205"/>
                  <a:pt x="135269" y="180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F0502020204030204"/>
              <a:ea typeface="Microsoft YaHei"/>
              <a:cs typeface="+mn-ea"/>
              <a:sym typeface="+mn-lt"/>
            </a:endParaRPr>
          </a:p>
        </p:txBody>
      </p:sp>
      <p:pic>
        <p:nvPicPr>
          <p:cNvPr id="39" name="图片 38">
            <a:extLst>
              <a:ext uri="{FF2B5EF4-FFF2-40B4-BE49-F238E27FC236}">
                <a16:creationId xmlns:a16="http://schemas.microsoft.com/office/drawing/2014/main" id="{81E2C06D-AABD-4B1B-89E0-399C267E9C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403840" y="-578803"/>
            <a:ext cx="1262419" cy="2899779"/>
          </a:xfrm>
          <a:prstGeom prst="rect">
            <a:avLst/>
          </a:prstGeom>
        </p:spPr>
      </p:pic>
      <p:sp>
        <p:nvSpPr>
          <p:cNvPr id="62" name="ruler_263676">
            <a:extLst>
              <a:ext uri="{FF2B5EF4-FFF2-40B4-BE49-F238E27FC236}">
                <a16:creationId xmlns:a16="http://schemas.microsoft.com/office/drawing/2014/main" id="{753DD8DC-97D4-4237-A4C5-B6B2367A1828}"/>
              </a:ext>
            </a:extLst>
          </p:cNvPr>
          <p:cNvSpPr>
            <a:spLocks noChangeAspect="1"/>
          </p:cNvSpPr>
          <p:nvPr/>
        </p:nvSpPr>
        <p:spPr bwMode="auto">
          <a:xfrm>
            <a:off x="3289972" y="3627831"/>
            <a:ext cx="609685" cy="608755"/>
          </a:xfrm>
          <a:custGeom>
            <a:avLst/>
            <a:gdLst>
              <a:gd name="connsiteX0" fmla="*/ 382195 w 607648"/>
              <a:gd name="connsiteY0" fmla="*/ 318513 h 606722"/>
              <a:gd name="connsiteX1" fmla="*/ 319178 w 607648"/>
              <a:gd name="connsiteY1" fmla="*/ 381790 h 606722"/>
              <a:gd name="connsiteX2" fmla="*/ 520155 w 607648"/>
              <a:gd name="connsiteY2" fmla="*/ 582460 h 606722"/>
              <a:gd name="connsiteX3" fmla="*/ 583349 w 607648"/>
              <a:gd name="connsiteY3" fmla="*/ 519362 h 606722"/>
              <a:gd name="connsiteX4" fmla="*/ 550595 w 607648"/>
              <a:gd name="connsiteY4" fmla="*/ 486657 h 606722"/>
              <a:gd name="connsiteX5" fmla="*/ 527631 w 607648"/>
              <a:gd name="connsiteY5" fmla="*/ 509497 h 606722"/>
              <a:gd name="connsiteX6" fmla="*/ 520600 w 607648"/>
              <a:gd name="connsiteY6" fmla="*/ 512430 h 606722"/>
              <a:gd name="connsiteX7" fmla="*/ 513479 w 607648"/>
              <a:gd name="connsiteY7" fmla="*/ 509497 h 606722"/>
              <a:gd name="connsiteX8" fmla="*/ 513479 w 607648"/>
              <a:gd name="connsiteY8" fmla="*/ 495278 h 606722"/>
              <a:gd name="connsiteX9" fmla="*/ 536354 w 607648"/>
              <a:gd name="connsiteY9" fmla="*/ 472438 h 606722"/>
              <a:gd name="connsiteX10" fmla="*/ 503333 w 607648"/>
              <a:gd name="connsiteY10" fmla="*/ 439467 h 606722"/>
              <a:gd name="connsiteX11" fmla="*/ 471735 w 607648"/>
              <a:gd name="connsiteY11" fmla="*/ 471016 h 606722"/>
              <a:gd name="connsiteX12" fmla="*/ 464615 w 607648"/>
              <a:gd name="connsiteY12" fmla="*/ 473949 h 606722"/>
              <a:gd name="connsiteX13" fmla="*/ 457494 w 607648"/>
              <a:gd name="connsiteY13" fmla="*/ 471016 h 606722"/>
              <a:gd name="connsiteX14" fmla="*/ 457494 w 607648"/>
              <a:gd name="connsiteY14" fmla="*/ 456797 h 606722"/>
              <a:gd name="connsiteX15" fmla="*/ 489091 w 607648"/>
              <a:gd name="connsiteY15" fmla="*/ 425247 h 606722"/>
              <a:gd name="connsiteX16" fmla="*/ 456070 w 607648"/>
              <a:gd name="connsiteY16" fmla="*/ 392276 h 606722"/>
              <a:gd name="connsiteX17" fmla="*/ 433195 w 607648"/>
              <a:gd name="connsiteY17" fmla="*/ 415205 h 606722"/>
              <a:gd name="connsiteX18" fmla="*/ 426075 w 607648"/>
              <a:gd name="connsiteY18" fmla="*/ 418138 h 606722"/>
              <a:gd name="connsiteX19" fmla="*/ 418954 w 607648"/>
              <a:gd name="connsiteY19" fmla="*/ 415205 h 606722"/>
              <a:gd name="connsiteX20" fmla="*/ 418954 w 607648"/>
              <a:gd name="connsiteY20" fmla="*/ 400986 h 606722"/>
              <a:gd name="connsiteX21" fmla="*/ 441829 w 607648"/>
              <a:gd name="connsiteY21" fmla="*/ 378057 h 606722"/>
              <a:gd name="connsiteX22" fmla="*/ 408897 w 607648"/>
              <a:gd name="connsiteY22" fmla="*/ 345175 h 606722"/>
              <a:gd name="connsiteX23" fmla="*/ 377299 w 607648"/>
              <a:gd name="connsiteY23" fmla="*/ 376724 h 606722"/>
              <a:gd name="connsiteX24" fmla="*/ 370179 w 607648"/>
              <a:gd name="connsiteY24" fmla="*/ 379657 h 606722"/>
              <a:gd name="connsiteX25" fmla="*/ 363058 w 607648"/>
              <a:gd name="connsiteY25" fmla="*/ 376724 h 606722"/>
              <a:gd name="connsiteX26" fmla="*/ 363058 w 607648"/>
              <a:gd name="connsiteY26" fmla="*/ 362505 h 606722"/>
              <a:gd name="connsiteX27" fmla="*/ 394655 w 607648"/>
              <a:gd name="connsiteY27" fmla="*/ 330955 h 606722"/>
              <a:gd name="connsiteX28" fmla="*/ 214417 w 607648"/>
              <a:gd name="connsiteY28" fmla="*/ 305627 h 606722"/>
              <a:gd name="connsiteX29" fmla="*/ 214417 w 607648"/>
              <a:gd name="connsiteY29" fmla="*/ 336110 h 606722"/>
              <a:gd name="connsiteX30" fmla="*/ 229637 w 607648"/>
              <a:gd name="connsiteY30" fmla="*/ 320824 h 606722"/>
              <a:gd name="connsiteX31" fmla="*/ 312947 w 607648"/>
              <a:gd name="connsiteY31" fmla="*/ 220933 h 606722"/>
              <a:gd name="connsiteX32" fmla="*/ 321136 w 607648"/>
              <a:gd name="connsiteY32" fmla="*/ 229198 h 606722"/>
              <a:gd name="connsiteX33" fmla="*/ 329414 w 607648"/>
              <a:gd name="connsiteY33" fmla="*/ 220933 h 606722"/>
              <a:gd name="connsiteX34" fmla="*/ 400945 w 607648"/>
              <a:gd name="connsiteY34" fmla="*/ 206927 h 606722"/>
              <a:gd name="connsiteX35" fmla="*/ 415182 w 607648"/>
              <a:gd name="connsiteY35" fmla="*/ 206927 h 606722"/>
              <a:gd name="connsiteX36" fmla="*/ 415182 w 607648"/>
              <a:gd name="connsiteY36" fmla="*/ 221147 h 606722"/>
              <a:gd name="connsiteX37" fmla="*/ 213909 w 607648"/>
              <a:gd name="connsiteY37" fmla="*/ 422083 h 606722"/>
              <a:gd name="connsiteX38" fmla="*/ 206791 w 607648"/>
              <a:gd name="connsiteY38" fmla="*/ 425016 h 606722"/>
              <a:gd name="connsiteX39" fmla="*/ 199672 w 607648"/>
              <a:gd name="connsiteY39" fmla="*/ 422083 h 606722"/>
              <a:gd name="connsiteX40" fmla="*/ 199672 w 607648"/>
              <a:gd name="connsiteY40" fmla="*/ 407864 h 606722"/>
              <a:gd name="connsiteX41" fmla="*/ 221004 w 607648"/>
              <a:gd name="connsiteY41" fmla="*/ 129129 h 606722"/>
              <a:gd name="connsiteX42" fmla="*/ 292743 w 607648"/>
              <a:gd name="connsiteY42" fmla="*/ 200848 h 606722"/>
              <a:gd name="connsiteX43" fmla="*/ 353623 w 607648"/>
              <a:gd name="connsiteY43" fmla="*/ 200848 h 606722"/>
              <a:gd name="connsiteX44" fmla="*/ 362880 w 607648"/>
              <a:gd name="connsiteY44" fmla="*/ 206980 h 606722"/>
              <a:gd name="connsiteX45" fmla="*/ 360744 w 607648"/>
              <a:gd name="connsiteY45" fmla="*/ 218000 h 606722"/>
              <a:gd name="connsiteX46" fmla="*/ 328346 w 607648"/>
              <a:gd name="connsiteY46" fmla="*/ 250438 h 606722"/>
              <a:gd name="connsiteX47" fmla="*/ 328257 w 607648"/>
              <a:gd name="connsiteY47" fmla="*/ 250438 h 606722"/>
              <a:gd name="connsiteX48" fmla="*/ 328168 w 607648"/>
              <a:gd name="connsiteY48" fmla="*/ 250527 h 606722"/>
              <a:gd name="connsiteX49" fmla="*/ 211480 w 607648"/>
              <a:gd name="connsiteY49" fmla="*/ 367481 h 606722"/>
              <a:gd name="connsiteX50" fmla="*/ 204359 w 607648"/>
              <a:gd name="connsiteY50" fmla="*/ 370414 h 606722"/>
              <a:gd name="connsiteX51" fmla="*/ 200532 w 607648"/>
              <a:gd name="connsiteY51" fmla="*/ 369703 h 606722"/>
              <a:gd name="connsiteX52" fmla="*/ 194301 w 607648"/>
              <a:gd name="connsiteY52" fmla="*/ 360372 h 606722"/>
              <a:gd name="connsiteX53" fmla="*/ 194301 w 607648"/>
              <a:gd name="connsiteY53" fmla="*/ 285542 h 606722"/>
              <a:gd name="connsiteX54" fmla="*/ 127813 w 607648"/>
              <a:gd name="connsiteY54" fmla="*/ 219156 h 606722"/>
              <a:gd name="connsiteX55" fmla="*/ 127813 w 607648"/>
              <a:gd name="connsiteY55" fmla="*/ 544957 h 606722"/>
              <a:gd name="connsiteX56" fmla="*/ 297727 w 607648"/>
              <a:gd name="connsiteY56" fmla="*/ 374769 h 606722"/>
              <a:gd name="connsiteX57" fmla="*/ 297816 w 607648"/>
              <a:gd name="connsiteY57" fmla="*/ 374680 h 606722"/>
              <a:gd name="connsiteX58" fmla="*/ 297905 w 607648"/>
              <a:gd name="connsiteY58" fmla="*/ 374591 h 606722"/>
              <a:gd name="connsiteX59" fmla="*/ 375074 w 607648"/>
              <a:gd name="connsiteY59" fmla="*/ 297273 h 606722"/>
              <a:gd name="connsiteX60" fmla="*/ 375163 w 607648"/>
              <a:gd name="connsiteY60" fmla="*/ 297184 h 606722"/>
              <a:gd name="connsiteX61" fmla="*/ 542851 w 607648"/>
              <a:gd name="connsiteY61" fmla="*/ 129129 h 606722"/>
              <a:gd name="connsiteX62" fmla="*/ 478500 w 607648"/>
              <a:gd name="connsiteY62" fmla="*/ 129129 h 606722"/>
              <a:gd name="connsiteX63" fmla="*/ 478500 w 607648"/>
              <a:gd name="connsiteY63" fmla="*/ 154013 h 606722"/>
              <a:gd name="connsiteX64" fmla="*/ 468442 w 607648"/>
              <a:gd name="connsiteY64" fmla="*/ 164056 h 606722"/>
              <a:gd name="connsiteX65" fmla="*/ 458384 w 607648"/>
              <a:gd name="connsiteY65" fmla="*/ 154013 h 606722"/>
              <a:gd name="connsiteX66" fmla="*/ 458384 w 607648"/>
              <a:gd name="connsiteY66" fmla="*/ 129129 h 606722"/>
              <a:gd name="connsiteX67" fmla="*/ 417352 w 607648"/>
              <a:gd name="connsiteY67" fmla="*/ 129129 h 606722"/>
              <a:gd name="connsiteX68" fmla="*/ 417352 w 607648"/>
              <a:gd name="connsiteY68" fmla="*/ 166366 h 606722"/>
              <a:gd name="connsiteX69" fmla="*/ 407294 w 607648"/>
              <a:gd name="connsiteY69" fmla="*/ 176409 h 606722"/>
              <a:gd name="connsiteX70" fmla="*/ 397237 w 607648"/>
              <a:gd name="connsiteY70" fmla="*/ 166366 h 606722"/>
              <a:gd name="connsiteX71" fmla="*/ 397237 w 607648"/>
              <a:gd name="connsiteY71" fmla="*/ 129129 h 606722"/>
              <a:gd name="connsiteX72" fmla="*/ 356205 w 607648"/>
              <a:gd name="connsiteY72" fmla="*/ 129129 h 606722"/>
              <a:gd name="connsiteX73" fmla="*/ 356205 w 607648"/>
              <a:gd name="connsiteY73" fmla="*/ 154013 h 606722"/>
              <a:gd name="connsiteX74" fmla="*/ 346147 w 607648"/>
              <a:gd name="connsiteY74" fmla="*/ 164056 h 606722"/>
              <a:gd name="connsiteX75" fmla="*/ 336089 w 607648"/>
              <a:gd name="connsiteY75" fmla="*/ 154013 h 606722"/>
              <a:gd name="connsiteX76" fmla="*/ 336089 w 607648"/>
              <a:gd name="connsiteY76" fmla="*/ 129129 h 606722"/>
              <a:gd name="connsiteX77" fmla="*/ 294968 w 607648"/>
              <a:gd name="connsiteY77" fmla="*/ 129129 h 606722"/>
              <a:gd name="connsiteX78" fmla="*/ 294968 w 607648"/>
              <a:gd name="connsiteY78" fmla="*/ 166366 h 606722"/>
              <a:gd name="connsiteX79" fmla="*/ 284910 w 607648"/>
              <a:gd name="connsiteY79" fmla="*/ 176409 h 606722"/>
              <a:gd name="connsiteX80" fmla="*/ 274853 w 607648"/>
              <a:gd name="connsiteY80" fmla="*/ 166366 h 606722"/>
              <a:gd name="connsiteX81" fmla="*/ 274853 w 607648"/>
              <a:gd name="connsiteY81" fmla="*/ 129129 h 606722"/>
              <a:gd name="connsiteX82" fmla="*/ 87493 w 607648"/>
              <a:gd name="connsiteY82" fmla="*/ 24262 h 606722"/>
              <a:gd name="connsiteX83" fmla="*/ 24299 w 607648"/>
              <a:gd name="connsiteY83" fmla="*/ 87360 h 606722"/>
              <a:gd name="connsiteX84" fmla="*/ 243878 w 607648"/>
              <a:gd name="connsiteY84" fmla="*/ 306605 h 606722"/>
              <a:gd name="connsiteX85" fmla="*/ 268355 w 607648"/>
              <a:gd name="connsiteY85" fmla="*/ 282076 h 606722"/>
              <a:gd name="connsiteX86" fmla="*/ 268622 w 607648"/>
              <a:gd name="connsiteY86" fmla="*/ 268213 h 606722"/>
              <a:gd name="connsiteX87" fmla="*/ 300220 w 607648"/>
              <a:gd name="connsiteY87" fmla="*/ 236663 h 606722"/>
              <a:gd name="connsiteX88" fmla="*/ 267198 w 607648"/>
              <a:gd name="connsiteY88" fmla="*/ 203692 h 606722"/>
              <a:gd name="connsiteX89" fmla="*/ 244323 w 607648"/>
              <a:gd name="connsiteY89" fmla="*/ 226532 h 606722"/>
              <a:gd name="connsiteX90" fmla="*/ 237203 w 607648"/>
              <a:gd name="connsiteY90" fmla="*/ 229465 h 606722"/>
              <a:gd name="connsiteX91" fmla="*/ 230082 w 607648"/>
              <a:gd name="connsiteY91" fmla="*/ 226532 h 606722"/>
              <a:gd name="connsiteX92" fmla="*/ 230082 w 607648"/>
              <a:gd name="connsiteY92" fmla="*/ 212313 h 606722"/>
              <a:gd name="connsiteX93" fmla="*/ 252957 w 607648"/>
              <a:gd name="connsiteY93" fmla="*/ 189473 h 606722"/>
              <a:gd name="connsiteX94" fmla="*/ 219936 w 607648"/>
              <a:gd name="connsiteY94" fmla="*/ 156502 h 606722"/>
              <a:gd name="connsiteX95" fmla="*/ 188338 w 607648"/>
              <a:gd name="connsiteY95" fmla="*/ 188051 h 606722"/>
              <a:gd name="connsiteX96" fmla="*/ 181217 w 607648"/>
              <a:gd name="connsiteY96" fmla="*/ 190984 h 606722"/>
              <a:gd name="connsiteX97" fmla="*/ 174097 w 607648"/>
              <a:gd name="connsiteY97" fmla="*/ 188051 h 606722"/>
              <a:gd name="connsiteX98" fmla="*/ 174097 w 607648"/>
              <a:gd name="connsiteY98" fmla="*/ 173832 h 606722"/>
              <a:gd name="connsiteX99" fmla="*/ 205695 w 607648"/>
              <a:gd name="connsiteY99" fmla="*/ 142282 h 606722"/>
              <a:gd name="connsiteX100" fmla="*/ 172762 w 607648"/>
              <a:gd name="connsiteY100" fmla="*/ 109400 h 606722"/>
              <a:gd name="connsiteX101" fmla="*/ 149798 w 607648"/>
              <a:gd name="connsiteY101" fmla="*/ 132240 h 606722"/>
              <a:gd name="connsiteX102" fmla="*/ 142766 w 607648"/>
              <a:gd name="connsiteY102" fmla="*/ 135173 h 606722"/>
              <a:gd name="connsiteX103" fmla="*/ 135646 w 607648"/>
              <a:gd name="connsiteY103" fmla="*/ 132240 h 606722"/>
              <a:gd name="connsiteX104" fmla="*/ 135646 w 607648"/>
              <a:gd name="connsiteY104" fmla="*/ 118021 h 606722"/>
              <a:gd name="connsiteX105" fmla="*/ 158521 w 607648"/>
              <a:gd name="connsiteY105" fmla="*/ 95181 h 606722"/>
              <a:gd name="connsiteX106" fmla="*/ 125499 w 607648"/>
              <a:gd name="connsiteY106" fmla="*/ 62210 h 606722"/>
              <a:gd name="connsiteX107" fmla="*/ 93902 w 607648"/>
              <a:gd name="connsiteY107" fmla="*/ 93759 h 606722"/>
              <a:gd name="connsiteX108" fmla="*/ 86781 w 607648"/>
              <a:gd name="connsiteY108" fmla="*/ 96692 h 606722"/>
              <a:gd name="connsiteX109" fmla="*/ 79661 w 607648"/>
              <a:gd name="connsiteY109" fmla="*/ 93759 h 606722"/>
              <a:gd name="connsiteX110" fmla="*/ 79661 w 607648"/>
              <a:gd name="connsiteY110" fmla="*/ 79539 h 606722"/>
              <a:gd name="connsiteX111" fmla="*/ 111258 w 607648"/>
              <a:gd name="connsiteY111" fmla="*/ 47990 h 606722"/>
              <a:gd name="connsiteX112" fmla="*/ 87493 w 607648"/>
              <a:gd name="connsiteY112" fmla="*/ 0 h 606722"/>
              <a:gd name="connsiteX113" fmla="*/ 94614 w 607648"/>
              <a:gd name="connsiteY113" fmla="*/ 2933 h 606722"/>
              <a:gd name="connsiteX114" fmla="*/ 200888 w 607648"/>
              <a:gd name="connsiteY114" fmla="*/ 109045 h 606722"/>
              <a:gd name="connsiteX115" fmla="*/ 567150 w 607648"/>
              <a:gd name="connsiteY115" fmla="*/ 109045 h 606722"/>
              <a:gd name="connsiteX116" fmla="*/ 576407 w 607648"/>
              <a:gd name="connsiteY116" fmla="*/ 115266 h 606722"/>
              <a:gd name="connsiteX117" fmla="*/ 574271 w 607648"/>
              <a:gd name="connsiteY117" fmla="*/ 126197 h 606722"/>
              <a:gd name="connsiteX118" fmla="*/ 396436 w 607648"/>
              <a:gd name="connsiteY118" fmla="*/ 304294 h 606722"/>
              <a:gd name="connsiteX119" fmla="*/ 604711 w 607648"/>
              <a:gd name="connsiteY119" fmla="*/ 512252 h 606722"/>
              <a:gd name="connsiteX120" fmla="*/ 607648 w 607648"/>
              <a:gd name="connsiteY120" fmla="*/ 519362 h 606722"/>
              <a:gd name="connsiteX121" fmla="*/ 604711 w 607648"/>
              <a:gd name="connsiteY121" fmla="*/ 526471 h 606722"/>
              <a:gd name="connsiteX122" fmla="*/ 599727 w 607648"/>
              <a:gd name="connsiteY122" fmla="*/ 531359 h 606722"/>
              <a:gd name="connsiteX123" fmla="*/ 598214 w 607648"/>
              <a:gd name="connsiteY123" fmla="*/ 533315 h 606722"/>
              <a:gd name="connsiteX124" fmla="*/ 566171 w 607648"/>
              <a:gd name="connsiteY124" fmla="*/ 565308 h 606722"/>
              <a:gd name="connsiteX125" fmla="*/ 564213 w 607648"/>
              <a:gd name="connsiteY125" fmla="*/ 566819 h 606722"/>
              <a:gd name="connsiteX126" fmla="*/ 527275 w 607648"/>
              <a:gd name="connsiteY126" fmla="*/ 603789 h 606722"/>
              <a:gd name="connsiteX127" fmla="*/ 520155 w 607648"/>
              <a:gd name="connsiteY127" fmla="*/ 606722 h 606722"/>
              <a:gd name="connsiteX128" fmla="*/ 513034 w 607648"/>
              <a:gd name="connsiteY128" fmla="*/ 603789 h 606722"/>
              <a:gd name="connsiteX129" fmla="*/ 304937 w 607648"/>
              <a:gd name="connsiteY129" fmla="*/ 396009 h 606722"/>
              <a:gd name="connsiteX130" fmla="*/ 124876 w 607648"/>
              <a:gd name="connsiteY130" fmla="*/ 576328 h 606722"/>
              <a:gd name="connsiteX131" fmla="*/ 117756 w 607648"/>
              <a:gd name="connsiteY131" fmla="*/ 579261 h 606722"/>
              <a:gd name="connsiteX132" fmla="*/ 113928 w 607648"/>
              <a:gd name="connsiteY132" fmla="*/ 578550 h 606722"/>
              <a:gd name="connsiteX133" fmla="*/ 107698 w 607648"/>
              <a:gd name="connsiteY133" fmla="*/ 569218 h 606722"/>
              <a:gd name="connsiteX134" fmla="*/ 107698 w 607648"/>
              <a:gd name="connsiteY134" fmla="*/ 199071 h 606722"/>
              <a:gd name="connsiteX135" fmla="*/ 2937 w 607648"/>
              <a:gd name="connsiteY135" fmla="*/ 94470 h 606722"/>
              <a:gd name="connsiteX136" fmla="*/ 2937 w 607648"/>
              <a:gd name="connsiteY136" fmla="*/ 80250 h 606722"/>
              <a:gd name="connsiteX137" fmla="*/ 80373 w 607648"/>
              <a:gd name="connsiteY137" fmla="*/ 2933 h 606722"/>
              <a:gd name="connsiteX138" fmla="*/ 87493 w 607648"/>
              <a:gd name="connsiteY138" fmla="*/ 0 h 606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</a:cxnLst>
            <a:rect l="l" t="t" r="r" b="b"/>
            <a:pathLst>
              <a:path w="607648" h="606722">
                <a:moveTo>
                  <a:pt x="382195" y="318513"/>
                </a:moveTo>
                <a:lnTo>
                  <a:pt x="319178" y="381790"/>
                </a:lnTo>
                <a:lnTo>
                  <a:pt x="520155" y="582460"/>
                </a:lnTo>
                <a:lnTo>
                  <a:pt x="583349" y="519362"/>
                </a:lnTo>
                <a:lnTo>
                  <a:pt x="550595" y="486657"/>
                </a:lnTo>
                <a:lnTo>
                  <a:pt x="527631" y="509497"/>
                </a:lnTo>
                <a:cubicBezTo>
                  <a:pt x="525673" y="511452"/>
                  <a:pt x="523092" y="512430"/>
                  <a:pt x="520600" y="512430"/>
                </a:cubicBezTo>
                <a:cubicBezTo>
                  <a:pt x="518019" y="512430"/>
                  <a:pt x="515437" y="511452"/>
                  <a:pt x="513479" y="509497"/>
                </a:cubicBezTo>
                <a:cubicBezTo>
                  <a:pt x="509474" y="505587"/>
                  <a:pt x="509474" y="499188"/>
                  <a:pt x="513479" y="495278"/>
                </a:cubicBezTo>
                <a:lnTo>
                  <a:pt x="536354" y="472438"/>
                </a:lnTo>
                <a:lnTo>
                  <a:pt x="503333" y="439467"/>
                </a:lnTo>
                <a:lnTo>
                  <a:pt x="471735" y="471016"/>
                </a:lnTo>
                <a:cubicBezTo>
                  <a:pt x="469777" y="472971"/>
                  <a:pt x="467196" y="473949"/>
                  <a:pt x="464615" y="473949"/>
                </a:cubicBezTo>
                <a:cubicBezTo>
                  <a:pt x="462033" y="473949"/>
                  <a:pt x="459452" y="472971"/>
                  <a:pt x="457494" y="471016"/>
                </a:cubicBezTo>
                <a:cubicBezTo>
                  <a:pt x="453578" y="467106"/>
                  <a:pt x="453578" y="460707"/>
                  <a:pt x="457494" y="456797"/>
                </a:cubicBezTo>
                <a:lnTo>
                  <a:pt x="489091" y="425247"/>
                </a:lnTo>
                <a:lnTo>
                  <a:pt x="456070" y="392276"/>
                </a:lnTo>
                <a:lnTo>
                  <a:pt x="433195" y="415205"/>
                </a:lnTo>
                <a:cubicBezTo>
                  <a:pt x="431237" y="417160"/>
                  <a:pt x="428656" y="418138"/>
                  <a:pt x="426075" y="418138"/>
                </a:cubicBezTo>
                <a:cubicBezTo>
                  <a:pt x="423494" y="418138"/>
                  <a:pt x="420912" y="417160"/>
                  <a:pt x="418954" y="415205"/>
                </a:cubicBezTo>
                <a:cubicBezTo>
                  <a:pt x="415038" y="411206"/>
                  <a:pt x="415038" y="404896"/>
                  <a:pt x="418954" y="400986"/>
                </a:cubicBezTo>
                <a:lnTo>
                  <a:pt x="441829" y="378057"/>
                </a:lnTo>
                <a:lnTo>
                  <a:pt x="408897" y="345175"/>
                </a:lnTo>
                <a:lnTo>
                  <a:pt x="377299" y="376724"/>
                </a:lnTo>
                <a:cubicBezTo>
                  <a:pt x="375341" y="378679"/>
                  <a:pt x="372760" y="379657"/>
                  <a:pt x="370179" y="379657"/>
                </a:cubicBezTo>
                <a:cubicBezTo>
                  <a:pt x="367597" y="379657"/>
                  <a:pt x="365016" y="378679"/>
                  <a:pt x="363058" y="376724"/>
                </a:cubicBezTo>
                <a:cubicBezTo>
                  <a:pt x="359142" y="372814"/>
                  <a:pt x="359142" y="366415"/>
                  <a:pt x="363058" y="362505"/>
                </a:cubicBezTo>
                <a:lnTo>
                  <a:pt x="394655" y="330955"/>
                </a:lnTo>
                <a:close/>
                <a:moveTo>
                  <a:pt x="214417" y="305627"/>
                </a:moveTo>
                <a:lnTo>
                  <a:pt x="214417" y="336110"/>
                </a:lnTo>
                <a:lnTo>
                  <a:pt x="229637" y="320824"/>
                </a:lnTo>
                <a:close/>
                <a:moveTo>
                  <a:pt x="312947" y="220933"/>
                </a:moveTo>
                <a:lnTo>
                  <a:pt x="321136" y="229198"/>
                </a:lnTo>
                <a:lnTo>
                  <a:pt x="329414" y="220933"/>
                </a:lnTo>
                <a:close/>
                <a:moveTo>
                  <a:pt x="400945" y="206927"/>
                </a:moveTo>
                <a:cubicBezTo>
                  <a:pt x="404860" y="203017"/>
                  <a:pt x="411267" y="203017"/>
                  <a:pt x="415182" y="206927"/>
                </a:cubicBezTo>
                <a:cubicBezTo>
                  <a:pt x="419097" y="210838"/>
                  <a:pt x="419097" y="217147"/>
                  <a:pt x="415182" y="221147"/>
                </a:cubicBezTo>
                <a:lnTo>
                  <a:pt x="213909" y="422083"/>
                </a:lnTo>
                <a:cubicBezTo>
                  <a:pt x="211952" y="424038"/>
                  <a:pt x="209371" y="425016"/>
                  <a:pt x="206791" y="425016"/>
                </a:cubicBezTo>
                <a:cubicBezTo>
                  <a:pt x="204210" y="425016"/>
                  <a:pt x="201719" y="424038"/>
                  <a:pt x="199672" y="422083"/>
                </a:cubicBezTo>
                <a:cubicBezTo>
                  <a:pt x="195757" y="418173"/>
                  <a:pt x="195757" y="411863"/>
                  <a:pt x="199672" y="407864"/>
                </a:cubicBezTo>
                <a:close/>
                <a:moveTo>
                  <a:pt x="221004" y="129129"/>
                </a:moveTo>
                <a:lnTo>
                  <a:pt x="292743" y="200848"/>
                </a:lnTo>
                <a:lnTo>
                  <a:pt x="353623" y="200848"/>
                </a:lnTo>
                <a:cubicBezTo>
                  <a:pt x="357629" y="200848"/>
                  <a:pt x="361367" y="203248"/>
                  <a:pt x="362880" y="206980"/>
                </a:cubicBezTo>
                <a:cubicBezTo>
                  <a:pt x="364482" y="210802"/>
                  <a:pt x="363592" y="215068"/>
                  <a:pt x="360744" y="218000"/>
                </a:cubicBezTo>
                <a:lnTo>
                  <a:pt x="328346" y="250438"/>
                </a:lnTo>
                <a:cubicBezTo>
                  <a:pt x="328346" y="250438"/>
                  <a:pt x="328346" y="250438"/>
                  <a:pt x="328257" y="250438"/>
                </a:cubicBezTo>
                <a:cubicBezTo>
                  <a:pt x="328257" y="250527"/>
                  <a:pt x="328257" y="250527"/>
                  <a:pt x="328168" y="250527"/>
                </a:cubicBezTo>
                <a:lnTo>
                  <a:pt x="211480" y="367481"/>
                </a:lnTo>
                <a:cubicBezTo>
                  <a:pt x="209611" y="369437"/>
                  <a:pt x="207030" y="370414"/>
                  <a:pt x="204359" y="370414"/>
                </a:cubicBezTo>
                <a:cubicBezTo>
                  <a:pt x="203113" y="370414"/>
                  <a:pt x="201778" y="370148"/>
                  <a:pt x="200532" y="369703"/>
                </a:cubicBezTo>
                <a:cubicBezTo>
                  <a:pt x="196794" y="368103"/>
                  <a:pt x="194301" y="364460"/>
                  <a:pt x="194301" y="360372"/>
                </a:cubicBezTo>
                <a:lnTo>
                  <a:pt x="194301" y="285542"/>
                </a:lnTo>
                <a:lnTo>
                  <a:pt x="127813" y="219156"/>
                </a:lnTo>
                <a:lnTo>
                  <a:pt x="127813" y="544957"/>
                </a:lnTo>
                <a:lnTo>
                  <a:pt x="297727" y="374769"/>
                </a:lnTo>
                <a:cubicBezTo>
                  <a:pt x="297727" y="374769"/>
                  <a:pt x="297727" y="374680"/>
                  <a:pt x="297816" y="374680"/>
                </a:cubicBezTo>
                <a:cubicBezTo>
                  <a:pt x="297816" y="374591"/>
                  <a:pt x="297905" y="374591"/>
                  <a:pt x="297905" y="374591"/>
                </a:cubicBezTo>
                <a:lnTo>
                  <a:pt x="375074" y="297273"/>
                </a:lnTo>
                <a:cubicBezTo>
                  <a:pt x="375074" y="297184"/>
                  <a:pt x="375074" y="297184"/>
                  <a:pt x="375163" y="297184"/>
                </a:cubicBezTo>
                <a:lnTo>
                  <a:pt x="542851" y="129129"/>
                </a:lnTo>
                <a:lnTo>
                  <a:pt x="478500" y="129129"/>
                </a:lnTo>
                <a:lnTo>
                  <a:pt x="478500" y="154013"/>
                </a:lnTo>
                <a:cubicBezTo>
                  <a:pt x="478500" y="159612"/>
                  <a:pt x="474049" y="164056"/>
                  <a:pt x="468442" y="164056"/>
                </a:cubicBezTo>
                <a:cubicBezTo>
                  <a:pt x="462924" y="164056"/>
                  <a:pt x="458384" y="159612"/>
                  <a:pt x="458384" y="154013"/>
                </a:cubicBezTo>
                <a:lnTo>
                  <a:pt x="458384" y="129129"/>
                </a:lnTo>
                <a:lnTo>
                  <a:pt x="417352" y="129129"/>
                </a:lnTo>
                <a:lnTo>
                  <a:pt x="417352" y="166366"/>
                </a:lnTo>
                <a:cubicBezTo>
                  <a:pt x="417352" y="171876"/>
                  <a:pt x="412902" y="176409"/>
                  <a:pt x="407294" y="176409"/>
                </a:cubicBezTo>
                <a:cubicBezTo>
                  <a:pt x="401776" y="176409"/>
                  <a:pt x="397237" y="171876"/>
                  <a:pt x="397237" y="166366"/>
                </a:cubicBezTo>
                <a:lnTo>
                  <a:pt x="397237" y="129129"/>
                </a:lnTo>
                <a:lnTo>
                  <a:pt x="356205" y="129129"/>
                </a:lnTo>
                <a:lnTo>
                  <a:pt x="356205" y="154013"/>
                </a:lnTo>
                <a:cubicBezTo>
                  <a:pt x="356205" y="159612"/>
                  <a:pt x="351665" y="164056"/>
                  <a:pt x="346147" y="164056"/>
                </a:cubicBezTo>
                <a:cubicBezTo>
                  <a:pt x="340539" y="164056"/>
                  <a:pt x="336089" y="159612"/>
                  <a:pt x="336089" y="154013"/>
                </a:cubicBezTo>
                <a:lnTo>
                  <a:pt x="336089" y="129129"/>
                </a:lnTo>
                <a:lnTo>
                  <a:pt x="294968" y="129129"/>
                </a:lnTo>
                <a:lnTo>
                  <a:pt x="294968" y="166366"/>
                </a:lnTo>
                <a:cubicBezTo>
                  <a:pt x="294968" y="171876"/>
                  <a:pt x="290518" y="176409"/>
                  <a:pt x="284910" y="176409"/>
                </a:cubicBezTo>
                <a:cubicBezTo>
                  <a:pt x="279392" y="176409"/>
                  <a:pt x="274853" y="171876"/>
                  <a:pt x="274853" y="166366"/>
                </a:cubicBezTo>
                <a:lnTo>
                  <a:pt x="274853" y="129129"/>
                </a:lnTo>
                <a:close/>
                <a:moveTo>
                  <a:pt x="87493" y="24262"/>
                </a:moveTo>
                <a:lnTo>
                  <a:pt x="24299" y="87360"/>
                </a:lnTo>
                <a:lnTo>
                  <a:pt x="243878" y="306605"/>
                </a:lnTo>
                <a:lnTo>
                  <a:pt x="268355" y="282076"/>
                </a:lnTo>
                <a:cubicBezTo>
                  <a:pt x="264706" y="278166"/>
                  <a:pt x="264795" y="272034"/>
                  <a:pt x="268622" y="268213"/>
                </a:cubicBezTo>
                <a:lnTo>
                  <a:pt x="300220" y="236663"/>
                </a:lnTo>
                <a:lnTo>
                  <a:pt x="267198" y="203692"/>
                </a:lnTo>
                <a:lnTo>
                  <a:pt x="244323" y="226532"/>
                </a:lnTo>
                <a:cubicBezTo>
                  <a:pt x="242365" y="228487"/>
                  <a:pt x="239784" y="229465"/>
                  <a:pt x="237203" y="229465"/>
                </a:cubicBezTo>
                <a:cubicBezTo>
                  <a:pt x="234622" y="229465"/>
                  <a:pt x="232040" y="228487"/>
                  <a:pt x="230082" y="226532"/>
                </a:cubicBezTo>
                <a:cubicBezTo>
                  <a:pt x="226166" y="222622"/>
                  <a:pt x="226166" y="216223"/>
                  <a:pt x="230082" y="212313"/>
                </a:cubicBezTo>
                <a:lnTo>
                  <a:pt x="252957" y="189473"/>
                </a:lnTo>
                <a:lnTo>
                  <a:pt x="219936" y="156502"/>
                </a:lnTo>
                <a:lnTo>
                  <a:pt x="188338" y="188051"/>
                </a:lnTo>
                <a:cubicBezTo>
                  <a:pt x="186380" y="190006"/>
                  <a:pt x="183798" y="190984"/>
                  <a:pt x="181217" y="190984"/>
                </a:cubicBezTo>
                <a:cubicBezTo>
                  <a:pt x="178636" y="190984"/>
                  <a:pt x="176055" y="190006"/>
                  <a:pt x="174097" y="188051"/>
                </a:cubicBezTo>
                <a:cubicBezTo>
                  <a:pt x="170180" y="184141"/>
                  <a:pt x="170180" y="177831"/>
                  <a:pt x="174097" y="173832"/>
                </a:cubicBezTo>
                <a:lnTo>
                  <a:pt x="205695" y="142282"/>
                </a:lnTo>
                <a:lnTo>
                  <a:pt x="172762" y="109400"/>
                </a:lnTo>
                <a:lnTo>
                  <a:pt x="149798" y="132240"/>
                </a:lnTo>
                <a:cubicBezTo>
                  <a:pt x="147840" y="134195"/>
                  <a:pt x="145259" y="135173"/>
                  <a:pt x="142766" y="135173"/>
                </a:cubicBezTo>
                <a:cubicBezTo>
                  <a:pt x="140185" y="135173"/>
                  <a:pt x="137604" y="134195"/>
                  <a:pt x="135646" y="132240"/>
                </a:cubicBezTo>
                <a:cubicBezTo>
                  <a:pt x="131641" y="128330"/>
                  <a:pt x="131641" y="121931"/>
                  <a:pt x="135646" y="118021"/>
                </a:cubicBezTo>
                <a:lnTo>
                  <a:pt x="158521" y="95181"/>
                </a:lnTo>
                <a:lnTo>
                  <a:pt x="125499" y="62210"/>
                </a:lnTo>
                <a:lnTo>
                  <a:pt x="93902" y="93759"/>
                </a:lnTo>
                <a:cubicBezTo>
                  <a:pt x="91944" y="95714"/>
                  <a:pt x="89362" y="96692"/>
                  <a:pt x="86781" y="96692"/>
                </a:cubicBezTo>
                <a:cubicBezTo>
                  <a:pt x="84200" y="96692"/>
                  <a:pt x="81619" y="95714"/>
                  <a:pt x="79661" y="93759"/>
                </a:cubicBezTo>
                <a:cubicBezTo>
                  <a:pt x="75744" y="89849"/>
                  <a:pt x="75744" y="83450"/>
                  <a:pt x="79661" y="79539"/>
                </a:cubicBezTo>
                <a:lnTo>
                  <a:pt x="111258" y="47990"/>
                </a:lnTo>
                <a:close/>
                <a:moveTo>
                  <a:pt x="87493" y="0"/>
                </a:moveTo>
                <a:cubicBezTo>
                  <a:pt x="90163" y="0"/>
                  <a:pt x="92745" y="1066"/>
                  <a:pt x="94614" y="2933"/>
                </a:cubicBezTo>
                <a:lnTo>
                  <a:pt x="200888" y="109045"/>
                </a:lnTo>
                <a:lnTo>
                  <a:pt x="567150" y="109045"/>
                </a:lnTo>
                <a:cubicBezTo>
                  <a:pt x="571156" y="109045"/>
                  <a:pt x="574894" y="111444"/>
                  <a:pt x="576407" y="115266"/>
                </a:cubicBezTo>
                <a:cubicBezTo>
                  <a:pt x="578009" y="118998"/>
                  <a:pt x="577119" y="123264"/>
                  <a:pt x="574271" y="126197"/>
                </a:cubicBezTo>
                <a:lnTo>
                  <a:pt x="396436" y="304294"/>
                </a:lnTo>
                <a:lnTo>
                  <a:pt x="604711" y="512252"/>
                </a:lnTo>
                <a:cubicBezTo>
                  <a:pt x="606580" y="514118"/>
                  <a:pt x="607648" y="516696"/>
                  <a:pt x="607648" y="519362"/>
                </a:cubicBezTo>
                <a:cubicBezTo>
                  <a:pt x="607648" y="522028"/>
                  <a:pt x="606580" y="524516"/>
                  <a:pt x="604711" y="526471"/>
                </a:cubicBezTo>
                <a:lnTo>
                  <a:pt x="599727" y="531359"/>
                </a:lnTo>
                <a:cubicBezTo>
                  <a:pt x="599371" y="532070"/>
                  <a:pt x="598837" y="532693"/>
                  <a:pt x="598214" y="533315"/>
                </a:cubicBezTo>
                <a:lnTo>
                  <a:pt x="566171" y="565308"/>
                </a:lnTo>
                <a:cubicBezTo>
                  <a:pt x="565548" y="565930"/>
                  <a:pt x="564925" y="566463"/>
                  <a:pt x="564213" y="566819"/>
                </a:cubicBezTo>
                <a:lnTo>
                  <a:pt x="527275" y="603789"/>
                </a:lnTo>
                <a:cubicBezTo>
                  <a:pt x="525317" y="605744"/>
                  <a:pt x="522736" y="606722"/>
                  <a:pt x="520155" y="606722"/>
                </a:cubicBezTo>
                <a:cubicBezTo>
                  <a:pt x="517574" y="606722"/>
                  <a:pt x="514992" y="605744"/>
                  <a:pt x="513034" y="603789"/>
                </a:cubicBezTo>
                <a:lnTo>
                  <a:pt x="304937" y="396009"/>
                </a:lnTo>
                <a:lnTo>
                  <a:pt x="124876" y="576328"/>
                </a:lnTo>
                <a:cubicBezTo>
                  <a:pt x="123007" y="578283"/>
                  <a:pt x="120426" y="579261"/>
                  <a:pt x="117756" y="579261"/>
                </a:cubicBezTo>
                <a:cubicBezTo>
                  <a:pt x="116509" y="579261"/>
                  <a:pt x="115174" y="579083"/>
                  <a:pt x="113928" y="578550"/>
                </a:cubicBezTo>
                <a:cubicBezTo>
                  <a:pt x="110190" y="576950"/>
                  <a:pt x="107698" y="573307"/>
                  <a:pt x="107698" y="569218"/>
                </a:cubicBezTo>
                <a:lnTo>
                  <a:pt x="107698" y="199071"/>
                </a:lnTo>
                <a:lnTo>
                  <a:pt x="2937" y="94470"/>
                </a:lnTo>
                <a:cubicBezTo>
                  <a:pt x="-979" y="90559"/>
                  <a:pt x="-979" y="84161"/>
                  <a:pt x="2937" y="80250"/>
                </a:cubicBezTo>
                <a:lnTo>
                  <a:pt x="80373" y="2933"/>
                </a:lnTo>
                <a:cubicBezTo>
                  <a:pt x="82242" y="1066"/>
                  <a:pt x="84823" y="0"/>
                  <a:pt x="8749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F0502020204030204"/>
              <a:ea typeface="Microsoft YaHei"/>
              <a:cs typeface="+mn-ea"/>
              <a:sym typeface="+mn-lt"/>
            </a:endParaRPr>
          </a:p>
        </p:txBody>
      </p:sp>
      <p:sp>
        <p:nvSpPr>
          <p:cNvPr id="63" name="paint-palette-and-brush_27557">
            <a:extLst>
              <a:ext uri="{FF2B5EF4-FFF2-40B4-BE49-F238E27FC236}">
                <a16:creationId xmlns:a16="http://schemas.microsoft.com/office/drawing/2014/main" id="{47F783E4-62D2-4B14-A828-5060961B17DF}"/>
              </a:ext>
            </a:extLst>
          </p:cNvPr>
          <p:cNvSpPr>
            <a:spLocks noChangeAspect="1"/>
          </p:cNvSpPr>
          <p:nvPr/>
        </p:nvSpPr>
        <p:spPr bwMode="auto">
          <a:xfrm>
            <a:off x="8270557" y="3797278"/>
            <a:ext cx="636948" cy="576604"/>
          </a:xfrm>
          <a:custGeom>
            <a:avLst/>
            <a:gdLst>
              <a:gd name="connsiteX0" fmla="*/ 203544 w 605680"/>
              <a:gd name="connsiteY0" fmla="*/ 393040 h 548298"/>
              <a:gd name="connsiteX1" fmla="*/ 155404 w 605680"/>
              <a:gd name="connsiteY1" fmla="*/ 441108 h 548298"/>
              <a:gd name="connsiteX2" fmla="*/ 203544 w 605680"/>
              <a:gd name="connsiteY2" fmla="*/ 489002 h 548298"/>
              <a:gd name="connsiteX3" fmla="*/ 251511 w 605680"/>
              <a:gd name="connsiteY3" fmla="*/ 441108 h 548298"/>
              <a:gd name="connsiteX4" fmla="*/ 203544 w 605680"/>
              <a:gd name="connsiteY4" fmla="*/ 393040 h 548298"/>
              <a:gd name="connsiteX5" fmla="*/ 109182 w 605680"/>
              <a:gd name="connsiteY5" fmla="*/ 297078 h 548298"/>
              <a:gd name="connsiteX6" fmla="*/ 61215 w 605680"/>
              <a:gd name="connsiteY6" fmla="*/ 344972 h 548298"/>
              <a:gd name="connsiteX7" fmla="*/ 109182 w 605680"/>
              <a:gd name="connsiteY7" fmla="*/ 393040 h 548298"/>
              <a:gd name="connsiteX8" fmla="*/ 157322 w 605680"/>
              <a:gd name="connsiteY8" fmla="*/ 344972 h 548298"/>
              <a:gd name="connsiteX9" fmla="*/ 109182 w 605680"/>
              <a:gd name="connsiteY9" fmla="*/ 297078 h 548298"/>
              <a:gd name="connsiteX10" fmla="*/ 449089 w 605680"/>
              <a:gd name="connsiteY10" fmla="*/ 177613 h 548298"/>
              <a:gd name="connsiteX11" fmla="*/ 453101 w 605680"/>
              <a:gd name="connsiteY11" fmla="*/ 181270 h 548298"/>
              <a:gd name="connsiteX12" fmla="*/ 519216 w 605680"/>
              <a:gd name="connsiteY12" fmla="*/ 216796 h 548298"/>
              <a:gd name="connsiteX13" fmla="*/ 461824 w 605680"/>
              <a:gd name="connsiteY13" fmla="*/ 294118 h 548298"/>
              <a:gd name="connsiteX14" fmla="*/ 418212 w 605680"/>
              <a:gd name="connsiteY14" fmla="*/ 311881 h 548298"/>
              <a:gd name="connsiteX15" fmla="*/ 411758 w 605680"/>
              <a:gd name="connsiteY15" fmla="*/ 265210 h 548298"/>
              <a:gd name="connsiteX16" fmla="*/ 136915 w 605680"/>
              <a:gd name="connsiteY16" fmla="*/ 173425 h 548298"/>
              <a:gd name="connsiteX17" fmla="*/ 88949 w 605680"/>
              <a:gd name="connsiteY17" fmla="*/ 221319 h 548298"/>
              <a:gd name="connsiteX18" fmla="*/ 136915 w 605680"/>
              <a:gd name="connsiteY18" fmla="*/ 269387 h 548298"/>
              <a:gd name="connsiteX19" fmla="*/ 185056 w 605680"/>
              <a:gd name="connsiteY19" fmla="*/ 221319 h 548298"/>
              <a:gd name="connsiteX20" fmla="*/ 136915 w 605680"/>
              <a:gd name="connsiteY20" fmla="*/ 173425 h 548298"/>
              <a:gd name="connsiteX21" fmla="*/ 479079 w 605680"/>
              <a:gd name="connsiteY21" fmla="*/ 107118 h 548298"/>
              <a:gd name="connsiteX22" fmla="*/ 499309 w 605680"/>
              <a:gd name="connsiteY22" fmla="*/ 135840 h 548298"/>
              <a:gd name="connsiteX23" fmla="*/ 571858 w 605680"/>
              <a:gd name="connsiteY23" fmla="*/ 145762 h 548298"/>
              <a:gd name="connsiteX24" fmla="*/ 540467 w 605680"/>
              <a:gd name="connsiteY24" fmla="*/ 188061 h 548298"/>
              <a:gd name="connsiteX25" fmla="*/ 461988 w 605680"/>
              <a:gd name="connsiteY25" fmla="*/ 147328 h 548298"/>
              <a:gd name="connsiteX26" fmla="*/ 242266 w 605680"/>
              <a:gd name="connsiteY26" fmla="*/ 90351 h 548298"/>
              <a:gd name="connsiteX27" fmla="*/ 194300 w 605680"/>
              <a:gd name="connsiteY27" fmla="*/ 138245 h 548298"/>
              <a:gd name="connsiteX28" fmla="*/ 242266 w 605680"/>
              <a:gd name="connsiteY28" fmla="*/ 186313 h 548298"/>
              <a:gd name="connsiteX29" fmla="*/ 290407 w 605680"/>
              <a:gd name="connsiteY29" fmla="*/ 138245 h 548298"/>
              <a:gd name="connsiteX30" fmla="*/ 242266 w 605680"/>
              <a:gd name="connsiteY30" fmla="*/ 90351 h 548298"/>
              <a:gd name="connsiteX31" fmla="*/ 305846 w 605680"/>
              <a:gd name="connsiteY31" fmla="*/ 28897 h 548298"/>
              <a:gd name="connsiteX32" fmla="*/ 465353 w 605680"/>
              <a:gd name="connsiteY32" fmla="*/ 97840 h 548298"/>
              <a:gd name="connsiteX33" fmla="*/ 448783 w 605680"/>
              <a:gd name="connsiteY33" fmla="*/ 136852 h 548298"/>
              <a:gd name="connsiteX34" fmla="*/ 408317 w 605680"/>
              <a:gd name="connsiteY34" fmla="*/ 231594 h 548298"/>
              <a:gd name="connsiteX35" fmla="*/ 393491 w 605680"/>
              <a:gd name="connsiteY35" fmla="*/ 258589 h 548298"/>
              <a:gd name="connsiteX36" fmla="*/ 416864 w 605680"/>
              <a:gd name="connsiteY36" fmla="*/ 333129 h 548298"/>
              <a:gd name="connsiteX37" fmla="*/ 467272 w 605680"/>
              <a:gd name="connsiteY37" fmla="*/ 311185 h 548298"/>
              <a:gd name="connsiteX38" fmla="*/ 483319 w 605680"/>
              <a:gd name="connsiteY38" fmla="*/ 295162 h 548298"/>
              <a:gd name="connsiteX39" fmla="*/ 530587 w 605680"/>
              <a:gd name="connsiteY39" fmla="*/ 231594 h 548298"/>
              <a:gd name="connsiteX40" fmla="*/ 525180 w 605680"/>
              <a:gd name="connsiteY40" fmla="*/ 318500 h 548298"/>
              <a:gd name="connsiteX41" fmla="*/ 379363 w 605680"/>
              <a:gd name="connsiteY41" fmla="*/ 415855 h 548298"/>
              <a:gd name="connsiteX42" fmla="*/ 346920 w 605680"/>
              <a:gd name="connsiteY42" fmla="*/ 431529 h 548298"/>
              <a:gd name="connsiteX43" fmla="*/ 79007 w 605680"/>
              <a:gd name="connsiteY43" fmla="*/ 485867 h 548298"/>
              <a:gd name="connsiteX44" fmla="*/ 231801 w 605680"/>
              <a:gd name="connsiteY44" fmla="*/ 33052 h 548298"/>
              <a:gd name="connsiteX45" fmla="*/ 305846 w 605680"/>
              <a:gd name="connsiteY45" fmla="*/ 28897 h 548298"/>
              <a:gd name="connsiteX46" fmla="*/ 590540 w 605680"/>
              <a:gd name="connsiteY46" fmla="*/ 0 h 548298"/>
              <a:gd name="connsiteX47" fmla="*/ 602576 w 605680"/>
              <a:gd name="connsiteY47" fmla="*/ 90717 h 548298"/>
              <a:gd name="connsiteX48" fmla="*/ 588970 w 605680"/>
              <a:gd name="connsiteY48" fmla="*/ 121711 h 548298"/>
              <a:gd name="connsiteX49" fmla="*/ 505063 w 605680"/>
              <a:gd name="connsiteY49" fmla="*/ 129024 h 548298"/>
              <a:gd name="connsiteX50" fmla="*/ 497736 w 605680"/>
              <a:gd name="connsiteY50" fmla="*/ 45098 h 548298"/>
              <a:gd name="connsiteX51" fmla="*/ 501399 w 605680"/>
              <a:gd name="connsiteY51" fmla="*/ 41093 h 548298"/>
              <a:gd name="connsiteX52" fmla="*/ 501225 w 605680"/>
              <a:gd name="connsiteY52" fmla="*/ 40919 h 548298"/>
              <a:gd name="connsiteX53" fmla="*/ 555651 w 605680"/>
              <a:gd name="connsiteY53" fmla="*/ 8880 h 548298"/>
              <a:gd name="connsiteX54" fmla="*/ 590540 w 605680"/>
              <a:gd name="connsiteY54" fmla="*/ 0 h 548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605680" h="548298">
                <a:moveTo>
                  <a:pt x="203544" y="393040"/>
                </a:moveTo>
                <a:cubicBezTo>
                  <a:pt x="177032" y="393040"/>
                  <a:pt x="155404" y="414462"/>
                  <a:pt x="155404" y="441108"/>
                </a:cubicBezTo>
                <a:cubicBezTo>
                  <a:pt x="155404" y="467580"/>
                  <a:pt x="177032" y="489002"/>
                  <a:pt x="203544" y="489002"/>
                </a:cubicBezTo>
                <a:cubicBezTo>
                  <a:pt x="230057" y="489002"/>
                  <a:pt x="251511" y="467580"/>
                  <a:pt x="251511" y="441108"/>
                </a:cubicBezTo>
                <a:cubicBezTo>
                  <a:pt x="251511" y="414462"/>
                  <a:pt x="230057" y="393040"/>
                  <a:pt x="203544" y="393040"/>
                </a:cubicBezTo>
                <a:close/>
                <a:moveTo>
                  <a:pt x="109182" y="297078"/>
                </a:moveTo>
                <a:cubicBezTo>
                  <a:pt x="82669" y="297078"/>
                  <a:pt x="61215" y="318500"/>
                  <a:pt x="61215" y="344972"/>
                </a:cubicBezTo>
                <a:cubicBezTo>
                  <a:pt x="61215" y="371444"/>
                  <a:pt x="82669" y="393040"/>
                  <a:pt x="109182" y="393040"/>
                </a:cubicBezTo>
                <a:cubicBezTo>
                  <a:pt x="135694" y="393040"/>
                  <a:pt x="157322" y="371444"/>
                  <a:pt x="157322" y="344972"/>
                </a:cubicBezTo>
                <a:cubicBezTo>
                  <a:pt x="157322" y="318500"/>
                  <a:pt x="135694" y="297078"/>
                  <a:pt x="109182" y="297078"/>
                </a:cubicBezTo>
                <a:close/>
                <a:moveTo>
                  <a:pt x="449089" y="177613"/>
                </a:moveTo>
                <a:cubicBezTo>
                  <a:pt x="450310" y="178832"/>
                  <a:pt x="451706" y="180051"/>
                  <a:pt x="453101" y="181270"/>
                </a:cubicBezTo>
                <a:cubicBezTo>
                  <a:pt x="468453" y="194157"/>
                  <a:pt x="492526" y="210701"/>
                  <a:pt x="519216" y="216796"/>
                </a:cubicBezTo>
                <a:lnTo>
                  <a:pt x="461824" y="294118"/>
                </a:lnTo>
                <a:cubicBezTo>
                  <a:pt x="449438" y="310836"/>
                  <a:pt x="430075" y="318673"/>
                  <a:pt x="418212" y="311881"/>
                </a:cubicBezTo>
                <a:cubicBezTo>
                  <a:pt x="406525" y="305089"/>
                  <a:pt x="403559" y="284192"/>
                  <a:pt x="411758" y="265210"/>
                </a:cubicBezTo>
                <a:close/>
                <a:moveTo>
                  <a:pt x="136915" y="173425"/>
                </a:moveTo>
                <a:cubicBezTo>
                  <a:pt x="110403" y="173425"/>
                  <a:pt x="88949" y="194847"/>
                  <a:pt x="88949" y="221319"/>
                </a:cubicBezTo>
                <a:cubicBezTo>
                  <a:pt x="88949" y="247791"/>
                  <a:pt x="110403" y="269387"/>
                  <a:pt x="136915" y="269387"/>
                </a:cubicBezTo>
                <a:cubicBezTo>
                  <a:pt x="163427" y="269387"/>
                  <a:pt x="185056" y="247791"/>
                  <a:pt x="185056" y="221319"/>
                </a:cubicBezTo>
                <a:cubicBezTo>
                  <a:pt x="185056" y="194847"/>
                  <a:pt x="163427" y="173425"/>
                  <a:pt x="136915" y="173425"/>
                </a:cubicBezTo>
                <a:close/>
                <a:moveTo>
                  <a:pt x="479079" y="107118"/>
                </a:moveTo>
                <a:cubicBezTo>
                  <a:pt x="483090" y="117910"/>
                  <a:pt x="489892" y="127832"/>
                  <a:pt x="499309" y="135840"/>
                </a:cubicBezTo>
                <a:cubicBezTo>
                  <a:pt x="520237" y="153247"/>
                  <a:pt x="548489" y="156206"/>
                  <a:pt x="571858" y="145762"/>
                </a:cubicBezTo>
                <a:lnTo>
                  <a:pt x="540467" y="188061"/>
                </a:lnTo>
                <a:cubicBezTo>
                  <a:pt x="510296" y="188409"/>
                  <a:pt x="477161" y="162298"/>
                  <a:pt x="461988" y="147328"/>
                </a:cubicBezTo>
                <a:close/>
                <a:moveTo>
                  <a:pt x="242266" y="90351"/>
                </a:moveTo>
                <a:cubicBezTo>
                  <a:pt x="215754" y="90351"/>
                  <a:pt x="194300" y="111773"/>
                  <a:pt x="194300" y="138245"/>
                </a:cubicBezTo>
                <a:cubicBezTo>
                  <a:pt x="194300" y="164717"/>
                  <a:pt x="215754" y="186313"/>
                  <a:pt x="242266" y="186313"/>
                </a:cubicBezTo>
                <a:cubicBezTo>
                  <a:pt x="268953" y="186313"/>
                  <a:pt x="290407" y="164717"/>
                  <a:pt x="290407" y="138245"/>
                </a:cubicBezTo>
                <a:cubicBezTo>
                  <a:pt x="290407" y="111773"/>
                  <a:pt x="268779" y="90351"/>
                  <a:pt x="242266" y="90351"/>
                </a:cubicBezTo>
                <a:close/>
                <a:moveTo>
                  <a:pt x="305846" y="28897"/>
                </a:moveTo>
                <a:cubicBezTo>
                  <a:pt x="374664" y="32824"/>
                  <a:pt x="427809" y="59699"/>
                  <a:pt x="465353" y="97840"/>
                </a:cubicBezTo>
                <a:lnTo>
                  <a:pt x="448783" y="136852"/>
                </a:lnTo>
                <a:lnTo>
                  <a:pt x="408317" y="231594"/>
                </a:lnTo>
                <a:cubicBezTo>
                  <a:pt x="402212" y="239083"/>
                  <a:pt x="396979" y="248139"/>
                  <a:pt x="393491" y="258589"/>
                </a:cubicBezTo>
                <a:cubicBezTo>
                  <a:pt x="382502" y="292028"/>
                  <a:pt x="392968" y="325466"/>
                  <a:pt x="416864" y="333129"/>
                </a:cubicBezTo>
                <a:cubicBezTo>
                  <a:pt x="434131" y="338876"/>
                  <a:pt x="453667" y="329472"/>
                  <a:pt x="467272" y="311185"/>
                </a:cubicBezTo>
                <a:cubicBezTo>
                  <a:pt x="473202" y="306831"/>
                  <a:pt x="478784" y="301432"/>
                  <a:pt x="483319" y="295162"/>
                </a:cubicBezTo>
                <a:lnTo>
                  <a:pt x="530587" y="231594"/>
                </a:lnTo>
                <a:cubicBezTo>
                  <a:pt x="534599" y="261550"/>
                  <a:pt x="532855" y="291331"/>
                  <a:pt x="525180" y="318500"/>
                </a:cubicBezTo>
                <a:cubicBezTo>
                  <a:pt x="497621" y="415681"/>
                  <a:pt x="418259" y="420035"/>
                  <a:pt x="379363" y="415855"/>
                </a:cubicBezTo>
                <a:cubicBezTo>
                  <a:pt x="367153" y="414636"/>
                  <a:pt x="352850" y="420906"/>
                  <a:pt x="346920" y="431529"/>
                </a:cubicBezTo>
                <a:cubicBezTo>
                  <a:pt x="293547" y="525575"/>
                  <a:pt x="219766" y="610391"/>
                  <a:pt x="79007" y="485867"/>
                </a:cubicBezTo>
                <a:cubicBezTo>
                  <a:pt x="-71346" y="352983"/>
                  <a:pt x="167" y="69974"/>
                  <a:pt x="231801" y="33052"/>
                </a:cubicBezTo>
                <a:cubicBezTo>
                  <a:pt x="258226" y="28829"/>
                  <a:pt x="282907" y="27588"/>
                  <a:pt x="305846" y="28897"/>
                </a:cubicBezTo>
                <a:close/>
                <a:moveTo>
                  <a:pt x="590540" y="0"/>
                </a:moveTo>
                <a:cubicBezTo>
                  <a:pt x="590540" y="0"/>
                  <a:pt x="613915" y="36566"/>
                  <a:pt x="602576" y="90717"/>
                </a:cubicBezTo>
                <a:cubicBezTo>
                  <a:pt x="601181" y="101687"/>
                  <a:pt x="596645" y="112483"/>
                  <a:pt x="588970" y="121711"/>
                </a:cubicBezTo>
                <a:cubicBezTo>
                  <a:pt x="567862" y="146785"/>
                  <a:pt x="530357" y="150093"/>
                  <a:pt x="505063" y="129024"/>
                </a:cubicBezTo>
                <a:cubicBezTo>
                  <a:pt x="479768" y="107781"/>
                  <a:pt x="476454" y="70345"/>
                  <a:pt x="497736" y="45098"/>
                </a:cubicBezTo>
                <a:cubicBezTo>
                  <a:pt x="498957" y="43705"/>
                  <a:pt x="500178" y="42312"/>
                  <a:pt x="501399" y="41093"/>
                </a:cubicBezTo>
                <a:lnTo>
                  <a:pt x="501225" y="40919"/>
                </a:lnTo>
                <a:cubicBezTo>
                  <a:pt x="501225" y="40919"/>
                  <a:pt x="524600" y="10796"/>
                  <a:pt x="555651" y="8880"/>
                </a:cubicBezTo>
                <a:cubicBezTo>
                  <a:pt x="586876" y="6791"/>
                  <a:pt x="590540" y="0"/>
                  <a:pt x="59054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F0502020204030204"/>
              <a:ea typeface="Microsoft YaHei"/>
              <a:cs typeface="+mn-ea"/>
              <a:sym typeface="+mn-lt"/>
            </a:endParaRPr>
          </a:p>
        </p:txBody>
      </p:sp>
      <p:sp>
        <p:nvSpPr>
          <p:cNvPr id="64" name="paper-aeroplane-shape_18344">
            <a:extLst>
              <a:ext uri="{FF2B5EF4-FFF2-40B4-BE49-F238E27FC236}">
                <a16:creationId xmlns:a16="http://schemas.microsoft.com/office/drawing/2014/main" id="{B87F43FD-E18E-4B1D-8F20-FF9BD3373B9B}"/>
              </a:ext>
            </a:extLst>
          </p:cNvPr>
          <p:cNvSpPr>
            <a:spLocks noChangeAspect="1"/>
          </p:cNvSpPr>
          <p:nvPr/>
        </p:nvSpPr>
        <p:spPr bwMode="auto">
          <a:xfrm rot="20912385" flipH="1">
            <a:off x="6453065" y="4741320"/>
            <a:ext cx="866107" cy="899814"/>
          </a:xfrm>
          <a:custGeom>
            <a:avLst/>
            <a:gdLst>
              <a:gd name="connsiteX0" fmla="*/ 252617 w 585586"/>
              <a:gd name="connsiteY0" fmla="*/ 479831 h 608375"/>
              <a:gd name="connsiteX1" fmla="*/ 261886 w 585586"/>
              <a:gd name="connsiteY1" fmla="*/ 483766 h 608375"/>
              <a:gd name="connsiteX2" fmla="*/ 265725 w 585586"/>
              <a:gd name="connsiteY2" fmla="*/ 493071 h 608375"/>
              <a:gd name="connsiteX3" fmla="*/ 261888 w 585586"/>
              <a:gd name="connsiteY3" fmla="*/ 502371 h 608375"/>
              <a:gd name="connsiteX4" fmla="*/ 250824 w 585586"/>
              <a:gd name="connsiteY4" fmla="*/ 513294 h 608375"/>
              <a:gd name="connsiteX5" fmla="*/ 250825 w 585586"/>
              <a:gd name="connsiteY5" fmla="*/ 513295 h 608375"/>
              <a:gd name="connsiteX6" fmla="*/ 250796 w 585586"/>
              <a:gd name="connsiteY6" fmla="*/ 513324 h 608375"/>
              <a:gd name="connsiteX7" fmla="*/ 235320 w 585586"/>
              <a:gd name="connsiteY7" fmla="*/ 491550 h 608375"/>
              <a:gd name="connsiteX8" fmla="*/ 235350 w 585586"/>
              <a:gd name="connsiteY8" fmla="*/ 491520 h 608375"/>
              <a:gd name="connsiteX9" fmla="*/ 235362 w 585586"/>
              <a:gd name="connsiteY9" fmla="*/ 491537 h 608375"/>
              <a:gd name="connsiteX10" fmla="*/ 243276 w 585586"/>
              <a:gd name="connsiteY10" fmla="*/ 483637 h 608375"/>
              <a:gd name="connsiteX11" fmla="*/ 134866 w 585586"/>
              <a:gd name="connsiteY11" fmla="*/ 417276 h 608375"/>
              <a:gd name="connsiteX12" fmla="*/ 149111 w 585586"/>
              <a:gd name="connsiteY12" fmla="*/ 429433 h 608375"/>
              <a:gd name="connsiteX13" fmla="*/ 160069 w 585586"/>
              <a:gd name="connsiteY13" fmla="*/ 565949 h 608375"/>
              <a:gd name="connsiteX14" fmla="*/ 235312 w 585586"/>
              <a:gd name="connsiteY14" fmla="*/ 491552 h 608375"/>
              <a:gd name="connsiteX15" fmla="*/ 250774 w 585586"/>
              <a:gd name="connsiteY15" fmla="*/ 513312 h 608375"/>
              <a:gd name="connsiteX16" fmla="*/ 158486 w 585586"/>
              <a:gd name="connsiteY16" fmla="*/ 604607 h 608375"/>
              <a:gd name="connsiteX17" fmla="*/ 149233 w 585586"/>
              <a:gd name="connsiteY17" fmla="*/ 608375 h 608375"/>
              <a:gd name="connsiteX18" fmla="*/ 144606 w 585586"/>
              <a:gd name="connsiteY18" fmla="*/ 607524 h 608375"/>
              <a:gd name="connsiteX19" fmla="*/ 136084 w 585586"/>
              <a:gd name="connsiteY19" fmla="*/ 596219 h 608375"/>
              <a:gd name="connsiteX20" fmla="*/ 122813 w 585586"/>
              <a:gd name="connsiteY20" fmla="*/ 431499 h 608375"/>
              <a:gd name="connsiteX21" fmla="*/ 134866 w 585586"/>
              <a:gd name="connsiteY21" fmla="*/ 417276 h 608375"/>
              <a:gd name="connsiteX22" fmla="*/ 352706 w 585586"/>
              <a:gd name="connsiteY22" fmla="*/ 225563 h 608375"/>
              <a:gd name="connsiteX23" fmla="*/ 368535 w 585586"/>
              <a:gd name="connsiteY23" fmla="*/ 227387 h 608375"/>
              <a:gd name="connsiteX24" fmla="*/ 371091 w 585586"/>
              <a:gd name="connsiteY24" fmla="*/ 243069 h 608375"/>
              <a:gd name="connsiteX25" fmla="*/ 272226 w 585586"/>
              <a:gd name="connsiteY25" fmla="*/ 430890 h 608375"/>
              <a:gd name="connsiteX26" fmla="*/ 260538 w 585586"/>
              <a:gd name="connsiteY26" fmla="*/ 437819 h 608375"/>
              <a:gd name="connsiteX27" fmla="*/ 254328 w 585586"/>
              <a:gd name="connsiteY27" fmla="*/ 436360 h 608375"/>
              <a:gd name="connsiteX28" fmla="*/ 248849 w 585586"/>
              <a:gd name="connsiteY28" fmla="*/ 418490 h 608375"/>
              <a:gd name="connsiteX29" fmla="*/ 326286 w 585586"/>
              <a:gd name="connsiteY29" fmla="*/ 271515 h 608375"/>
              <a:gd name="connsiteX30" fmla="*/ 168856 w 585586"/>
              <a:gd name="connsiteY30" fmla="*/ 363420 h 608375"/>
              <a:gd name="connsiteX31" fmla="*/ 150837 w 585586"/>
              <a:gd name="connsiteY31" fmla="*/ 358679 h 608375"/>
              <a:gd name="connsiteX32" fmla="*/ 155585 w 585586"/>
              <a:gd name="connsiteY32" fmla="*/ 340687 h 608375"/>
              <a:gd name="connsiteX33" fmla="*/ 566404 w 585586"/>
              <a:gd name="connsiteY33" fmla="*/ 1455 h 608375"/>
              <a:gd name="connsiteX34" fmla="*/ 581501 w 585586"/>
              <a:gd name="connsiteY34" fmla="*/ 3642 h 608375"/>
              <a:gd name="connsiteX35" fmla="*/ 584423 w 585586"/>
              <a:gd name="connsiteY35" fmla="*/ 18593 h 608375"/>
              <a:gd name="connsiteX36" fmla="*/ 329475 w 585586"/>
              <a:gd name="connsiteY36" fmla="*/ 589748 h 608375"/>
              <a:gd name="connsiteX37" fmla="*/ 318761 w 585586"/>
              <a:gd name="connsiteY37" fmla="*/ 597527 h 608375"/>
              <a:gd name="connsiteX38" fmla="*/ 317422 w 585586"/>
              <a:gd name="connsiteY38" fmla="*/ 597649 h 608375"/>
              <a:gd name="connsiteX39" fmla="*/ 306708 w 585586"/>
              <a:gd name="connsiteY39" fmla="*/ 592058 h 608375"/>
              <a:gd name="connsiteX40" fmla="*/ 250825 w 585586"/>
              <a:gd name="connsiteY40" fmla="*/ 513295 h 608375"/>
              <a:gd name="connsiteX41" fmla="*/ 261886 w 585586"/>
              <a:gd name="connsiteY41" fmla="*/ 502376 h 608375"/>
              <a:gd name="connsiteX42" fmla="*/ 261888 w 585586"/>
              <a:gd name="connsiteY42" fmla="*/ 502371 h 608375"/>
              <a:gd name="connsiteX43" fmla="*/ 261904 w 585586"/>
              <a:gd name="connsiteY43" fmla="*/ 502355 h 608375"/>
              <a:gd name="connsiteX44" fmla="*/ 261904 w 585586"/>
              <a:gd name="connsiteY44" fmla="*/ 483758 h 608375"/>
              <a:gd name="connsiteX45" fmla="*/ 252635 w 585586"/>
              <a:gd name="connsiteY45" fmla="*/ 479823 h 608375"/>
              <a:gd name="connsiteX46" fmla="*/ 252617 w 585586"/>
              <a:gd name="connsiteY46" fmla="*/ 479831 h 608375"/>
              <a:gd name="connsiteX47" fmla="*/ 252609 w 585586"/>
              <a:gd name="connsiteY47" fmla="*/ 479827 h 608375"/>
              <a:gd name="connsiteX48" fmla="*/ 243241 w 585586"/>
              <a:gd name="connsiteY48" fmla="*/ 483644 h 608375"/>
              <a:gd name="connsiteX49" fmla="*/ 235350 w 585586"/>
              <a:gd name="connsiteY49" fmla="*/ 491520 h 608375"/>
              <a:gd name="connsiteX50" fmla="*/ 205898 w 585586"/>
              <a:gd name="connsiteY50" fmla="*/ 449968 h 608375"/>
              <a:gd name="connsiteX51" fmla="*/ 208942 w 585586"/>
              <a:gd name="connsiteY51" fmla="*/ 431614 h 608375"/>
              <a:gd name="connsiteX52" fmla="*/ 227326 w 585586"/>
              <a:gd name="connsiteY52" fmla="*/ 434774 h 608375"/>
              <a:gd name="connsiteX53" fmla="*/ 314865 w 585586"/>
              <a:gd name="connsiteY53" fmla="*/ 557903 h 608375"/>
              <a:gd name="connsiteX54" fmla="*/ 545341 w 585586"/>
              <a:gd name="connsiteY54" fmla="*/ 41565 h 608375"/>
              <a:gd name="connsiteX55" fmla="*/ 39707 w 585586"/>
              <a:gd name="connsiteY55" fmla="*/ 296209 h 608375"/>
              <a:gd name="connsiteX56" fmla="*/ 175947 w 585586"/>
              <a:gd name="connsiteY56" fmla="*/ 383116 h 608375"/>
              <a:gd name="connsiteX57" fmla="*/ 179965 w 585586"/>
              <a:gd name="connsiteY57" fmla="*/ 401348 h 608375"/>
              <a:gd name="connsiteX58" fmla="*/ 161824 w 585586"/>
              <a:gd name="connsiteY58" fmla="*/ 405360 h 608375"/>
              <a:gd name="connsiteX59" fmla="*/ 6104 w 585586"/>
              <a:gd name="connsiteY59" fmla="*/ 305933 h 608375"/>
              <a:gd name="connsiteX60" fmla="*/ 17 w 585586"/>
              <a:gd name="connsiteY60" fmla="*/ 294143 h 608375"/>
              <a:gd name="connsiteX61" fmla="*/ 7200 w 585586"/>
              <a:gd name="connsiteY61" fmla="*/ 283082 h 608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585586" h="608375">
                <a:moveTo>
                  <a:pt x="252617" y="479831"/>
                </a:moveTo>
                <a:lnTo>
                  <a:pt x="261886" y="483766"/>
                </a:lnTo>
                <a:cubicBezTo>
                  <a:pt x="264445" y="486320"/>
                  <a:pt x="265725" y="489696"/>
                  <a:pt x="265725" y="493071"/>
                </a:cubicBezTo>
                <a:lnTo>
                  <a:pt x="261888" y="502371"/>
                </a:lnTo>
                <a:lnTo>
                  <a:pt x="250824" y="513294"/>
                </a:lnTo>
                <a:lnTo>
                  <a:pt x="250825" y="513295"/>
                </a:lnTo>
                <a:lnTo>
                  <a:pt x="250796" y="513324"/>
                </a:lnTo>
                <a:lnTo>
                  <a:pt x="235320" y="491550"/>
                </a:lnTo>
                <a:lnTo>
                  <a:pt x="235350" y="491520"/>
                </a:lnTo>
                <a:lnTo>
                  <a:pt x="235362" y="491537"/>
                </a:lnTo>
                <a:lnTo>
                  <a:pt x="243276" y="483637"/>
                </a:lnTo>
                <a:close/>
                <a:moveTo>
                  <a:pt x="134866" y="417276"/>
                </a:moveTo>
                <a:cubicBezTo>
                  <a:pt x="142293" y="416790"/>
                  <a:pt x="148502" y="422139"/>
                  <a:pt x="149111" y="429433"/>
                </a:cubicBezTo>
                <a:lnTo>
                  <a:pt x="160069" y="565949"/>
                </a:lnTo>
                <a:lnTo>
                  <a:pt x="235312" y="491552"/>
                </a:lnTo>
                <a:lnTo>
                  <a:pt x="250774" y="513312"/>
                </a:lnTo>
                <a:lnTo>
                  <a:pt x="158486" y="604607"/>
                </a:lnTo>
                <a:cubicBezTo>
                  <a:pt x="156051" y="607038"/>
                  <a:pt x="152642" y="608375"/>
                  <a:pt x="149233" y="608375"/>
                </a:cubicBezTo>
                <a:cubicBezTo>
                  <a:pt x="147650" y="608375"/>
                  <a:pt x="146189" y="608132"/>
                  <a:pt x="144606" y="607524"/>
                </a:cubicBezTo>
                <a:cubicBezTo>
                  <a:pt x="139858" y="605822"/>
                  <a:pt x="136449" y="601324"/>
                  <a:pt x="136084" y="596219"/>
                </a:cubicBezTo>
                <a:lnTo>
                  <a:pt x="122813" y="431499"/>
                </a:lnTo>
                <a:cubicBezTo>
                  <a:pt x="122204" y="424205"/>
                  <a:pt x="127683" y="417884"/>
                  <a:pt x="134866" y="417276"/>
                </a:cubicBezTo>
                <a:close/>
                <a:moveTo>
                  <a:pt x="352706" y="225563"/>
                </a:moveTo>
                <a:cubicBezTo>
                  <a:pt x="357820" y="222524"/>
                  <a:pt x="364273" y="223253"/>
                  <a:pt x="368535" y="227387"/>
                </a:cubicBezTo>
                <a:cubicBezTo>
                  <a:pt x="372796" y="231398"/>
                  <a:pt x="373770" y="237841"/>
                  <a:pt x="371091" y="243069"/>
                </a:cubicBezTo>
                <a:lnTo>
                  <a:pt x="272226" y="430890"/>
                </a:lnTo>
                <a:cubicBezTo>
                  <a:pt x="269791" y="435266"/>
                  <a:pt x="265165" y="437819"/>
                  <a:pt x="260538" y="437819"/>
                </a:cubicBezTo>
                <a:cubicBezTo>
                  <a:pt x="258468" y="437819"/>
                  <a:pt x="256276" y="437333"/>
                  <a:pt x="254328" y="436360"/>
                </a:cubicBezTo>
                <a:cubicBezTo>
                  <a:pt x="247875" y="432956"/>
                  <a:pt x="245440" y="425054"/>
                  <a:pt x="248849" y="418490"/>
                </a:cubicBezTo>
                <a:lnTo>
                  <a:pt x="326286" y="271515"/>
                </a:lnTo>
                <a:lnTo>
                  <a:pt x="168856" y="363420"/>
                </a:lnTo>
                <a:cubicBezTo>
                  <a:pt x="162647" y="367067"/>
                  <a:pt x="154489" y="365000"/>
                  <a:pt x="150837" y="358679"/>
                </a:cubicBezTo>
                <a:cubicBezTo>
                  <a:pt x="147184" y="352357"/>
                  <a:pt x="149254" y="344334"/>
                  <a:pt x="155585" y="340687"/>
                </a:cubicBezTo>
                <a:close/>
                <a:moveTo>
                  <a:pt x="566404" y="1455"/>
                </a:moveTo>
                <a:cubicBezTo>
                  <a:pt x="571395" y="-1098"/>
                  <a:pt x="577483" y="-247"/>
                  <a:pt x="581501" y="3642"/>
                </a:cubicBezTo>
                <a:cubicBezTo>
                  <a:pt x="585519" y="7532"/>
                  <a:pt x="586736" y="13488"/>
                  <a:pt x="584423" y="18593"/>
                </a:cubicBezTo>
                <a:lnTo>
                  <a:pt x="329475" y="589748"/>
                </a:lnTo>
                <a:cubicBezTo>
                  <a:pt x="327649" y="594124"/>
                  <a:pt x="323510" y="597041"/>
                  <a:pt x="318761" y="597527"/>
                </a:cubicBezTo>
                <a:cubicBezTo>
                  <a:pt x="318274" y="597527"/>
                  <a:pt x="317909" y="597649"/>
                  <a:pt x="317422" y="597649"/>
                </a:cubicBezTo>
                <a:cubicBezTo>
                  <a:pt x="313161" y="597649"/>
                  <a:pt x="309143" y="595583"/>
                  <a:pt x="306708" y="592058"/>
                </a:cubicBezTo>
                <a:lnTo>
                  <a:pt x="250825" y="513295"/>
                </a:lnTo>
                <a:lnTo>
                  <a:pt x="261886" y="502376"/>
                </a:lnTo>
                <a:lnTo>
                  <a:pt x="261888" y="502371"/>
                </a:lnTo>
                <a:lnTo>
                  <a:pt x="261904" y="502355"/>
                </a:lnTo>
                <a:cubicBezTo>
                  <a:pt x="267017" y="497250"/>
                  <a:pt x="267017" y="488985"/>
                  <a:pt x="261904" y="483758"/>
                </a:cubicBezTo>
                <a:cubicBezTo>
                  <a:pt x="259347" y="481145"/>
                  <a:pt x="255999" y="479838"/>
                  <a:pt x="252635" y="479823"/>
                </a:cubicBezTo>
                <a:lnTo>
                  <a:pt x="252617" y="479831"/>
                </a:lnTo>
                <a:lnTo>
                  <a:pt x="252609" y="479827"/>
                </a:lnTo>
                <a:cubicBezTo>
                  <a:pt x="249243" y="479812"/>
                  <a:pt x="245861" y="481090"/>
                  <a:pt x="243241" y="483644"/>
                </a:cubicBezTo>
                <a:lnTo>
                  <a:pt x="235350" y="491520"/>
                </a:lnTo>
                <a:lnTo>
                  <a:pt x="205898" y="449968"/>
                </a:lnTo>
                <a:cubicBezTo>
                  <a:pt x="201637" y="444012"/>
                  <a:pt x="202976" y="435868"/>
                  <a:pt x="208942" y="431614"/>
                </a:cubicBezTo>
                <a:cubicBezTo>
                  <a:pt x="214908" y="427360"/>
                  <a:pt x="223187" y="428818"/>
                  <a:pt x="227326" y="434774"/>
                </a:cubicBezTo>
                <a:lnTo>
                  <a:pt x="314865" y="557903"/>
                </a:lnTo>
                <a:lnTo>
                  <a:pt x="545341" y="41565"/>
                </a:lnTo>
                <a:lnTo>
                  <a:pt x="39707" y="296209"/>
                </a:lnTo>
                <a:lnTo>
                  <a:pt x="175947" y="383116"/>
                </a:lnTo>
                <a:cubicBezTo>
                  <a:pt x="182156" y="387006"/>
                  <a:pt x="183983" y="395149"/>
                  <a:pt x="179965" y="401348"/>
                </a:cubicBezTo>
                <a:cubicBezTo>
                  <a:pt x="176069" y="407426"/>
                  <a:pt x="167912" y="409249"/>
                  <a:pt x="161824" y="405360"/>
                </a:cubicBezTo>
                <a:lnTo>
                  <a:pt x="6104" y="305933"/>
                </a:lnTo>
                <a:cubicBezTo>
                  <a:pt x="2086" y="303381"/>
                  <a:pt x="-227" y="298883"/>
                  <a:pt x="17" y="294143"/>
                </a:cubicBezTo>
                <a:cubicBezTo>
                  <a:pt x="260" y="289524"/>
                  <a:pt x="2939" y="285270"/>
                  <a:pt x="7200" y="2830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F0502020204030204"/>
              <a:ea typeface="Microsoft YaHei"/>
              <a:cs typeface="+mn-ea"/>
              <a:sym typeface="+mn-lt"/>
            </a:endParaRPr>
          </a:p>
        </p:txBody>
      </p:sp>
      <p:sp>
        <p:nvSpPr>
          <p:cNvPr id="68" name="ruler_151545">
            <a:extLst>
              <a:ext uri="{FF2B5EF4-FFF2-40B4-BE49-F238E27FC236}">
                <a16:creationId xmlns:a16="http://schemas.microsoft.com/office/drawing/2014/main" id="{77A674F8-0B35-4EA3-BF2E-E72A3727D6EC}"/>
              </a:ext>
            </a:extLst>
          </p:cNvPr>
          <p:cNvSpPr>
            <a:spLocks noChangeAspect="1"/>
          </p:cNvSpPr>
          <p:nvPr/>
        </p:nvSpPr>
        <p:spPr bwMode="auto">
          <a:xfrm>
            <a:off x="10907458" y="4708652"/>
            <a:ext cx="609685" cy="580659"/>
          </a:xfrm>
          <a:custGeom>
            <a:avLst/>
            <a:gdLst>
              <a:gd name="T0" fmla="*/ 6443 w 6624"/>
              <a:gd name="T1" fmla="*/ 181 h 6319"/>
              <a:gd name="T2" fmla="*/ 5911 w 6624"/>
              <a:gd name="T3" fmla="*/ 74 h 6319"/>
              <a:gd name="T4" fmla="*/ 2732 w 6624"/>
              <a:gd name="T5" fmla="*/ 1915 h 6319"/>
              <a:gd name="T6" fmla="*/ 1446 w 6624"/>
              <a:gd name="T7" fmla="*/ 4803 h 6319"/>
              <a:gd name="T8" fmla="*/ 19 w 6624"/>
              <a:gd name="T9" fmla="*/ 6229 h 6319"/>
              <a:gd name="T10" fmla="*/ 12 w 6624"/>
              <a:gd name="T11" fmla="*/ 6291 h 6319"/>
              <a:gd name="T12" fmla="*/ 71 w 6624"/>
              <a:gd name="T13" fmla="*/ 6312 h 6319"/>
              <a:gd name="T14" fmla="*/ 875 w 6624"/>
              <a:gd name="T15" fmla="*/ 6052 h 6319"/>
              <a:gd name="T16" fmla="*/ 1056 w 6624"/>
              <a:gd name="T17" fmla="*/ 5941 h 6319"/>
              <a:gd name="T18" fmla="*/ 1822 w 6624"/>
              <a:gd name="T19" fmla="*/ 5175 h 6319"/>
              <a:gd name="T20" fmla="*/ 2230 w 6624"/>
              <a:gd name="T21" fmla="*/ 5259 h 6319"/>
              <a:gd name="T22" fmla="*/ 4708 w 6624"/>
              <a:gd name="T23" fmla="*/ 3892 h 6319"/>
              <a:gd name="T24" fmla="*/ 6549 w 6624"/>
              <a:gd name="T25" fmla="*/ 712 h 6319"/>
              <a:gd name="T26" fmla="*/ 6443 w 6624"/>
              <a:gd name="T27" fmla="*/ 181 h 6319"/>
              <a:gd name="T28" fmla="*/ 4627 w 6624"/>
              <a:gd name="T29" fmla="*/ 3363 h 6319"/>
              <a:gd name="T30" fmla="*/ 3632 w 6624"/>
              <a:gd name="T31" fmla="*/ 3366 h 6319"/>
              <a:gd name="T32" fmla="*/ 4096 w 6624"/>
              <a:gd name="T33" fmla="*/ 2902 h 6319"/>
              <a:gd name="T34" fmla="*/ 4971 w 6624"/>
              <a:gd name="T35" fmla="*/ 2899 h 6319"/>
              <a:gd name="T36" fmla="*/ 4627 w 6624"/>
              <a:gd name="T37" fmla="*/ 3363 h 6319"/>
              <a:gd name="T38" fmla="*/ 5229 w 6624"/>
              <a:gd name="T39" fmla="*/ 2485 h 6319"/>
              <a:gd name="T40" fmla="*/ 4511 w 6624"/>
              <a:gd name="T41" fmla="*/ 2487 h 6319"/>
              <a:gd name="T42" fmla="*/ 5960 w 6624"/>
              <a:gd name="T43" fmla="*/ 1038 h 6319"/>
              <a:gd name="T44" fmla="*/ 5229 w 6624"/>
              <a:gd name="T45" fmla="*/ 2485 h 6319"/>
              <a:gd name="T46" fmla="*/ 3024 w 6624"/>
              <a:gd name="T47" fmla="*/ 2208 h 6319"/>
              <a:gd name="T48" fmla="*/ 5585 w 6624"/>
              <a:gd name="T49" fmla="*/ 664 h 6319"/>
              <a:gd name="T50" fmla="*/ 1780 w 6624"/>
              <a:gd name="T51" fmla="*/ 4469 h 6319"/>
              <a:gd name="T52" fmla="*/ 3024 w 6624"/>
              <a:gd name="T53" fmla="*/ 2208 h 6319"/>
              <a:gd name="T54" fmla="*/ 2157 w 6624"/>
              <a:gd name="T55" fmla="*/ 4840 h 6319"/>
              <a:gd name="T56" fmla="*/ 3217 w 6624"/>
              <a:gd name="T57" fmla="*/ 3781 h 6319"/>
              <a:gd name="T58" fmla="*/ 4224 w 6624"/>
              <a:gd name="T59" fmla="*/ 3778 h 6319"/>
              <a:gd name="T60" fmla="*/ 2230 w 6624"/>
              <a:gd name="T61" fmla="*/ 4845 h 6319"/>
              <a:gd name="T62" fmla="*/ 2157 w 6624"/>
              <a:gd name="T63" fmla="*/ 4840 h 63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6624" h="6319">
                <a:moveTo>
                  <a:pt x="6443" y="181"/>
                </a:moveTo>
                <a:cubicBezTo>
                  <a:pt x="6305" y="43"/>
                  <a:pt x="6091" y="0"/>
                  <a:pt x="5911" y="74"/>
                </a:cubicBezTo>
                <a:cubicBezTo>
                  <a:pt x="5062" y="423"/>
                  <a:pt x="3520" y="1127"/>
                  <a:pt x="2732" y="1915"/>
                </a:cubicBezTo>
                <a:cubicBezTo>
                  <a:pt x="1660" y="2987"/>
                  <a:pt x="1157" y="4157"/>
                  <a:pt x="1446" y="4803"/>
                </a:cubicBezTo>
                <a:lnTo>
                  <a:pt x="19" y="6229"/>
                </a:lnTo>
                <a:cubicBezTo>
                  <a:pt x="3" y="6246"/>
                  <a:pt x="0" y="6271"/>
                  <a:pt x="12" y="6291"/>
                </a:cubicBezTo>
                <a:cubicBezTo>
                  <a:pt x="24" y="6310"/>
                  <a:pt x="48" y="6319"/>
                  <a:pt x="71" y="6312"/>
                </a:cubicBezTo>
                <a:lnTo>
                  <a:pt x="875" y="6052"/>
                </a:lnTo>
                <a:cubicBezTo>
                  <a:pt x="943" y="6030"/>
                  <a:pt x="1006" y="5992"/>
                  <a:pt x="1056" y="5941"/>
                </a:cubicBezTo>
                <a:lnTo>
                  <a:pt x="1822" y="5175"/>
                </a:lnTo>
                <a:cubicBezTo>
                  <a:pt x="1941" y="5229"/>
                  <a:pt x="2077" y="5259"/>
                  <a:pt x="2230" y="5259"/>
                </a:cubicBezTo>
                <a:cubicBezTo>
                  <a:pt x="2905" y="5259"/>
                  <a:pt x="3877" y="4723"/>
                  <a:pt x="4708" y="3892"/>
                </a:cubicBezTo>
                <a:cubicBezTo>
                  <a:pt x="5497" y="3103"/>
                  <a:pt x="6200" y="1561"/>
                  <a:pt x="6549" y="712"/>
                </a:cubicBezTo>
                <a:cubicBezTo>
                  <a:pt x="6624" y="529"/>
                  <a:pt x="6582" y="320"/>
                  <a:pt x="6443" y="181"/>
                </a:cubicBezTo>
                <a:close/>
                <a:moveTo>
                  <a:pt x="4627" y="3363"/>
                </a:moveTo>
                <a:lnTo>
                  <a:pt x="3632" y="3366"/>
                </a:lnTo>
                <a:lnTo>
                  <a:pt x="4096" y="2902"/>
                </a:lnTo>
                <a:lnTo>
                  <a:pt x="4971" y="2899"/>
                </a:lnTo>
                <a:cubicBezTo>
                  <a:pt x="4860" y="3067"/>
                  <a:pt x="4745" y="3222"/>
                  <a:pt x="4627" y="3363"/>
                </a:cubicBezTo>
                <a:close/>
                <a:moveTo>
                  <a:pt x="5229" y="2485"/>
                </a:moveTo>
                <a:lnTo>
                  <a:pt x="4511" y="2487"/>
                </a:lnTo>
                <a:lnTo>
                  <a:pt x="5960" y="1038"/>
                </a:lnTo>
                <a:cubicBezTo>
                  <a:pt x="5764" y="1480"/>
                  <a:pt x="5513" y="2001"/>
                  <a:pt x="5229" y="2485"/>
                </a:cubicBezTo>
                <a:close/>
                <a:moveTo>
                  <a:pt x="3024" y="2208"/>
                </a:moveTo>
                <a:cubicBezTo>
                  <a:pt x="3633" y="1599"/>
                  <a:pt x="4751" y="1033"/>
                  <a:pt x="5585" y="664"/>
                </a:cubicBezTo>
                <a:lnTo>
                  <a:pt x="1780" y="4469"/>
                </a:lnTo>
                <a:cubicBezTo>
                  <a:pt x="1731" y="3984"/>
                  <a:pt x="2150" y="3083"/>
                  <a:pt x="3024" y="2208"/>
                </a:cubicBezTo>
                <a:close/>
                <a:moveTo>
                  <a:pt x="2157" y="4840"/>
                </a:moveTo>
                <a:lnTo>
                  <a:pt x="3217" y="3781"/>
                </a:lnTo>
                <a:lnTo>
                  <a:pt x="4224" y="3778"/>
                </a:lnTo>
                <a:cubicBezTo>
                  <a:pt x="3524" y="4422"/>
                  <a:pt x="2745" y="4845"/>
                  <a:pt x="2230" y="4845"/>
                </a:cubicBezTo>
                <a:cubicBezTo>
                  <a:pt x="2204" y="4845"/>
                  <a:pt x="2181" y="4843"/>
                  <a:pt x="2157" y="484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F0502020204030204"/>
              <a:ea typeface="Microsoft YaHei"/>
              <a:cs typeface="+mn-cs"/>
            </a:endParaRPr>
          </a:p>
        </p:txBody>
      </p:sp>
      <p:sp>
        <p:nvSpPr>
          <p:cNvPr id="67" name="ruler_151545">
            <a:extLst>
              <a:ext uri="{FF2B5EF4-FFF2-40B4-BE49-F238E27FC236}">
                <a16:creationId xmlns:a16="http://schemas.microsoft.com/office/drawing/2014/main" id="{A388532E-3F0C-4ED9-9D28-3C9707CC214B}"/>
              </a:ext>
            </a:extLst>
          </p:cNvPr>
          <p:cNvSpPr>
            <a:spLocks noChangeAspect="1"/>
          </p:cNvSpPr>
          <p:nvPr/>
        </p:nvSpPr>
        <p:spPr bwMode="auto">
          <a:xfrm>
            <a:off x="4243930" y="3917583"/>
            <a:ext cx="609685" cy="607499"/>
          </a:xfrm>
          <a:custGeom>
            <a:avLst/>
            <a:gdLst>
              <a:gd name="T0" fmla="*/ 6505 w 6574"/>
              <a:gd name="T1" fmla="*/ 1786 h 6560"/>
              <a:gd name="T2" fmla="*/ 4774 w 6574"/>
              <a:gd name="T3" fmla="*/ 54 h 6560"/>
              <a:gd name="T4" fmla="*/ 4577 w 6574"/>
              <a:gd name="T5" fmla="*/ 54 h 6560"/>
              <a:gd name="T6" fmla="*/ 55 w 6574"/>
              <a:gd name="T7" fmla="*/ 4577 h 6560"/>
              <a:gd name="T8" fmla="*/ 55 w 6574"/>
              <a:gd name="T9" fmla="*/ 4773 h 6560"/>
              <a:gd name="T10" fmla="*/ 1786 w 6574"/>
              <a:gd name="T11" fmla="*/ 6505 h 6560"/>
              <a:gd name="T12" fmla="*/ 1982 w 6574"/>
              <a:gd name="T13" fmla="*/ 6505 h 6560"/>
              <a:gd name="T14" fmla="*/ 6505 w 6574"/>
              <a:gd name="T15" fmla="*/ 1982 h 6560"/>
              <a:gd name="T16" fmla="*/ 6505 w 6574"/>
              <a:gd name="T17" fmla="*/ 1786 h 6560"/>
              <a:gd name="T18" fmla="*/ 1884 w 6574"/>
              <a:gd name="T19" fmla="*/ 6210 h 6560"/>
              <a:gd name="T20" fmla="*/ 350 w 6574"/>
              <a:gd name="T21" fmla="*/ 4675 h 6560"/>
              <a:gd name="T22" fmla="*/ 655 w 6574"/>
              <a:gd name="T23" fmla="*/ 4369 h 6560"/>
              <a:gd name="T24" fmla="*/ 1052 w 6574"/>
              <a:gd name="T25" fmla="*/ 4766 h 6560"/>
              <a:gd name="T26" fmla="*/ 1248 w 6574"/>
              <a:gd name="T27" fmla="*/ 4569 h 6560"/>
              <a:gd name="T28" fmla="*/ 852 w 6574"/>
              <a:gd name="T29" fmla="*/ 4173 h 6560"/>
              <a:gd name="T30" fmla="*/ 1158 w 6574"/>
              <a:gd name="T31" fmla="*/ 3867 h 6560"/>
              <a:gd name="T32" fmla="*/ 1808 w 6574"/>
              <a:gd name="T33" fmla="*/ 4517 h 6560"/>
              <a:gd name="T34" fmla="*/ 2005 w 6574"/>
              <a:gd name="T35" fmla="*/ 4320 h 6560"/>
              <a:gd name="T36" fmla="*/ 1355 w 6574"/>
              <a:gd name="T37" fmla="*/ 3670 h 6560"/>
              <a:gd name="T38" fmla="*/ 1661 w 6574"/>
              <a:gd name="T39" fmla="*/ 3364 h 6560"/>
              <a:gd name="T40" fmla="*/ 2057 w 6574"/>
              <a:gd name="T41" fmla="*/ 3761 h 6560"/>
              <a:gd name="T42" fmla="*/ 2253 w 6574"/>
              <a:gd name="T43" fmla="*/ 3564 h 6560"/>
              <a:gd name="T44" fmla="*/ 1857 w 6574"/>
              <a:gd name="T45" fmla="*/ 3168 h 6560"/>
              <a:gd name="T46" fmla="*/ 2163 w 6574"/>
              <a:gd name="T47" fmla="*/ 2862 h 6560"/>
              <a:gd name="T48" fmla="*/ 2813 w 6574"/>
              <a:gd name="T49" fmla="*/ 3512 h 6560"/>
              <a:gd name="T50" fmla="*/ 3010 w 6574"/>
              <a:gd name="T51" fmla="*/ 3315 h 6560"/>
              <a:gd name="T52" fmla="*/ 2360 w 6574"/>
              <a:gd name="T53" fmla="*/ 2665 h 6560"/>
              <a:gd name="T54" fmla="*/ 2666 w 6574"/>
              <a:gd name="T55" fmla="*/ 2359 h 6560"/>
              <a:gd name="T56" fmla="*/ 3062 w 6574"/>
              <a:gd name="T57" fmla="*/ 2756 h 6560"/>
              <a:gd name="T58" fmla="*/ 3259 w 6574"/>
              <a:gd name="T59" fmla="*/ 2559 h 6560"/>
              <a:gd name="T60" fmla="*/ 2862 w 6574"/>
              <a:gd name="T61" fmla="*/ 2163 h 6560"/>
              <a:gd name="T62" fmla="*/ 3168 w 6574"/>
              <a:gd name="T63" fmla="*/ 1857 h 6560"/>
              <a:gd name="T64" fmla="*/ 3818 w 6574"/>
              <a:gd name="T65" fmla="*/ 2507 h 6560"/>
              <a:gd name="T66" fmla="*/ 4015 w 6574"/>
              <a:gd name="T67" fmla="*/ 2310 h 6560"/>
              <a:gd name="T68" fmla="*/ 3365 w 6574"/>
              <a:gd name="T69" fmla="*/ 1660 h 6560"/>
              <a:gd name="T70" fmla="*/ 3671 w 6574"/>
              <a:gd name="T71" fmla="*/ 1354 h 6560"/>
              <a:gd name="T72" fmla="*/ 4067 w 6574"/>
              <a:gd name="T73" fmla="*/ 1750 h 6560"/>
              <a:gd name="T74" fmla="*/ 4264 w 6574"/>
              <a:gd name="T75" fmla="*/ 1554 h 6560"/>
              <a:gd name="T76" fmla="*/ 3867 w 6574"/>
              <a:gd name="T77" fmla="*/ 1158 h 6560"/>
              <a:gd name="T78" fmla="*/ 4173 w 6574"/>
              <a:gd name="T79" fmla="*/ 852 h 6560"/>
              <a:gd name="T80" fmla="*/ 4823 w 6574"/>
              <a:gd name="T81" fmla="*/ 1502 h 6560"/>
              <a:gd name="T82" fmla="*/ 5020 w 6574"/>
              <a:gd name="T83" fmla="*/ 1305 h 6560"/>
              <a:gd name="T84" fmla="*/ 4370 w 6574"/>
              <a:gd name="T85" fmla="*/ 655 h 6560"/>
              <a:gd name="T86" fmla="*/ 4676 w 6574"/>
              <a:gd name="T87" fmla="*/ 349 h 6560"/>
              <a:gd name="T88" fmla="*/ 6211 w 6574"/>
              <a:gd name="T89" fmla="*/ 1884 h 6560"/>
              <a:gd name="T90" fmla="*/ 1884 w 6574"/>
              <a:gd name="T91" fmla="*/ 6210 h 65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6574" h="6560">
                <a:moveTo>
                  <a:pt x="6505" y="1786"/>
                </a:moveTo>
                <a:lnTo>
                  <a:pt x="4774" y="54"/>
                </a:lnTo>
                <a:cubicBezTo>
                  <a:pt x="4720" y="0"/>
                  <a:pt x="4632" y="0"/>
                  <a:pt x="4577" y="54"/>
                </a:cubicBezTo>
                <a:lnTo>
                  <a:pt x="55" y="4577"/>
                </a:lnTo>
                <a:cubicBezTo>
                  <a:pt x="0" y="4631"/>
                  <a:pt x="0" y="4719"/>
                  <a:pt x="55" y="4773"/>
                </a:cubicBezTo>
                <a:lnTo>
                  <a:pt x="1786" y="6505"/>
                </a:lnTo>
                <a:cubicBezTo>
                  <a:pt x="1838" y="6560"/>
                  <a:pt x="1938" y="6558"/>
                  <a:pt x="1982" y="6505"/>
                </a:cubicBezTo>
                <a:lnTo>
                  <a:pt x="6505" y="1982"/>
                </a:lnTo>
                <a:cubicBezTo>
                  <a:pt x="6547" y="1953"/>
                  <a:pt x="6574" y="1854"/>
                  <a:pt x="6505" y="1786"/>
                </a:cubicBezTo>
                <a:close/>
                <a:moveTo>
                  <a:pt x="1884" y="6210"/>
                </a:moveTo>
                <a:lnTo>
                  <a:pt x="350" y="4675"/>
                </a:lnTo>
                <a:lnTo>
                  <a:pt x="655" y="4369"/>
                </a:lnTo>
                <a:lnTo>
                  <a:pt x="1052" y="4766"/>
                </a:lnTo>
                <a:lnTo>
                  <a:pt x="1248" y="4569"/>
                </a:lnTo>
                <a:lnTo>
                  <a:pt x="852" y="4173"/>
                </a:lnTo>
                <a:lnTo>
                  <a:pt x="1158" y="3867"/>
                </a:lnTo>
                <a:lnTo>
                  <a:pt x="1808" y="4517"/>
                </a:lnTo>
                <a:lnTo>
                  <a:pt x="2005" y="4320"/>
                </a:lnTo>
                <a:lnTo>
                  <a:pt x="1355" y="3670"/>
                </a:lnTo>
                <a:lnTo>
                  <a:pt x="1661" y="3364"/>
                </a:lnTo>
                <a:lnTo>
                  <a:pt x="2057" y="3761"/>
                </a:lnTo>
                <a:lnTo>
                  <a:pt x="2253" y="3564"/>
                </a:lnTo>
                <a:lnTo>
                  <a:pt x="1857" y="3168"/>
                </a:lnTo>
                <a:lnTo>
                  <a:pt x="2163" y="2862"/>
                </a:lnTo>
                <a:lnTo>
                  <a:pt x="2813" y="3512"/>
                </a:lnTo>
                <a:lnTo>
                  <a:pt x="3010" y="3315"/>
                </a:lnTo>
                <a:lnTo>
                  <a:pt x="2360" y="2665"/>
                </a:lnTo>
                <a:lnTo>
                  <a:pt x="2666" y="2359"/>
                </a:lnTo>
                <a:lnTo>
                  <a:pt x="3062" y="2756"/>
                </a:lnTo>
                <a:lnTo>
                  <a:pt x="3259" y="2559"/>
                </a:lnTo>
                <a:lnTo>
                  <a:pt x="2862" y="2163"/>
                </a:lnTo>
                <a:lnTo>
                  <a:pt x="3168" y="1857"/>
                </a:lnTo>
                <a:lnTo>
                  <a:pt x="3818" y="2507"/>
                </a:lnTo>
                <a:lnTo>
                  <a:pt x="4015" y="2310"/>
                </a:lnTo>
                <a:lnTo>
                  <a:pt x="3365" y="1660"/>
                </a:lnTo>
                <a:lnTo>
                  <a:pt x="3671" y="1354"/>
                </a:lnTo>
                <a:lnTo>
                  <a:pt x="4067" y="1750"/>
                </a:lnTo>
                <a:lnTo>
                  <a:pt x="4264" y="1554"/>
                </a:lnTo>
                <a:lnTo>
                  <a:pt x="3867" y="1158"/>
                </a:lnTo>
                <a:lnTo>
                  <a:pt x="4173" y="852"/>
                </a:lnTo>
                <a:lnTo>
                  <a:pt x="4823" y="1502"/>
                </a:lnTo>
                <a:lnTo>
                  <a:pt x="5020" y="1305"/>
                </a:lnTo>
                <a:lnTo>
                  <a:pt x="4370" y="655"/>
                </a:lnTo>
                <a:lnTo>
                  <a:pt x="4676" y="349"/>
                </a:lnTo>
                <a:lnTo>
                  <a:pt x="6211" y="1884"/>
                </a:lnTo>
                <a:lnTo>
                  <a:pt x="1884" y="621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69" name="ruler_151545">
            <a:extLst>
              <a:ext uri="{FF2B5EF4-FFF2-40B4-BE49-F238E27FC236}">
                <a16:creationId xmlns:a16="http://schemas.microsoft.com/office/drawing/2014/main" id="{D736CD03-BC55-4CDC-9BDA-C576B0F6DB02}"/>
              </a:ext>
            </a:extLst>
          </p:cNvPr>
          <p:cNvSpPr>
            <a:spLocks noChangeAspect="1"/>
          </p:cNvSpPr>
          <p:nvPr/>
        </p:nvSpPr>
        <p:spPr bwMode="auto">
          <a:xfrm>
            <a:off x="5939376" y="5088112"/>
            <a:ext cx="421154" cy="401104"/>
          </a:xfrm>
          <a:custGeom>
            <a:avLst/>
            <a:gdLst>
              <a:gd name="T0" fmla="*/ 6443 w 6624"/>
              <a:gd name="T1" fmla="*/ 181 h 6319"/>
              <a:gd name="T2" fmla="*/ 5911 w 6624"/>
              <a:gd name="T3" fmla="*/ 74 h 6319"/>
              <a:gd name="T4" fmla="*/ 2732 w 6624"/>
              <a:gd name="T5" fmla="*/ 1915 h 6319"/>
              <a:gd name="T6" fmla="*/ 1446 w 6624"/>
              <a:gd name="T7" fmla="*/ 4803 h 6319"/>
              <a:gd name="T8" fmla="*/ 19 w 6624"/>
              <a:gd name="T9" fmla="*/ 6229 h 6319"/>
              <a:gd name="T10" fmla="*/ 12 w 6624"/>
              <a:gd name="T11" fmla="*/ 6291 h 6319"/>
              <a:gd name="T12" fmla="*/ 71 w 6624"/>
              <a:gd name="T13" fmla="*/ 6312 h 6319"/>
              <a:gd name="T14" fmla="*/ 875 w 6624"/>
              <a:gd name="T15" fmla="*/ 6052 h 6319"/>
              <a:gd name="T16" fmla="*/ 1056 w 6624"/>
              <a:gd name="T17" fmla="*/ 5941 h 6319"/>
              <a:gd name="T18" fmla="*/ 1822 w 6624"/>
              <a:gd name="T19" fmla="*/ 5175 h 6319"/>
              <a:gd name="T20" fmla="*/ 2230 w 6624"/>
              <a:gd name="T21" fmla="*/ 5259 h 6319"/>
              <a:gd name="T22" fmla="*/ 4708 w 6624"/>
              <a:gd name="T23" fmla="*/ 3892 h 6319"/>
              <a:gd name="T24" fmla="*/ 6549 w 6624"/>
              <a:gd name="T25" fmla="*/ 712 h 6319"/>
              <a:gd name="T26" fmla="*/ 6443 w 6624"/>
              <a:gd name="T27" fmla="*/ 181 h 6319"/>
              <a:gd name="T28" fmla="*/ 4627 w 6624"/>
              <a:gd name="T29" fmla="*/ 3363 h 6319"/>
              <a:gd name="T30" fmla="*/ 3632 w 6624"/>
              <a:gd name="T31" fmla="*/ 3366 h 6319"/>
              <a:gd name="T32" fmla="*/ 4096 w 6624"/>
              <a:gd name="T33" fmla="*/ 2902 h 6319"/>
              <a:gd name="T34" fmla="*/ 4971 w 6624"/>
              <a:gd name="T35" fmla="*/ 2899 h 6319"/>
              <a:gd name="T36" fmla="*/ 4627 w 6624"/>
              <a:gd name="T37" fmla="*/ 3363 h 6319"/>
              <a:gd name="T38" fmla="*/ 5229 w 6624"/>
              <a:gd name="T39" fmla="*/ 2485 h 6319"/>
              <a:gd name="T40" fmla="*/ 4511 w 6624"/>
              <a:gd name="T41" fmla="*/ 2487 h 6319"/>
              <a:gd name="T42" fmla="*/ 5960 w 6624"/>
              <a:gd name="T43" fmla="*/ 1038 h 6319"/>
              <a:gd name="T44" fmla="*/ 5229 w 6624"/>
              <a:gd name="T45" fmla="*/ 2485 h 6319"/>
              <a:gd name="T46" fmla="*/ 3024 w 6624"/>
              <a:gd name="T47" fmla="*/ 2208 h 6319"/>
              <a:gd name="T48" fmla="*/ 5585 w 6624"/>
              <a:gd name="T49" fmla="*/ 664 h 6319"/>
              <a:gd name="T50" fmla="*/ 1780 w 6624"/>
              <a:gd name="T51" fmla="*/ 4469 h 6319"/>
              <a:gd name="T52" fmla="*/ 3024 w 6624"/>
              <a:gd name="T53" fmla="*/ 2208 h 6319"/>
              <a:gd name="T54" fmla="*/ 2157 w 6624"/>
              <a:gd name="T55" fmla="*/ 4840 h 6319"/>
              <a:gd name="T56" fmla="*/ 3217 w 6624"/>
              <a:gd name="T57" fmla="*/ 3781 h 6319"/>
              <a:gd name="T58" fmla="*/ 4224 w 6624"/>
              <a:gd name="T59" fmla="*/ 3778 h 6319"/>
              <a:gd name="T60" fmla="*/ 2230 w 6624"/>
              <a:gd name="T61" fmla="*/ 4845 h 6319"/>
              <a:gd name="T62" fmla="*/ 2157 w 6624"/>
              <a:gd name="T63" fmla="*/ 4840 h 63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6624" h="6319">
                <a:moveTo>
                  <a:pt x="6443" y="181"/>
                </a:moveTo>
                <a:cubicBezTo>
                  <a:pt x="6305" y="43"/>
                  <a:pt x="6091" y="0"/>
                  <a:pt x="5911" y="74"/>
                </a:cubicBezTo>
                <a:cubicBezTo>
                  <a:pt x="5062" y="423"/>
                  <a:pt x="3520" y="1127"/>
                  <a:pt x="2732" y="1915"/>
                </a:cubicBezTo>
                <a:cubicBezTo>
                  <a:pt x="1660" y="2987"/>
                  <a:pt x="1157" y="4157"/>
                  <a:pt x="1446" y="4803"/>
                </a:cubicBezTo>
                <a:lnTo>
                  <a:pt x="19" y="6229"/>
                </a:lnTo>
                <a:cubicBezTo>
                  <a:pt x="3" y="6246"/>
                  <a:pt x="0" y="6271"/>
                  <a:pt x="12" y="6291"/>
                </a:cubicBezTo>
                <a:cubicBezTo>
                  <a:pt x="24" y="6310"/>
                  <a:pt x="48" y="6319"/>
                  <a:pt x="71" y="6312"/>
                </a:cubicBezTo>
                <a:lnTo>
                  <a:pt x="875" y="6052"/>
                </a:lnTo>
                <a:cubicBezTo>
                  <a:pt x="943" y="6030"/>
                  <a:pt x="1006" y="5992"/>
                  <a:pt x="1056" y="5941"/>
                </a:cubicBezTo>
                <a:lnTo>
                  <a:pt x="1822" y="5175"/>
                </a:lnTo>
                <a:cubicBezTo>
                  <a:pt x="1941" y="5229"/>
                  <a:pt x="2077" y="5259"/>
                  <a:pt x="2230" y="5259"/>
                </a:cubicBezTo>
                <a:cubicBezTo>
                  <a:pt x="2905" y="5259"/>
                  <a:pt x="3877" y="4723"/>
                  <a:pt x="4708" y="3892"/>
                </a:cubicBezTo>
                <a:cubicBezTo>
                  <a:pt x="5497" y="3103"/>
                  <a:pt x="6200" y="1561"/>
                  <a:pt x="6549" y="712"/>
                </a:cubicBezTo>
                <a:cubicBezTo>
                  <a:pt x="6624" y="529"/>
                  <a:pt x="6582" y="320"/>
                  <a:pt x="6443" y="181"/>
                </a:cubicBezTo>
                <a:close/>
                <a:moveTo>
                  <a:pt x="4627" y="3363"/>
                </a:moveTo>
                <a:lnTo>
                  <a:pt x="3632" y="3366"/>
                </a:lnTo>
                <a:lnTo>
                  <a:pt x="4096" y="2902"/>
                </a:lnTo>
                <a:lnTo>
                  <a:pt x="4971" y="2899"/>
                </a:lnTo>
                <a:cubicBezTo>
                  <a:pt x="4860" y="3067"/>
                  <a:pt x="4745" y="3222"/>
                  <a:pt x="4627" y="3363"/>
                </a:cubicBezTo>
                <a:close/>
                <a:moveTo>
                  <a:pt x="5229" y="2485"/>
                </a:moveTo>
                <a:lnTo>
                  <a:pt x="4511" y="2487"/>
                </a:lnTo>
                <a:lnTo>
                  <a:pt x="5960" y="1038"/>
                </a:lnTo>
                <a:cubicBezTo>
                  <a:pt x="5764" y="1480"/>
                  <a:pt x="5513" y="2001"/>
                  <a:pt x="5229" y="2485"/>
                </a:cubicBezTo>
                <a:close/>
                <a:moveTo>
                  <a:pt x="3024" y="2208"/>
                </a:moveTo>
                <a:cubicBezTo>
                  <a:pt x="3633" y="1599"/>
                  <a:pt x="4751" y="1033"/>
                  <a:pt x="5585" y="664"/>
                </a:cubicBezTo>
                <a:lnTo>
                  <a:pt x="1780" y="4469"/>
                </a:lnTo>
                <a:cubicBezTo>
                  <a:pt x="1731" y="3984"/>
                  <a:pt x="2150" y="3083"/>
                  <a:pt x="3024" y="2208"/>
                </a:cubicBezTo>
                <a:close/>
                <a:moveTo>
                  <a:pt x="2157" y="4840"/>
                </a:moveTo>
                <a:lnTo>
                  <a:pt x="3217" y="3781"/>
                </a:lnTo>
                <a:lnTo>
                  <a:pt x="4224" y="3778"/>
                </a:lnTo>
                <a:cubicBezTo>
                  <a:pt x="3524" y="4422"/>
                  <a:pt x="2745" y="4845"/>
                  <a:pt x="2230" y="4845"/>
                </a:cubicBezTo>
                <a:cubicBezTo>
                  <a:pt x="2204" y="4845"/>
                  <a:pt x="2181" y="4843"/>
                  <a:pt x="2157" y="484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F0502020204030204"/>
              <a:ea typeface="Microsoft YaHei"/>
              <a:cs typeface="+mn-cs"/>
            </a:endParaRPr>
          </a:p>
        </p:txBody>
      </p:sp>
      <p:sp>
        <p:nvSpPr>
          <p:cNvPr id="70" name="ruler_151545">
            <a:extLst>
              <a:ext uri="{FF2B5EF4-FFF2-40B4-BE49-F238E27FC236}">
                <a16:creationId xmlns:a16="http://schemas.microsoft.com/office/drawing/2014/main" id="{C35FB4F6-3707-44D5-B4F0-07EA30B25015}"/>
              </a:ext>
            </a:extLst>
          </p:cNvPr>
          <p:cNvSpPr>
            <a:spLocks noChangeAspect="1"/>
          </p:cNvSpPr>
          <p:nvPr/>
        </p:nvSpPr>
        <p:spPr bwMode="auto">
          <a:xfrm>
            <a:off x="8592282" y="2907187"/>
            <a:ext cx="421154" cy="401104"/>
          </a:xfrm>
          <a:custGeom>
            <a:avLst/>
            <a:gdLst>
              <a:gd name="T0" fmla="*/ 6443 w 6624"/>
              <a:gd name="T1" fmla="*/ 181 h 6319"/>
              <a:gd name="T2" fmla="*/ 5911 w 6624"/>
              <a:gd name="T3" fmla="*/ 74 h 6319"/>
              <a:gd name="T4" fmla="*/ 2732 w 6624"/>
              <a:gd name="T5" fmla="*/ 1915 h 6319"/>
              <a:gd name="T6" fmla="*/ 1446 w 6624"/>
              <a:gd name="T7" fmla="*/ 4803 h 6319"/>
              <a:gd name="T8" fmla="*/ 19 w 6624"/>
              <a:gd name="T9" fmla="*/ 6229 h 6319"/>
              <a:gd name="T10" fmla="*/ 12 w 6624"/>
              <a:gd name="T11" fmla="*/ 6291 h 6319"/>
              <a:gd name="T12" fmla="*/ 71 w 6624"/>
              <a:gd name="T13" fmla="*/ 6312 h 6319"/>
              <a:gd name="T14" fmla="*/ 875 w 6624"/>
              <a:gd name="T15" fmla="*/ 6052 h 6319"/>
              <a:gd name="T16" fmla="*/ 1056 w 6624"/>
              <a:gd name="T17" fmla="*/ 5941 h 6319"/>
              <a:gd name="T18" fmla="*/ 1822 w 6624"/>
              <a:gd name="T19" fmla="*/ 5175 h 6319"/>
              <a:gd name="T20" fmla="*/ 2230 w 6624"/>
              <a:gd name="T21" fmla="*/ 5259 h 6319"/>
              <a:gd name="T22" fmla="*/ 4708 w 6624"/>
              <a:gd name="T23" fmla="*/ 3892 h 6319"/>
              <a:gd name="T24" fmla="*/ 6549 w 6624"/>
              <a:gd name="T25" fmla="*/ 712 h 6319"/>
              <a:gd name="T26" fmla="*/ 6443 w 6624"/>
              <a:gd name="T27" fmla="*/ 181 h 6319"/>
              <a:gd name="T28" fmla="*/ 4627 w 6624"/>
              <a:gd name="T29" fmla="*/ 3363 h 6319"/>
              <a:gd name="T30" fmla="*/ 3632 w 6624"/>
              <a:gd name="T31" fmla="*/ 3366 h 6319"/>
              <a:gd name="T32" fmla="*/ 4096 w 6624"/>
              <a:gd name="T33" fmla="*/ 2902 h 6319"/>
              <a:gd name="T34" fmla="*/ 4971 w 6624"/>
              <a:gd name="T35" fmla="*/ 2899 h 6319"/>
              <a:gd name="T36" fmla="*/ 4627 w 6624"/>
              <a:gd name="T37" fmla="*/ 3363 h 6319"/>
              <a:gd name="T38" fmla="*/ 5229 w 6624"/>
              <a:gd name="T39" fmla="*/ 2485 h 6319"/>
              <a:gd name="T40" fmla="*/ 4511 w 6624"/>
              <a:gd name="T41" fmla="*/ 2487 h 6319"/>
              <a:gd name="T42" fmla="*/ 5960 w 6624"/>
              <a:gd name="T43" fmla="*/ 1038 h 6319"/>
              <a:gd name="T44" fmla="*/ 5229 w 6624"/>
              <a:gd name="T45" fmla="*/ 2485 h 6319"/>
              <a:gd name="T46" fmla="*/ 3024 w 6624"/>
              <a:gd name="T47" fmla="*/ 2208 h 6319"/>
              <a:gd name="T48" fmla="*/ 5585 w 6624"/>
              <a:gd name="T49" fmla="*/ 664 h 6319"/>
              <a:gd name="T50" fmla="*/ 1780 w 6624"/>
              <a:gd name="T51" fmla="*/ 4469 h 6319"/>
              <a:gd name="T52" fmla="*/ 3024 w 6624"/>
              <a:gd name="T53" fmla="*/ 2208 h 6319"/>
              <a:gd name="T54" fmla="*/ 2157 w 6624"/>
              <a:gd name="T55" fmla="*/ 4840 h 6319"/>
              <a:gd name="T56" fmla="*/ 3217 w 6624"/>
              <a:gd name="T57" fmla="*/ 3781 h 6319"/>
              <a:gd name="T58" fmla="*/ 4224 w 6624"/>
              <a:gd name="T59" fmla="*/ 3778 h 6319"/>
              <a:gd name="T60" fmla="*/ 2230 w 6624"/>
              <a:gd name="T61" fmla="*/ 4845 h 6319"/>
              <a:gd name="T62" fmla="*/ 2157 w 6624"/>
              <a:gd name="T63" fmla="*/ 4840 h 63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6624" h="6319">
                <a:moveTo>
                  <a:pt x="6443" y="181"/>
                </a:moveTo>
                <a:cubicBezTo>
                  <a:pt x="6305" y="43"/>
                  <a:pt x="6091" y="0"/>
                  <a:pt x="5911" y="74"/>
                </a:cubicBezTo>
                <a:cubicBezTo>
                  <a:pt x="5062" y="423"/>
                  <a:pt x="3520" y="1127"/>
                  <a:pt x="2732" y="1915"/>
                </a:cubicBezTo>
                <a:cubicBezTo>
                  <a:pt x="1660" y="2987"/>
                  <a:pt x="1157" y="4157"/>
                  <a:pt x="1446" y="4803"/>
                </a:cubicBezTo>
                <a:lnTo>
                  <a:pt x="19" y="6229"/>
                </a:lnTo>
                <a:cubicBezTo>
                  <a:pt x="3" y="6246"/>
                  <a:pt x="0" y="6271"/>
                  <a:pt x="12" y="6291"/>
                </a:cubicBezTo>
                <a:cubicBezTo>
                  <a:pt x="24" y="6310"/>
                  <a:pt x="48" y="6319"/>
                  <a:pt x="71" y="6312"/>
                </a:cubicBezTo>
                <a:lnTo>
                  <a:pt x="875" y="6052"/>
                </a:lnTo>
                <a:cubicBezTo>
                  <a:pt x="943" y="6030"/>
                  <a:pt x="1006" y="5992"/>
                  <a:pt x="1056" y="5941"/>
                </a:cubicBezTo>
                <a:lnTo>
                  <a:pt x="1822" y="5175"/>
                </a:lnTo>
                <a:cubicBezTo>
                  <a:pt x="1941" y="5229"/>
                  <a:pt x="2077" y="5259"/>
                  <a:pt x="2230" y="5259"/>
                </a:cubicBezTo>
                <a:cubicBezTo>
                  <a:pt x="2905" y="5259"/>
                  <a:pt x="3877" y="4723"/>
                  <a:pt x="4708" y="3892"/>
                </a:cubicBezTo>
                <a:cubicBezTo>
                  <a:pt x="5497" y="3103"/>
                  <a:pt x="6200" y="1561"/>
                  <a:pt x="6549" y="712"/>
                </a:cubicBezTo>
                <a:cubicBezTo>
                  <a:pt x="6624" y="529"/>
                  <a:pt x="6582" y="320"/>
                  <a:pt x="6443" y="181"/>
                </a:cubicBezTo>
                <a:close/>
                <a:moveTo>
                  <a:pt x="4627" y="3363"/>
                </a:moveTo>
                <a:lnTo>
                  <a:pt x="3632" y="3366"/>
                </a:lnTo>
                <a:lnTo>
                  <a:pt x="4096" y="2902"/>
                </a:lnTo>
                <a:lnTo>
                  <a:pt x="4971" y="2899"/>
                </a:lnTo>
                <a:cubicBezTo>
                  <a:pt x="4860" y="3067"/>
                  <a:pt x="4745" y="3222"/>
                  <a:pt x="4627" y="3363"/>
                </a:cubicBezTo>
                <a:close/>
                <a:moveTo>
                  <a:pt x="5229" y="2485"/>
                </a:moveTo>
                <a:lnTo>
                  <a:pt x="4511" y="2487"/>
                </a:lnTo>
                <a:lnTo>
                  <a:pt x="5960" y="1038"/>
                </a:lnTo>
                <a:cubicBezTo>
                  <a:pt x="5764" y="1480"/>
                  <a:pt x="5513" y="2001"/>
                  <a:pt x="5229" y="2485"/>
                </a:cubicBezTo>
                <a:close/>
                <a:moveTo>
                  <a:pt x="3024" y="2208"/>
                </a:moveTo>
                <a:cubicBezTo>
                  <a:pt x="3633" y="1599"/>
                  <a:pt x="4751" y="1033"/>
                  <a:pt x="5585" y="664"/>
                </a:cubicBezTo>
                <a:lnTo>
                  <a:pt x="1780" y="4469"/>
                </a:lnTo>
                <a:cubicBezTo>
                  <a:pt x="1731" y="3984"/>
                  <a:pt x="2150" y="3083"/>
                  <a:pt x="3024" y="2208"/>
                </a:cubicBezTo>
                <a:close/>
                <a:moveTo>
                  <a:pt x="2157" y="4840"/>
                </a:moveTo>
                <a:lnTo>
                  <a:pt x="3217" y="3781"/>
                </a:lnTo>
                <a:lnTo>
                  <a:pt x="4224" y="3778"/>
                </a:lnTo>
                <a:cubicBezTo>
                  <a:pt x="3524" y="4422"/>
                  <a:pt x="2745" y="4845"/>
                  <a:pt x="2230" y="4845"/>
                </a:cubicBezTo>
                <a:cubicBezTo>
                  <a:pt x="2204" y="4845"/>
                  <a:pt x="2181" y="4843"/>
                  <a:pt x="2157" y="484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F0502020204030204"/>
              <a:ea typeface="Microsoft YaHei"/>
              <a:cs typeface="+mn-cs"/>
            </a:endParaRPr>
          </a:p>
        </p:txBody>
      </p:sp>
      <p:sp>
        <p:nvSpPr>
          <p:cNvPr id="72" name="calligraphy-pen_17737">
            <a:extLst>
              <a:ext uri="{FF2B5EF4-FFF2-40B4-BE49-F238E27FC236}">
                <a16:creationId xmlns:a16="http://schemas.microsoft.com/office/drawing/2014/main" id="{5AFE7022-257A-4FAB-8A30-66646121E4F7}"/>
              </a:ext>
            </a:extLst>
          </p:cNvPr>
          <p:cNvSpPr>
            <a:spLocks noChangeAspect="1"/>
          </p:cNvSpPr>
          <p:nvPr/>
        </p:nvSpPr>
        <p:spPr bwMode="auto">
          <a:xfrm flipV="1">
            <a:off x="5787935" y="4565349"/>
            <a:ext cx="358526" cy="375025"/>
          </a:xfrm>
          <a:custGeom>
            <a:avLst/>
            <a:gdLst>
              <a:gd name="connsiteX0" fmla="*/ 325734 w 578136"/>
              <a:gd name="connsiteY0" fmla="*/ 210830 h 604741"/>
              <a:gd name="connsiteX1" fmla="*/ 325069 w 578136"/>
              <a:gd name="connsiteY1" fmla="*/ 211495 h 604741"/>
              <a:gd name="connsiteX2" fmla="*/ 94074 w 578136"/>
              <a:gd name="connsiteY2" fmla="*/ 442128 h 604741"/>
              <a:gd name="connsiteX3" fmla="*/ 161004 w 578136"/>
              <a:gd name="connsiteY3" fmla="*/ 508954 h 604741"/>
              <a:gd name="connsiteX4" fmla="*/ 391998 w 578136"/>
              <a:gd name="connsiteY4" fmla="*/ 278320 h 604741"/>
              <a:gd name="connsiteX5" fmla="*/ 392664 w 578136"/>
              <a:gd name="connsiteY5" fmla="*/ 277656 h 604741"/>
              <a:gd name="connsiteX6" fmla="*/ 325734 w 578136"/>
              <a:gd name="connsiteY6" fmla="*/ 180008 h 604741"/>
              <a:gd name="connsiteX7" fmla="*/ 341169 w 578136"/>
              <a:gd name="connsiteY7" fmla="*/ 195419 h 604741"/>
              <a:gd name="connsiteX8" fmla="*/ 408099 w 578136"/>
              <a:gd name="connsiteY8" fmla="*/ 262245 h 604741"/>
              <a:gd name="connsiteX9" fmla="*/ 423534 w 578136"/>
              <a:gd name="connsiteY9" fmla="*/ 277656 h 604741"/>
              <a:gd name="connsiteX10" fmla="*/ 168722 w 578136"/>
              <a:gd name="connsiteY10" fmla="*/ 532070 h 604741"/>
              <a:gd name="connsiteX11" fmla="*/ 153287 w 578136"/>
              <a:gd name="connsiteY11" fmla="*/ 532070 h 604741"/>
              <a:gd name="connsiteX12" fmla="*/ 139049 w 578136"/>
              <a:gd name="connsiteY12" fmla="*/ 517855 h 604741"/>
              <a:gd name="connsiteX13" fmla="*/ 136122 w 578136"/>
              <a:gd name="connsiteY13" fmla="*/ 562494 h 604741"/>
              <a:gd name="connsiteX14" fmla="*/ 128271 w 578136"/>
              <a:gd name="connsiteY14" fmla="*/ 572325 h 604741"/>
              <a:gd name="connsiteX15" fmla="*/ 13838 w 578136"/>
              <a:gd name="connsiteY15" fmla="*/ 604343 h 604741"/>
              <a:gd name="connsiteX16" fmla="*/ 10911 w 578136"/>
              <a:gd name="connsiteY16" fmla="*/ 604741 h 604741"/>
              <a:gd name="connsiteX17" fmla="*/ 10778 w 578136"/>
              <a:gd name="connsiteY17" fmla="*/ 604741 h 604741"/>
              <a:gd name="connsiteX18" fmla="*/ 8117 w 578136"/>
              <a:gd name="connsiteY18" fmla="*/ 604343 h 604741"/>
              <a:gd name="connsiteX19" fmla="*/ 58148 w 578136"/>
              <a:gd name="connsiteY19" fmla="*/ 554390 h 604741"/>
              <a:gd name="connsiteX20" fmla="*/ 58148 w 578136"/>
              <a:gd name="connsiteY20" fmla="*/ 546684 h 604741"/>
              <a:gd name="connsiteX21" fmla="*/ 50430 w 578136"/>
              <a:gd name="connsiteY21" fmla="*/ 546684 h 604741"/>
              <a:gd name="connsiteX22" fmla="*/ 399 w 578136"/>
              <a:gd name="connsiteY22" fmla="*/ 596637 h 604741"/>
              <a:gd name="connsiteX23" fmla="*/ 0 w 578136"/>
              <a:gd name="connsiteY23" fmla="*/ 593980 h 604741"/>
              <a:gd name="connsiteX24" fmla="*/ 0 w 578136"/>
              <a:gd name="connsiteY24" fmla="*/ 593847 h 604741"/>
              <a:gd name="connsiteX25" fmla="*/ 399 w 578136"/>
              <a:gd name="connsiteY25" fmla="*/ 590924 h 604741"/>
              <a:gd name="connsiteX26" fmla="*/ 32467 w 578136"/>
              <a:gd name="connsiteY26" fmla="*/ 476670 h 604741"/>
              <a:gd name="connsiteX27" fmla="*/ 42313 w 578136"/>
              <a:gd name="connsiteY27" fmla="*/ 468832 h 604741"/>
              <a:gd name="connsiteX28" fmla="*/ 87022 w 578136"/>
              <a:gd name="connsiteY28" fmla="*/ 465909 h 604741"/>
              <a:gd name="connsiteX29" fmla="*/ 70922 w 578136"/>
              <a:gd name="connsiteY29" fmla="*/ 449834 h 604741"/>
              <a:gd name="connsiteX30" fmla="*/ 70922 w 578136"/>
              <a:gd name="connsiteY30" fmla="*/ 434423 h 604741"/>
              <a:gd name="connsiteX31" fmla="*/ 484861 w 578136"/>
              <a:gd name="connsiteY31" fmla="*/ 51953 h 604741"/>
              <a:gd name="connsiteX32" fmla="*/ 369232 w 578136"/>
              <a:gd name="connsiteY32" fmla="*/ 167550 h 604741"/>
              <a:gd name="connsiteX33" fmla="*/ 436028 w 578136"/>
              <a:gd name="connsiteY33" fmla="*/ 234251 h 604741"/>
              <a:gd name="connsiteX34" fmla="*/ 551791 w 578136"/>
              <a:gd name="connsiteY34" fmla="*/ 118787 h 604741"/>
              <a:gd name="connsiteX35" fmla="*/ 451463 w 578136"/>
              <a:gd name="connsiteY35" fmla="*/ 3189 h 604741"/>
              <a:gd name="connsiteX36" fmla="*/ 466898 w 578136"/>
              <a:gd name="connsiteY36" fmla="*/ 3189 h 604741"/>
              <a:gd name="connsiteX37" fmla="*/ 492579 w 578136"/>
              <a:gd name="connsiteY37" fmla="*/ 28833 h 604741"/>
              <a:gd name="connsiteX38" fmla="*/ 574943 w 578136"/>
              <a:gd name="connsiteY38" fmla="*/ 111080 h 604741"/>
              <a:gd name="connsiteX39" fmla="*/ 574943 w 578136"/>
              <a:gd name="connsiteY39" fmla="*/ 126493 h 604741"/>
              <a:gd name="connsiteX40" fmla="*/ 438956 w 578136"/>
              <a:gd name="connsiteY40" fmla="*/ 262287 h 604741"/>
              <a:gd name="connsiteX41" fmla="*/ 341157 w 578136"/>
              <a:gd name="connsiteY41" fmla="*/ 164627 h 604741"/>
              <a:gd name="connsiteX42" fmla="*/ 469427 w 578136"/>
              <a:gd name="connsiteY42" fmla="*/ 36540 h 604741"/>
              <a:gd name="connsiteX43" fmla="*/ 459181 w 578136"/>
              <a:gd name="connsiteY43" fmla="*/ 26309 h 604741"/>
              <a:gd name="connsiteX44" fmla="*/ 330911 w 578136"/>
              <a:gd name="connsiteY44" fmla="*/ 154396 h 604741"/>
              <a:gd name="connsiteX45" fmla="*/ 315476 w 578136"/>
              <a:gd name="connsiteY45" fmla="*/ 169809 h 604741"/>
              <a:gd name="connsiteX46" fmla="*/ 263849 w 578136"/>
              <a:gd name="connsiteY46" fmla="*/ 221496 h 604741"/>
              <a:gd name="connsiteX47" fmla="*/ 248414 w 578136"/>
              <a:gd name="connsiteY47" fmla="*/ 221496 h 604741"/>
              <a:gd name="connsiteX48" fmla="*/ 248414 w 578136"/>
              <a:gd name="connsiteY48" fmla="*/ 206083 h 604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578136" h="604741">
                <a:moveTo>
                  <a:pt x="325734" y="210830"/>
                </a:moveTo>
                <a:lnTo>
                  <a:pt x="325069" y="211495"/>
                </a:lnTo>
                <a:lnTo>
                  <a:pt x="94074" y="442128"/>
                </a:lnTo>
                <a:lnTo>
                  <a:pt x="161004" y="508954"/>
                </a:lnTo>
                <a:lnTo>
                  <a:pt x="391998" y="278320"/>
                </a:lnTo>
                <a:lnTo>
                  <a:pt x="392664" y="277656"/>
                </a:lnTo>
                <a:close/>
                <a:moveTo>
                  <a:pt x="325734" y="180008"/>
                </a:moveTo>
                <a:lnTo>
                  <a:pt x="341169" y="195419"/>
                </a:lnTo>
                <a:lnTo>
                  <a:pt x="408099" y="262245"/>
                </a:lnTo>
                <a:lnTo>
                  <a:pt x="423534" y="277656"/>
                </a:lnTo>
                <a:lnTo>
                  <a:pt x="168722" y="532070"/>
                </a:lnTo>
                <a:cubicBezTo>
                  <a:pt x="164464" y="536322"/>
                  <a:pt x="157545" y="536322"/>
                  <a:pt x="153287" y="532070"/>
                </a:cubicBezTo>
                <a:lnTo>
                  <a:pt x="139049" y="517855"/>
                </a:lnTo>
                <a:lnTo>
                  <a:pt x="136122" y="562494"/>
                </a:lnTo>
                <a:cubicBezTo>
                  <a:pt x="135856" y="567144"/>
                  <a:pt x="132662" y="570996"/>
                  <a:pt x="128271" y="572325"/>
                </a:cubicBezTo>
                <a:lnTo>
                  <a:pt x="13838" y="604343"/>
                </a:lnTo>
                <a:cubicBezTo>
                  <a:pt x="12774" y="604608"/>
                  <a:pt x="11842" y="604741"/>
                  <a:pt x="10911" y="604741"/>
                </a:cubicBezTo>
                <a:cubicBezTo>
                  <a:pt x="10778" y="604741"/>
                  <a:pt x="10778" y="604741"/>
                  <a:pt x="10778" y="604741"/>
                </a:cubicBezTo>
                <a:cubicBezTo>
                  <a:pt x="9847" y="604741"/>
                  <a:pt x="9048" y="604476"/>
                  <a:pt x="8117" y="604343"/>
                </a:cubicBezTo>
                <a:lnTo>
                  <a:pt x="58148" y="554390"/>
                </a:lnTo>
                <a:cubicBezTo>
                  <a:pt x="60277" y="552264"/>
                  <a:pt x="60277" y="548810"/>
                  <a:pt x="58148" y="546684"/>
                </a:cubicBezTo>
                <a:cubicBezTo>
                  <a:pt x="56019" y="544559"/>
                  <a:pt x="52559" y="544559"/>
                  <a:pt x="50430" y="546684"/>
                </a:cubicBezTo>
                <a:lnTo>
                  <a:pt x="399" y="596637"/>
                </a:lnTo>
                <a:cubicBezTo>
                  <a:pt x="266" y="595707"/>
                  <a:pt x="0" y="594910"/>
                  <a:pt x="0" y="593980"/>
                </a:cubicBezTo>
                <a:cubicBezTo>
                  <a:pt x="0" y="593980"/>
                  <a:pt x="0" y="593980"/>
                  <a:pt x="0" y="593847"/>
                </a:cubicBezTo>
                <a:cubicBezTo>
                  <a:pt x="0" y="592917"/>
                  <a:pt x="133" y="591987"/>
                  <a:pt x="399" y="590924"/>
                </a:cubicBezTo>
                <a:lnTo>
                  <a:pt x="32467" y="476670"/>
                </a:lnTo>
                <a:cubicBezTo>
                  <a:pt x="33665" y="472286"/>
                  <a:pt x="37656" y="469098"/>
                  <a:pt x="42313" y="468832"/>
                </a:cubicBezTo>
                <a:lnTo>
                  <a:pt x="87022" y="465909"/>
                </a:lnTo>
                <a:lnTo>
                  <a:pt x="70922" y="449834"/>
                </a:lnTo>
                <a:cubicBezTo>
                  <a:pt x="66664" y="445583"/>
                  <a:pt x="66664" y="438674"/>
                  <a:pt x="70922" y="434423"/>
                </a:cubicBezTo>
                <a:close/>
                <a:moveTo>
                  <a:pt x="484861" y="51953"/>
                </a:moveTo>
                <a:lnTo>
                  <a:pt x="369232" y="167550"/>
                </a:lnTo>
                <a:lnTo>
                  <a:pt x="436028" y="234251"/>
                </a:lnTo>
                <a:lnTo>
                  <a:pt x="551791" y="118787"/>
                </a:lnTo>
                <a:close/>
                <a:moveTo>
                  <a:pt x="451463" y="3189"/>
                </a:moveTo>
                <a:cubicBezTo>
                  <a:pt x="455721" y="-1063"/>
                  <a:pt x="462640" y="-1063"/>
                  <a:pt x="466898" y="3189"/>
                </a:cubicBezTo>
                <a:lnTo>
                  <a:pt x="492579" y="28833"/>
                </a:lnTo>
                <a:lnTo>
                  <a:pt x="574943" y="111080"/>
                </a:lnTo>
                <a:cubicBezTo>
                  <a:pt x="579201" y="115332"/>
                  <a:pt x="579201" y="122241"/>
                  <a:pt x="574943" y="126493"/>
                </a:cubicBezTo>
                <a:lnTo>
                  <a:pt x="438956" y="262287"/>
                </a:lnTo>
                <a:lnTo>
                  <a:pt x="341157" y="164627"/>
                </a:lnTo>
                <a:lnTo>
                  <a:pt x="469427" y="36540"/>
                </a:lnTo>
                <a:lnTo>
                  <a:pt x="459181" y="26309"/>
                </a:lnTo>
                <a:lnTo>
                  <a:pt x="330911" y="154396"/>
                </a:lnTo>
                <a:lnTo>
                  <a:pt x="315476" y="169809"/>
                </a:lnTo>
                <a:lnTo>
                  <a:pt x="263849" y="221496"/>
                </a:lnTo>
                <a:cubicBezTo>
                  <a:pt x="259591" y="225748"/>
                  <a:pt x="252672" y="225748"/>
                  <a:pt x="248414" y="221496"/>
                </a:cubicBezTo>
                <a:cubicBezTo>
                  <a:pt x="244156" y="217244"/>
                  <a:pt x="244156" y="210335"/>
                  <a:pt x="248414" y="20608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pic>
        <p:nvPicPr>
          <p:cNvPr id="40" name="图片 39">
            <a:extLst>
              <a:ext uri="{FF2B5EF4-FFF2-40B4-BE49-F238E27FC236}">
                <a16:creationId xmlns:a16="http://schemas.microsoft.com/office/drawing/2014/main" id="{5B612712-B4AD-4A9E-91B6-1D28B8DA5B6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94810">
            <a:off x="-1212698" y="3890157"/>
            <a:ext cx="8562064" cy="5512253"/>
          </a:xfrm>
          <a:prstGeom prst="rect">
            <a:avLst/>
          </a:prstGeom>
        </p:spPr>
      </p:pic>
      <p:grpSp>
        <p:nvGrpSpPr>
          <p:cNvPr id="52" name="组合 51">
            <a:extLst>
              <a:ext uri="{FF2B5EF4-FFF2-40B4-BE49-F238E27FC236}">
                <a16:creationId xmlns:a16="http://schemas.microsoft.com/office/drawing/2014/main" id="{28E6DD67-AFBC-440C-A1DE-9C45AA9BBD0B}"/>
              </a:ext>
            </a:extLst>
          </p:cNvPr>
          <p:cNvGrpSpPr/>
          <p:nvPr/>
        </p:nvGrpSpPr>
        <p:grpSpPr>
          <a:xfrm flipH="1">
            <a:off x="-1247634" y="5716328"/>
            <a:ext cx="14311807" cy="1917741"/>
            <a:chOff x="-852871" y="5611250"/>
            <a:chExt cx="14311807" cy="1917741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grpSpPr>
        <p:sp>
          <p:nvSpPr>
            <p:cNvPr id="53" name="cloud-sky-storm_13919">
              <a:extLst>
                <a:ext uri="{FF2B5EF4-FFF2-40B4-BE49-F238E27FC236}">
                  <a16:creationId xmlns:a16="http://schemas.microsoft.com/office/drawing/2014/main" id="{31DE121D-42F9-4CCB-9504-4AEE1A5BD8ED}"/>
                </a:ext>
              </a:extLst>
            </p:cNvPr>
            <p:cNvSpPr>
              <a:spLocks noChangeAspect="1"/>
            </p:cNvSpPr>
            <p:nvPr/>
          </p:nvSpPr>
          <p:spPr bwMode="auto">
            <a:xfrm rot="1722132">
              <a:off x="-852871" y="5611250"/>
              <a:ext cx="2513134" cy="1595238"/>
            </a:xfrm>
            <a:custGeom>
              <a:avLst/>
              <a:gdLst>
                <a:gd name="T0" fmla="*/ 703 w 738"/>
                <a:gd name="T1" fmla="*/ 179 h 469"/>
                <a:gd name="T2" fmla="*/ 703 w 738"/>
                <a:gd name="T3" fmla="*/ 179 h 469"/>
                <a:gd name="T4" fmla="*/ 555 w 738"/>
                <a:gd name="T5" fmla="*/ 56 h 469"/>
                <a:gd name="T6" fmla="*/ 489 w 738"/>
                <a:gd name="T7" fmla="*/ 71 h 469"/>
                <a:gd name="T8" fmla="*/ 341 w 738"/>
                <a:gd name="T9" fmla="*/ 0 h 469"/>
                <a:gd name="T10" fmla="*/ 182 w 738"/>
                <a:gd name="T11" fmla="*/ 86 h 469"/>
                <a:gd name="T12" fmla="*/ 181 w 738"/>
                <a:gd name="T13" fmla="*/ 86 h 469"/>
                <a:gd name="T14" fmla="*/ 77 w 738"/>
                <a:gd name="T15" fmla="*/ 189 h 469"/>
                <a:gd name="T16" fmla="*/ 79 w 738"/>
                <a:gd name="T17" fmla="*/ 211 h 469"/>
                <a:gd name="T18" fmla="*/ 0 w 738"/>
                <a:gd name="T19" fmla="*/ 311 h 469"/>
                <a:gd name="T20" fmla="*/ 4 w 738"/>
                <a:gd name="T21" fmla="*/ 339 h 469"/>
                <a:gd name="T22" fmla="*/ 4 w 738"/>
                <a:gd name="T23" fmla="*/ 341 h 469"/>
                <a:gd name="T24" fmla="*/ 353 w 738"/>
                <a:gd name="T25" fmla="*/ 463 h 469"/>
                <a:gd name="T26" fmla="*/ 705 w 738"/>
                <a:gd name="T27" fmla="*/ 336 h 469"/>
                <a:gd name="T28" fmla="*/ 703 w 738"/>
                <a:gd name="T29" fmla="*/ 17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38" h="469">
                  <a:moveTo>
                    <a:pt x="703" y="179"/>
                  </a:moveTo>
                  <a:lnTo>
                    <a:pt x="703" y="179"/>
                  </a:lnTo>
                  <a:cubicBezTo>
                    <a:pt x="680" y="98"/>
                    <a:pt x="629" y="56"/>
                    <a:pt x="555" y="56"/>
                  </a:cubicBezTo>
                  <a:cubicBezTo>
                    <a:pt x="531" y="56"/>
                    <a:pt x="509" y="61"/>
                    <a:pt x="489" y="71"/>
                  </a:cubicBezTo>
                  <a:cubicBezTo>
                    <a:pt x="455" y="28"/>
                    <a:pt x="401" y="0"/>
                    <a:pt x="341" y="0"/>
                  </a:cubicBezTo>
                  <a:cubicBezTo>
                    <a:pt x="275" y="0"/>
                    <a:pt x="216" y="34"/>
                    <a:pt x="182" y="86"/>
                  </a:cubicBezTo>
                  <a:cubicBezTo>
                    <a:pt x="182" y="86"/>
                    <a:pt x="181" y="86"/>
                    <a:pt x="181" y="86"/>
                  </a:cubicBezTo>
                  <a:cubicBezTo>
                    <a:pt x="124" y="86"/>
                    <a:pt x="77" y="132"/>
                    <a:pt x="77" y="189"/>
                  </a:cubicBezTo>
                  <a:cubicBezTo>
                    <a:pt x="77" y="197"/>
                    <a:pt x="78" y="204"/>
                    <a:pt x="79" y="211"/>
                  </a:cubicBezTo>
                  <a:cubicBezTo>
                    <a:pt x="34" y="222"/>
                    <a:pt x="0" y="262"/>
                    <a:pt x="0" y="311"/>
                  </a:cubicBezTo>
                  <a:cubicBezTo>
                    <a:pt x="0" y="321"/>
                    <a:pt x="2" y="330"/>
                    <a:pt x="4" y="339"/>
                  </a:cubicBezTo>
                  <a:cubicBezTo>
                    <a:pt x="4" y="339"/>
                    <a:pt x="4" y="340"/>
                    <a:pt x="4" y="341"/>
                  </a:cubicBezTo>
                  <a:cubicBezTo>
                    <a:pt x="25" y="469"/>
                    <a:pt x="272" y="465"/>
                    <a:pt x="353" y="463"/>
                  </a:cubicBezTo>
                  <a:cubicBezTo>
                    <a:pt x="442" y="462"/>
                    <a:pt x="651" y="447"/>
                    <a:pt x="705" y="336"/>
                  </a:cubicBezTo>
                  <a:cubicBezTo>
                    <a:pt x="738" y="268"/>
                    <a:pt x="703" y="179"/>
                    <a:pt x="703" y="17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F0502020204030204"/>
                <a:ea typeface="Microsoft YaHei"/>
                <a:cs typeface="+mn-ea"/>
                <a:sym typeface="+mn-lt"/>
              </a:endParaRPr>
            </a:p>
          </p:txBody>
        </p:sp>
        <p:sp>
          <p:nvSpPr>
            <p:cNvPr id="54" name="cloud-sky-storm_13919">
              <a:extLst>
                <a:ext uri="{FF2B5EF4-FFF2-40B4-BE49-F238E27FC236}">
                  <a16:creationId xmlns:a16="http://schemas.microsoft.com/office/drawing/2014/main" id="{9C77ADE1-401F-46D9-B9EA-53825E1D4B1F}"/>
                </a:ext>
              </a:extLst>
            </p:cNvPr>
            <p:cNvSpPr>
              <a:spLocks noChangeAspect="1"/>
            </p:cNvSpPr>
            <p:nvPr/>
          </p:nvSpPr>
          <p:spPr bwMode="auto">
            <a:xfrm rot="368066">
              <a:off x="1163030" y="6244721"/>
              <a:ext cx="1802403" cy="1144094"/>
            </a:xfrm>
            <a:custGeom>
              <a:avLst/>
              <a:gdLst>
                <a:gd name="T0" fmla="*/ 703 w 738"/>
                <a:gd name="T1" fmla="*/ 179 h 469"/>
                <a:gd name="T2" fmla="*/ 703 w 738"/>
                <a:gd name="T3" fmla="*/ 179 h 469"/>
                <a:gd name="T4" fmla="*/ 555 w 738"/>
                <a:gd name="T5" fmla="*/ 56 h 469"/>
                <a:gd name="T6" fmla="*/ 489 w 738"/>
                <a:gd name="T7" fmla="*/ 71 h 469"/>
                <a:gd name="T8" fmla="*/ 341 w 738"/>
                <a:gd name="T9" fmla="*/ 0 h 469"/>
                <a:gd name="T10" fmla="*/ 182 w 738"/>
                <a:gd name="T11" fmla="*/ 86 h 469"/>
                <a:gd name="T12" fmla="*/ 181 w 738"/>
                <a:gd name="T13" fmla="*/ 86 h 469"/>
                <a:gd name="T14" fmla="*/ 77 w 738"/>
                <a:gd name="T15" fmla="*/ 189 h 469"/>
                <a:gd name="T16" fmla="*/ 79 w 738"/>
                <a:gd name="T17" fmla="*/ 211 h 469"/>
                <a:gd name="T18" fmla="*/ 0 w 738"/>
                <a:gd name="T19" fmla="*/ 311 h 469"/>
                <a:gd name="T20" fmla="*/ 4 w 738"/>
                <a:gd name="T21" fmla="*/ 339 h 469"/>
                <a:gd name="T22" fmla="*/ 4 w 738"/>
                <a:gd name="T23" fmla="*/ 341 h 469"/>
                <a:gd name="T24" fmla="*/ 353 w 738"/>
                <a:gd name="T25" fmla="*/ 463 h 469"/>
                <a:gd name="T26" fmla="*/ 705 w 738"/>
                <a:gd name="T27" fmla="*/ 336 h 469"/>
                <a:gd name="T28" fmla="*/ 703 w 738"/>
                <a:gd name="T29" fmla="*/ 17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38" h="469">
                  <a:moveTo>
                    <a:pt x="703" y="179"/>
                  </a:moveTo>
                  <a:lnTo>
                    <a:pt x="703" y="179"/>
                  </a:lnTo>
                  <a:cubicBezTo>
                    <a:pt x="680" y="98"/>
                    <a:pt x="629" y="56"/>
                    <a:pt x="555" y="56"/>
                  </a:cubicBezTo>
                  <a:cubicBezTo>
                    <a:pt x="531" y="56"/>
                    <a:pt x="509" y="61"/>
                    <a:pt x="489" y="71"/>
                  </a:cubicBezTo>
                  <a:cubicBezTo>
                    <a:pt x="455" y="28"/>
                    <a:pt x="401" y="0"/>
                    <a:pt x="341" y="0"/>
                  </a:cubicBezTo>
                  <a:cubicBezTo>
                    <a:pt x="275" y="0"/>
                    <a:pt x="216" y="34"/>
                    <a:pt x="182" y="86"/>
                  </a:cubicBezTo>
                  <a:cubicBezTo>
                    <a:pt x="182" y="86"/>
                    <a:pt x="181" y="86"/>
                    <a:pt x="181" y="86"/>
                  </a:cubicBezTo>
                  <a:cubicBezTo>
                    <a:pt x="124" y="86"/>
                    <a:pt x="77" y="132"/>
                    <a:pt x="77" y="189"/>
                  </a:cubicBezTo>
                  <a:cubicBezTo>
                    <a:pt x="77" y="197"/>
                    <a:pt x="78" y="204"/>
                    <a:pt x="79" y="211"/>
                  </a:cubicBezTo>
                  <a:cubicBezTo>
                    <a:pt x="34" y="222"/>
                    <a:pt x="0" y="262"/>
                    <a:pt x="0" y="311"/>
                  </a:cubicBezTo>
                  <a:cubicBezTo>
                    <a:pt x="0" y="321"/>
                    <a:pt x="2" y="330"/>
                    <a:pt x="4" y="339"/>
                  </a:cubicBezTo>
                  <a:cubicBezTo>
                    <a:pt x="4" y="339"/>
                    <a:pt x="4" y="340"/>
                    <a:pt x="4" y="341"/>
                  </a:cubicBezTo>
                  <a:cubicBezTo>
                    <a:pt x="25" y="469"/>
                    <a:pt x="272" y="465"/>
                    <a:pt x="353" y="463"/>
                  </a:cubicBezTo>
                  <a:cubicBezTo>
                    <a:pt x="442" y="462"/>
                    <a:pt x="651" y="447"/>
                    <a:pt x="705" y="336"/>
                  </a:cubicBezTo>
                  <a:cubicBezTo>
                    <a:pt x="738" y="268"/>
                    <a:pt x="703" y="179"/>
                    <a:pt x="703" y="17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F0502020204030204"/>
                <a:ea typeface="Microsoft YaHei"/>
                <a:cs typeface="+mn-ea"/>
                <a:sym typeface="+mn-lt"/>
              </a:endParaRPr>
            </a:p>
          </p:txBody>
        </p:sp>
        <p:sp>
          <p:nvSpPr>
            <p:cNvPr id="55" name="cloud-sky-storm_13919">
              <a:extLst>
                <a:ext uri="{FF2B5EF4-FFF2-40B4-BE49-F238E27FC236}">
                  <a16:creationId xmlns:a16="http://schemas.microsoft.com/office/drawing/2014/main" id="{1555F4AF-6EB5-438C-B13B-B84528E6958E}"/>
                </a:ext>
              </a:extLst>
            </p:cNvPr>
            <p:cNvSpPr>
              <a:spLocks noChangeAspect="1"/>
            </p:cNvSpPr>
            <p:nvPr/>
          </p:nvSpPr>
          <p:spPr bwMode="auto">
            <a:xfrm rot="368066">
              <a:off x="2627308" y="6365740"/>
              <a:ext cx="1802403" cy="1144094"/>
            </a:xfrm>
            <a:custGeom>
              <a:avLst/>
              <a:gdLst>
                <a:gd name="T0" fmla="*/ 703 w 738"/>
                <a:gd name="T1" fmla="*/ 179 h 469"/>
                <a:gd name="T2" fmla="*/ 703 w 738"/>
                <a:gd name="T3" fmla="*/ 179 h 469"/>
                <a:gd name="T4" fmla="*/ 555 w 738"/>
                <a:gd name="T5" fmla="*/ 56 h 469"/>
                <a:gd name="T6" fmla="*/ 489 w 738"/>
                <a:gd name="T7" fmla="*/ 71 h 469"/>
                <a:gd name="T8" fmla="*/ 341 w 738"/>
                <a:gd name="T9" fmla="*/ 0 h 469"/>
                <a:gd name="T10" fmla="*/ 182 w 738"/>
                <a:gd name="T11" fmla="*/ 86 h 469"/>
                <a:gd name="T12" fmla="*/ 181 w 738"/>
                <a:gd name="T13" fmla="*/ 86 h 469"/>
                <a:gd name="T14" fmla="*/ 77 w 738"/>
                <a:gd name="T15" fmla="*/ 189 h 469"/>
                <a:gd name="T16" fmla="*/ 79 w 738"/>
                <a:gd name="T17" fmla="*/ 211 h 469"/>
                <a:gd name="T18" fmla="*/ 0 w 738"/>
                <a:gd name="T19" fmla="*/ 311 h 469"/>
                <a:gd name="T20" fmla="*/ 4 w 738"/>
                <a:gd name="T21" fmla="*/ 339 h 469"/>
                <a:gd name="T22" fmla="*/ 4 w 738"/>
                <a:gd name="T23" fmla="*/ 341 h 469"/>
                <a:gd name="T24" fmla="*/ 353 w 738"/>
                <a:gd name="T25" fmla="*/ 463 h 469"/>
                <a:gd name="T26" fmla="*/ 705 w 738"/>
                <a:gd name="T27" fmla="*/ 336 h 469"/>
                <a:gd name="T28" fmla="*/ 703 w 738"/>
                <a:gd name="T29" fmla="*/ 17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38" h="469">
                  <a:moveTo>
                    <a:pt x="703" y="179"/>
                  </a:moveTo>
                  <a:lnTo>
                    <a:pt x="703" y="179"/>
                  </a:lnTo>
                  <a:cubicBezTo>
                    <a:pt x="680" y="98"/>
                    <a:pt x="629" y="56"/>
                    <a:pt x="555" y="56"/>
                  </a:cubicBezTo>
                  <a:cubicBezTo>
                    <a:pt x="531" y="56"/>
                    <a:pt x="509" y="61"/>
                    <a:pt x="489" y="71"/>
                  </a:cubicBezTo>
                  <a:cubicBezTo>
                    <a:pt x="455" y="28"/>
                    <a:pt x="401" y="0"/>
                    <a:pt x="341" y="0"/>
                  </a:cubicBezTo>
                  <a:cubicBezTo>
                    <a:pt x="275" y="0"/>
                    <a:pt x="216" y="34"/>
                    <a:pt x="182" y="86"/>
                  </a:cubicBezTo>
                  <a:cubicBezTo>
                    <a:pt x="182" y="86"/>
                    <a:pt x="181" y="86"/>
                    <a:pt x="181" y="86"/>
                  </a:cubicBezTo>
                  <a:cubicBezTo>
                    <a:pt x="124" y="86"/>
                    <a:pt x="77" y="132"/>
                    <a:pt x="77" y="189"/>
                  </a:cubicBezTo>
                  <a:cubicBezTo>
                    <a:pt x="77" y="197"/>
                    <a:pt x="78" y="204"/>
                    <a:pt x="79" y="211"/>
                  </a:cubicBezTo>
                  <a:cubicBezTo>
                    <a:pt x="34" y="222"/>
                    <a:pt x="0" y="262"/>
                    <a:pt x="0" y="311"/>
                  </a:cubicBezTo>
                  <a:cubicBezTo>
                    <a:pt x="0" y="321"/>
                    <a:pt x="2" y="330"/>
                    <a:pt x="4" y="339"/>
                  </a:cubicBezTo>
                  <a:cubicBezTo>
                    <a:pt x="4" y="339"/>
                    <a:pt x="4" y="340"/>
                    <a:pt x="4" y="341"/>
                  </a:cubicBezTo>
                  <a:cubicBezTo>
                    <a:pt x="25" y="469"/>
                    <a:pt x="272" y="465"/>
                    <a:pt x="353" y="463"/>
                  </a:cubicBezTo>
                  <a:cubicBezTo>
                    <a:pt x="442" y="462"/>
                    <a:pt x="651" y="447"/>
                    <a:pt x="705" y="336"/>
                  </a:cubicBezTo>
                  <a:cubicBezTo>
                    <a:pt x="738" y="268"/>
                    <a:pt x="703" y="179"/>
                    <a:pt x="703" y="17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F0502020204030204"/>
                <a:ea typeface="Microsoft YaHei"/>
                <a:cs typeface="+mn-ea"/>
                <a:sym typeface="+mn-lt"/>
              </a:endParaRPr>
            </a:p>
          </p:txBody>
        </p:sp>
        <p:sp>
          <p:nvSpPr>
            <p:cNvPr id="56" name="cloud-sky-storm_13919">
              <a:extLst>
                <a:ext uri="{FF2B5EF4-FFF2-40B4-BE49-F238E27FC236}">
                  <a16:creationId xmlns:a16="http://schemas.microsoft.com/office/drawing/2014/main" id="{EE68A110-3930-467A-BDA9-D1DA67AAF7C2}"/>
                </a:ext>
              </a:extLst>
            </p:cNvPr>
            <p:cNvSpPr>
              <a:spLocks noChangeAspect="1"/>
            </p:cNvSpPr>
            <p:nvPr/>
          </p:nvSpPr>
          <p:spPr bwMode="auto">
            <a:xfrm rot="368066">
              <a:off x="4131914" y="6303265"/>
              <a:ext cx="1802403" cy="1144094"/>
            </a:xfrm>
            <a:custGeom>
              <a:avLst/>
              <a:gdLst>
                <a:gd name="T0" fmla="*/ 703 w 738"/>
                <a:gd name="T1" fmla="*/ 179 h 469"/>
                <a:gd name="T2" fmla="*/ 703 w 738"/>
                <a:gd name="T3" fmla="*/ 179 h 469"/>
                <a:gd name="T4" fmla="*/ 555 w 738"/>
                <a:gd name="T5" fmla="*/ 56 h 469"/>
                <a:gd name="T6" fmla="*/ 489 w 738"/>
                <a:gd name="T7" fmla="*/ 71 h 469"/>
                <a:gd name="T8" fmla="*/ 341 w 738"/>
                <a:gd name="T9" fmla="*/ 0 h 469"/>
                <a:gd name="T10" fmla="*/ 182 w 738"/>
                <a:gd name="T11" fmla="*/ 86 h 469"/>
                <a:gd name="T12" fmla="*/ 181 w 738"/>
                <a:gd name="T13" fmla="*/ 86 h 469"/>
                <a:gd name="T14" fmla="*/ 77 w 738"/>
                <a:gd name="T15" fmla="*/ 189 h 469"/>
                <a:gd name="T16" fmla="*/ 79 w 738"/>
                <a:gd name="T17" fmla="*/ 211 h 469"/>
                <a:gd name="T18" fmla="*/ 0 w 738"/>
                <a:gd name="T19" fmla="*/ 311 h 469"/>
                <a:gd name="T20" fmla="*/ 4 w 738"/>
                <a:gd name="T21" fmla="*/ 339 h 469"/>
                <a:gd name="T22" fmla="*/ 4 w 738"/>
                <a:gd name="T23" fmla="*/ 341 h 469"/>
                <a:gd name="T24" fmla="*/ 353 w 738"/>
                <a:gd name="T25" fmla="*/ 463 h 469"/>
                <a:gd name="T26" fmla="*/ 705 w 738"/>
                <a:gd name="T27" fmla="*/ 336 h 469"/>
                <a:gd name="T28" fmla="*/ 703 w 738"/>
                <a:gd name="T29" fmla="*/ 17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38" h="469">
                  <a:moveTo>
                    <a:pt x="703" y="179"/>
                  </a:moveTo>
                  <a:lnTo>
                    <a:pt x="703" y="179"/>
                  </a:lnTo>
                  <a:cubicBezTo>
                    <a:pt x="680" y="98"/>
                    <a:pt x="629" y="56"/>
                    <a:pt x="555" y="56"/>
                  </a:cubicBezTo>
                  <a:cubicBezTo>
                    <a:pt x="531" y="56"/>
                    <a:pt x="509" y="61"/>
                    <a:pt x="489" y="71"/>
                  </a:cubicBezTo>
                  <a:cubicBezTo>
                    <a:pt x="455" y="28"/>
                    <a:pt x="401" y="0"/>
                    <a:pt x="341" y="0"/>
                  </a:cubicBezTo>
                  <a:cubicBezTo>
                    <a:pt x="275" y="0"/>
                    <a:pt x="216" y="34"/>
                    <a:pt x="182" y="86"/>
                  </a:cubicBezTo>
                  <a:cubicBezTo>
                    <a:pt x="182" y="86"/>
                    <a:pt x="181" y="86"/>
                    <a:pt x="181" y="86"/>
                  </a:cubicBezTo>
                  <a:cubicBezTo>
                    <a:pt x="124" y="86"/>
                    <a:pt x="77" y="132"/>
                    <a:pt x="77" y="189"/>
                  </a:cubicBezTo>
                  <a:cubicBezTo>
                    <a:pt x="77" y="197"/>
                    <a:pt x="78" y="204"/>
                    <a:pt x="79" y="211"/>
                  </a:cubicBezTo>
                  <a:cubicBezTo>
                    <a:pt x="34" y="222"/>
                    <a:pt x="0" y="262"/>
                    <a:pt x="0" y="311"/>
                  </a:cubicBezTo>
                  <a:cubicBezTo>
                    <a:pt x="0" y="321"/>
                    <a:pt x="2" y="330"/>
                    <a:pt x="4" y="339"/>
                  </a:cubicBezTo>
                  <a:cubicBezTo>
                    <a:pt x="4" y="339"/>
                    <a:pt x="4" y="340"/>
                    <a:pt x="4" y="341"/>
                  </a:cubicBezTo>
                  <a:cubicBezTo>
                    <a:pt x="25" y="469"/>
                    <a:pt x="272" y="465"/>
                    <a:pt x="353" y="463"/>
                  </a:cubicBezTo>
                  <a:cubicBezTo>
                    <a:pt x="442" y="462"/>
                    <a:pt x="651" y="447"/>
                    <a:pt x="705" y="336"/>
                  </a:cubicBezTo>
                  <a:cubicBezTo>
                    <a:pt x="738" y="268"/>
                    <a:pt x="703" y="179"/>
                    <a:pt x="703" y="17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F0502020204030204"/>
                <a:ea typeface="Microsoft YaHei"/>
                <a:cs typeface="+mn-ea"/>
                <a:sym typeface="+mn-lt"/>
              </a:endParaRPr>
            </a:p>
          </p:txBody>
        </p:sp>
        <p:sp>
          <p:nvSpPr>
            <p:cNvPr id="57" name="cloud-sky-storm_13919">
              <a:extLst>
                <a:ext uri="{FF2B5EF4-FFF2-40B4-BE49-F238E27FC236}">
                  <a16:creationId xmlns:a16="http://schemas.microsoft.com/office/drawing/2014/main" id="{3939C715-B8EB-49A5-915C-13F7F27375FA}"/>
                </a:ext>
              </a:extLst>
            </p:cNvPr>
            <p:cNvSpPr>
              <a:spLocks noChangeAspect="1"/>
            </p:cNvSpPr>
            <p:nvPr/>
          </p:nvSpPr>
          <p:spPr bwMode="auto">
            <a:xfrm rot="368066">
              <a:off x="5594920" y="6303264"/>
              <a:ext cx="1802403" cy="1144094"/>
            </a:xfrm>
            <a:custGeom>
              <a:avLst/>
              <a:gdLst>
                <a:gd name="T0" fmla="*/ 703 w 738"/>
                <a:gd name="T1" fmla="*/ 179 h 469"/>
                <a:gd name="T2" fmla="*/ 703 w 738"/>
                <a:gd name="T3" fmla="*/ 179 h 469"/>
                <a:gd name="T4" fmla="*/ 555 w 738"/>
                <a:gd name="T5" fmla="*/ 56 h 469"/>
                <a:gd name="T6" fmla="*/ 489 w 738"/>
                <a:gd name="T7" fmla="*/ 71 h 469"/>
                <a:gd name="T8" fmla="*/ 341 w 738"/>
                <a:gd name="T9" fmla="*/ 0 h 469"/>
                <a:gd name="T10" fmla="*/ 182 w 738"/>
                <a:gd name="T11" fmla="*/ 86 h 469"/>
                <a:gd name="T12" fmla="*/ 181 w 738"/>
                <a:gd name="T13" fmla="*/ 86 h 469"/>
                <a:gd name="T14" fmla="*/ 77 w 738"/>
                <a:gd name="T15" fmla="*/ 189 h 469"/>
                <a:gd name="T16" fmla="*/ 79 w 738"/>
                <a:gd name="T17" fmla="*/ 211 h 469"/>
                <a:gd name="T18" fmla="*/ 0 w 738"/>
                <a:gd name="T19" fmla="*/ 311 h 469"/>
                <a:gd name="T20" fmla="*/ 4 w 738"/>
                <a:gd name="T21" fmla="*/ 339 h 469"/>
                <a:gd name="T22" fmla="*/ 4 w 738"/>
                <a:gd name="T23" fmla="*/ 341 h 469"/>
                <a:gd name="T24" fmla="*/ 353 w 738"/>
                <a:gd name="T25" fmla="*/ 463 h 469"/>
                <a:gd name="T26" fmla="*/ 705 w 738"/>
                <a:gd name="T27" fmla="*/ 336 h 469"/>
                <a:gd name="T28" fmla="*/ 703 w 738"/>
                <a:gd name="T29" fmla="*/ 17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38" h="469">
                  <a:moveTo>
                    <a:pt x="703" y="179"/>
                  </a:moveTo>
                  <a:lnTo>
                    <a:pt x="703" y="179"/>
                  </a:lnTo>
                  <a:cubicBezTo>
                    <a:pt x="680" y="98"/>
                    <a:pt x="629" y="56"/>
                    <a:pt x="555" y="56"/>
                  </a:cubicBezTo>
                  <a:cubicBezTo>
                    <a:pt x="531" y="56"/>
                    <a:pt x="509" y="61"/>
                    <a:pt x="489" y="71"/>
                  </a:cubicBezTo>
                  <a:cubicBezTo>
                    <a:pt x="455" y="28"/>
                    <a:pt x="401" y="0"/>
                    <a:pt x="341" y="0"/>
                  </a:cubicBezTo>
                  <a:cubicBezTo>
                    <a:pt x="275" y="0"/>
                    <a:pt x="216" y="34"/>
                    <a:pt x="182" y="86"/>
                  </a:cubicBezTo>
                  <a:cubicBezTo>
                    <a:pt x="182" y="86"/>
                    <a:pt x="181" y="86"/>
                    <a:pt x="181" y="86"/>
                  </a:cubicBezTo>
                  <a:cubicBezTo>
                    <a:pt x="124" y="86"/>
                    <a:pt x="77" y="132"/>
                    <a:pt x="77" y="189"/>
                  </a:cubicBezTo>
                  <a:cubicBezTo>
                    <a:pt x="77" y="197"/>
                    <a:pt x="78" y="204"/>
                    <a:pt x="79" y="211"/>
                  </a:cubicBezTo>
                  <a:cubicBezTo>
                    <a:pt x="34" y="222"/>
                    <a:pt x="0" y="262"/>
                    <a:pt x="0" y="311"/>
                  </a:cubicBezTo>
                  <a:cubicBezTo>
                    <a:pt x="0" y="321"/>
                    <a:pt x="2" y="330"/>
                    <a:pt x="4" y="339"/>
                  </a:cubicBezTo>
                  <a:cubicBezTo>
                    <a:pt x="4" y="339"/>
                    <a:pt x="4" y="340"/>
                    <a:pt x="4" y="341"/>
                  </a:cubicBezTo>
                  <a:cubicBezTo>
                    <a:pt x="25" y="469"/>
                    <a:pt x="272" y="465"/>
                    <a:pt x="353" y="463"/>
                  </a:cubicBezTo>
                  <a:cubicBezTo>
                    <a:pt x="442" y="462"/>
                    <a:pt x="651" y="447"/>
                    <a:pt x="705" y="336"/>
                  </a:cubicBezTo>
                  <a:cubicBezTo>
                    <a:pt x="738" y="268"/>
                    <a:pt x="703" y="179"/>
                    <a:pt x="703" y="17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F0502020204030204"/>
                <a:ea typeface="Microsoft YaHei"/>
                <a:cs typeface="+mn-ea"/>
                <a:sym typeface="+mn-lt"/>
              </a:endParaRPr>
            </a:p>
          </p:txBody>
        </p:sp>
        <p:sp>
          <p:nvSpPr>
            <p:cNvPr id="58" name="cloud-sky-storm_13919">
              <a:extLst>
                <a:ext uri="{FF2B5EF4-FFF2-40B4-BE49-F238E27FC236}">
                  <a16:creationId xmlns:a16="http://schemas.microsoft.com/office/drawing/2014/main" id="{C4C6F71C-B46D-4F36-9DF0-F6CBEBDF825D}"/>
                </a:ext>
              </a:extLst>
            </p:cNvPr>
            <p:cNvSpPr>
              <a:spLocks noChangeAspect="1"/>
            </p:cNvSpPr>
            <p:nvPr/>
          </p:nvSpPr>
          <p:spPr bwMode="auto">
            <a:xfrm rot="368066">
              <a:off x="7007766" y="6384897"/>
              <a:ext cx="1802403" cy="1144094"/>
            </a:xfrm>
            <a:custGeom>
              <a:avLst/>
              <a:gdLst>
                <a:gd name="T0" fmla="*/ 703 w 738"/>
                <a:gd name="T1" fmla="*/ 179 h 469"/>
                <a:gd name="T2" fmla="*/ 703 w 738"/>
                <a:gd name="T3" fmla="*/ 179 h 469"/>
                <a:gd name="T4" fmla="*/ 555 w 738"/>
                <a:gd name="T5" fmla="*/ 56 h 469"/>
                <a:gd name="T6" fmla="*/ 489 w 738"/>
                <a:gd name="T7" fmla="*/ 71 h 469"/>
                <a:gd name="T8" fmla="*/ 341 w 738"/>
                <a:gd name="T9" fmla="*/ 0 h 469"/>
                <a:gd name="T10" fmla="*/ 182 w 738"/>
                <a:gd name="T11" fmla="*/ 86 h 469"/>
                <a:gd name="T12" fmla="*/ 181 w 738"/>
                <a:gd name="T13" fmla="*/ 86 h 469"/>
                <a:gd name="T14" fmla="*/ 77 w 738"/>
                <a:gd name="T15" fmla="*/ 189 h 469"/>
                <a:gd name="T16" fmla="*/ 79 w 738"/>
                <a:gd name="T17" fmla="*/ 211 h 469"/>
                <a:gd name="T18" fmla="*/ 0 w 738"/>
                <a:gd name="T19" fmla="*/ 311 h 469"/>
                <a:gd name="T20" fmla="*/ 4 w 738"/>
                <a:gd name="T21" fmla="*/ 339 h 469"/>
                <a:gd name="T22" fmla="*/ 4 w 738"/>
                <a:gd name="T23" fmla="*/ 341 h 469"/>
                <a:gd name="T24" fmla="*/ 353 w 738"/>
                <a:gd name="T25" fmla="*/ 463 h 469"/>
                <a:gd name="T26" fmla="*/ 705 w 738"/>
                <a:gd name="T27" fmla="*/ 336 h 469"/>
                <a:gd name="T28" fmla="*/ 703 w 738"/>
                <a:gd name="T29" fmla="*/ 17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38" h="469">
                  <a:moveTo>
                    <a:pt x="703" y="179"/>
                  </a:moveTo>
                  <a:lnTo>
                    <a:pt x="703" y="179"/>
                  </a:lnTo>
                  <a:cubicBezTo>
                    <a:pt x="680" y="98"/>
                    <a:pt x="629" y="56"/>
                    <a:pt x="555" y="56"/>
                  </a:cubicBezTo>
                  <a:cubicBezTo>
                    <a:pt x="531" y="56"/>
                    <a:pt x="509" y="61"/>
                    <a:pt x="489" y="71"/>
                  </a:cubicBezTo>
                  <a:cubicBezTo>
                    <a:pt x="455" y="28"/>
                    <a:pt x="401" y="0"/>
                    <a:pt x="341" y="0"/>
                  </a:cubicBezTo>
                  <a:cubicBezTo>
                    <a:pt x="275" y="0"/>
                    <a:pt x="216" y="34"/>
                    <a:pt x="182" y="86"/>
                  </a:cubicBezTo>
                  <a:cubicBezTo>
                    <a:pt x="182" y="86"/>
                    <a:pt x="181" y="86"/>
                    <a:pt x="181" y="86"/>
                  </a:cubicBezTo>
                  <a:cubicBezTo>
                    <a:pt x="124" y="86"/>
                    <a:pt x="77" y="132"/>
                    <a:pt x="77" y="189"/>
                  </a:cubicBezTo>
                  <a:cubicBezTo>
                    <a:pt x="77" y="197"/>
                    <a:pt x="78" y="204"/>
                    <a:pt x="79" y="211"/>
                  </a:cubicBezTo>
                  <a:cubicBezTo>
                    <a:pt x="34" y="222"/>
                    <a:pt x="0" y="262"/>
                    <a:pt x="0" y="311"/>
                  </a:cubicBezTo>
                  <a:cubicBezTo>
                    <a:pt x="0" y="321"/>
                    <a:pt x="2" y="330"/>
                    <a:pt x="4" y="339"/>
                  </a:cubicBezTo>
                  <a:cubicBezTo>
                    <a:pt x="4" y="339"/>
                    <a:pt x="4" y="340"/>
                    <a:pt x="4" y="341"/>
                  </a:cubicBezTo>
                  <a:cubicBezTo>
                    <a:pt x="25" y="469"/>
                    <a:pt x="272" y="465"/>
                    <a:pt x="353" y="463"/>
                  </a:cubicBezTo>
                  <a:cubicBezTo>
                    <a:pt x="442" y="462"/>
                    <a:pt x="651" y="447"/>
                    <a:pt x="705" y="336"/>
                  </a:cubicBezTo>
                  <a:cubicBezTo>
                    <a:pt x="738" y="268"/>
                    <a:pt x="703" y="179"/>
                    <a:pt x="703" y="17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F0502020204030204"/>
                <a:ea typeface="Microsoft YaHei"/>
                <a:cs typeface="+mn-ea"/>
                <a:sym typeface="+mn-lt"/>
              </a:endParaRPr>
            </a:p>
          </p:txBody>
        </p:sp>
        <p:sp>
          <p:nvSpPr>
            <p:cNvPr id="59" name="cloud-sky-storm_13919">
              <a:extLst>
                <a:ext uri="{FF2B5EF4-FFF2-40B4-BE49-F238E27FC236}">
                  <a16:creationId xmlns:a16="http://schemas.microsoft.com/office/drawing/2014/main" id="{819B94B0-04D7-404C-95A1-E194196F5298}"/>
                </a:ext>
              </a:extLst>
            </p:cNvPr>
            <p:cNvSpPr>
              <a:spLocks noChangeAspect="1"/>
            </p:cNvSpPr>
            <p:nvPr/>
          </p:nvSpPr>
          <p:spPr bwMode="auto">
            <a:xfrm rot="368066">
              <a:off x="8441624" y="6368436"/>
              <a:ext cx="1802403" cy="1144094"/>
            </a:xfrm>
            <a:custGeom>
              <a:avLst/>
              <a:gdLst>
                <a:gd name="T0" fmla="*/ 703 w 738"/>
                <a:gd name="T1" fmla="*/ 179 h 469"/>
                <a:gd name="T2" fmla="*/ 703 w 738"/>
                <a:gd name="T3" fmla="*/ 179 h 469"/>
                <a:gd name="T4" fmla="*/ 555 w 738"/>
                <a:gd name="T5" fmla="*/ 56 h 469"/>
                <a:gd name="T6" fmla="*/ 489 w 738"/>
                <a:gd name="T7" fmla="*/ 71 h 469"/>
                <a:gd name="T8" fmla="*/ 341 w 738"/>
                <a:gd name="T9" fmla="*/ 0 h 469"/>
                <a:gd name="T10" fmla="*/ 182 w 738"/>
                <a:gd name="T11" fmla="*/ 86 h 469"/>
                <a:gd name="T12" fmla="*/ 181 w 738"/>
                <a:gd name="T13" fmla="*/ 86 h 469"/>
                <a:gd name="T14" fmla="*/ 77 w 738"/>
                <a:gd name="T15" fmla="*/ 189 h 469"/>
                <a:gd name="T16" fmla="*/ 79 w 738"/>
                <a:gd name="T17" fmla="*/ 211 h 469"/>
                <a:gd name="T18" fmla="*/ 0 w 738"/>
                <a:gd name="T19" fmla="*/ 311 h 469"/>
                <a:gd name="T20" fmla="*/ 4 w 738"/>
                <a:gd name="T21" fmla="*/ 339 h 469"/>
                <a:gd name="T22" fmla="*/ 4 w 738"/>
                <a:gd name="T23" fmla="*/ 341 h 469"/>
                <a:gd name="T24" fmla="*/ 353 w 738"/>
                <a:gd name="T25" fmla="*/ 463 h 469"/>
                <a:gd name="T26" fmla="*/ 705 w 738"/>
                <a:gd name="T27" fmla="*/ 336 h 469"/>
                <a:gd name="T28" fmla="*/ 703 w 738"/>
                <a:gd name="T29" fmla="*/ 17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38" h="469">
                  <a:moveTo>
                    <a:pt x="703" y="179"/>
                  </a:moveTo>
                  <a:lnTo>
                    <a:pt x="703" y="179"/>
                  </a:lnTo>
                  <a:cubicBezTo>
                    <a:pt x="680" y="98"/>
                    <a:pt x="629" y="56"/>
                    <a:pt x="555" y="56"/>
                  </a:cubicBezTo>
                  <a:cubicBezTo>
                    <a:pt x="531" y="56"/>
                    <a:pt x="509" y="61"/>
                    <a:pt x="489" y="71"/>
                  </a:cubicBezTo>
                  <a:cubicBezTo>
                    <a:pt x="455" y="28"/>
                    <a:pt x="401" y="0"/>
                    <a:pt x="341" y="0"/>
                  </a:cubicBezTo>
                  <a:cubicBezTo>
                    <a:pt x="275" y="0"/>
                    <a:pt x="216" y="34"/>
                    <a:pt x="182" y="86"/>
                  </a:cubicBezTo>
                  <a:cubicBezTo>
                    <a:pt x="182" y="86"/>
                    <a:pt x="181" y="86"/>
                    <a:pt x="181" y="86"/>
                  </a:cubicBezTo>
                  <a:cubicBezTo>
                    <a:pt x="124" y="86"/>
                    <a:pt x="77" y="132"/>
                    <a:pt x="77" y="189"/>
                  </a:cubicBezTo>
                  <a:cubicBezTo>
                    <a:pt x="77" y="197"/>
                    <a:pt x="78" y="204"/>
                    <a:pt x="79" y="211"/>
                  </a:cubicBezTo>
                  <a:cubicBezTo>
                    <a:pt x="34" y="222"/>
                    <a:pt x="0" y="262"/>
                    <a:pt x="0" y="311"/>
                  </a:cubicBezTo>
                  <a:cubicBezTo>
                    <a:pt x="0" y="321"/>
                    <a:pt x="2" y="330"/>
                    <a:pt x="4" y="339"/>
                  </a:cubicBezTo>
                  <a:cubicBezTo>
                    <a:pt x="4" y="339"/>
                    <a:pt x="4" y="340"/>
                    <a:pt x="4" y="341"/>
                  </a:cubicBezTo>
                  <a:cubicBezTo>
                    <a:pt x="25" y="469"/>
                    <a:pt x="272" y="465"/>
                    <a:pt x="353" y="463"/>
                  </a:cubicBezTo>
                  <a:cubicBezTo>
                    <a:pt x="442" y="462"/>
                    <a:pt x="651" y="447"/>
                    <a:pt x="705" y="336"/>
                  </a:cubicBezTo>
                  <a:cubicBezTo>
                    <a:pt x="738" y="268"/>
                    <a:pt x="703" y="179"/>
                    <a:pt x="703" y="17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F0502020204030204"/>
                <a:ea typeface="Microsoft YaHei"/>
                <a:cs typeface="+mn-ea"/>
                <a:sym typeface="+mn-lt"/>
              </a:endParaRPr>
            </a:p>
          </p:txBody>
        </p:sp>
        <p:sp>
          <p:nvSpPr>
            <p:cNvPr id="60" name="cloud-sky-storm_13919">
              <a:extLst>
                <a:ext uri="{FF2B5EF4-FFF2-40B4-BE49-F238E27FC236}">
                  <a16:creationId xmlns:a16="http://schemas.microsoft.com/office/drawing/2014/main" id="{B81160B2-21FB-4935-81AE-E9FA24A47B96}"/>
                </a:ext>
              </a:extLst>
            </p:cNvPr>
            <p:cNvSpPr>
              <a:spLocks noChangeAspect="1"/>
            </p:cNvSpPr>
            <p:nvPr/>
          </p:nvSpPr>
          <p:spPr bwMode="auto">
            <a:xfrm rot="368066">
              <a:off x="9843830" y="6335790"/>
              <a:ext cx="1802403" cy="1144094"/>
            </a:xfrm>
            <a:custGeom>
              <a:avLst/>
              <a:gdLst>
                <a:gd name="T0" fmla="*/ 703 w 738"/>
                <a:gd name="T1" fmla="*/ 179 h 469"/>
                <a:gd name="T2" fmla="*/ 703 w 738"/>
                <a:gd name="T3" fmla="*/ 179 h 469"/>
                <a:gd name="T4" fmla="*/ 555 w 738"/>
                <a:gd name="T5" fmla="*/ 56 h 469"/>
                <a:gd name="T6" fmla="*/ 489 w 738"/>
                <a:gd name="T7" fmla="*/ 71 h 469"/>
                <a:gd name="T8" fmla="*/ 341 w 738"/>
                <a:gd name="T9" fmla="*/ 0 h 469"/>
                <a:gd name="T10" fmla="*/ 182 w 738"/>
                <a:gd name="T11" fmla="*/ 86 h 469"/>
                <a:gd name="T12" fmla="*/ 181 w 738"/>
                <a:gd name="T13" fmla="*/ 86 h 469"/>
                <a:gd name="T14" fmla="*/ 77 w 738"/>
                <a:gd name="T15" fmla="*/ 189 h 469"/>
                <a:gd name="T16" fmla="*/ 79 w 738"/>
                <a:gd name="T17" fmla="*/ 211 h 469"/>
                <a:gd name="T18" fmla="*/ 0 w 738"/>
                <a:gd name="T19" fmla="*/ 311 h 469"/>
                <a:gd name="T20" fmla="*/ 4 w 738"/>
                <a:gd name="T21" fmla="*/ 339 h 469"/>
                <a:gd name="T22" fmla="*/ 4 w 738"/>
                <a:gd name="T23" fmla="*/ 341 h 469"/>
                <a:gd name="T24" fmla="*/ 353 w 738"/>
                <a:gd name="T25" fmla="*/ 463 h 469"/>
                <a:gd name="T26" fmla="*/ 705 w 738"/>
                <a:gd name="T27" fmla="*/ 336 h 469"/>
                <a:gd name="T28" fmla="*/ 703 w 738"/>
                <a:gd name="T29" fmla="*/ 17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38" h="469">
                  <a:moveTo>
                    <a:pt x="703" y="179"/>
                  </a:moveTo>
                  <a:lnTo>
                    <a:pt x="703" y="179"/>
                  </a:lnTo>
                  <a:cubicBezTo>
                    <a:pt x="680" y="98"/>
                    <a:pt x="629" y="56"/>
                    <a:pt x="555" y="56"/>
                  </a:cubicBezTo>
                  <a:cubicBezTo>
                    <a:pt x="531" y="56"/>
                    <a:pt x="509" y="61"/>
                    <a:pt x="489" y="71"/>
                  </a:cubicBezTo>
                  <a:cubicBezTo>
                    <a:pt x="455" y="28"/>
                    <a:pt x="401" y="0"/>
                    <a:pt x="341" y="0"/>
                  </a:cubicBezTo>
                  <a:cubicBezTo>
                    <a:pt x="275" y="0"/>
                    <a:pt x="216" y="34"/>
                    <a:pt x="182" y="86"/>
                  </a:cubicBezTo>
                  <a:cubicBezTo>
                    <a:pt x="182" y="86"/>
                    <a:pt x="181" y="86"/>
                    <a:pt x="181" y="86"/>
                  </a:cubicBezTo>
                  <a:cubicBezTo>
                    <a:pt x="124" y="86"/>
                    <a:pt x="77" y="132"/>
                    <a:pt x="77" y="189"/>
                  </a:cubicBezTo>
                  <a:cubicBezTo>
                    <a:pt x="77" y="197"/>
                    <a:pt x="78" y="204"/>
                    <a:pt x="79" y="211"/>
                  </a:cubicBezTo>
                  <a:cubicBezTo>
                    <a:pt x="34" y="222"/>
                    <a:pt x="0" y="262"/>
                    <a:pt x="0" y="311"/>
                  </a:cubicBezTo>
                  <a:cubicBezTo>
                    <a:pt x="0" y="321"/>
                    <a:pt x="2" y="330"/>
                    <a:pt x="4" y="339"/>
                  </a:cubicBezTo>
                  <a:cubicBezTo>
                    <a:pt x="4" y="339"/>
                    <a:pt x="4" y="340"/>
                    <a:pt x="4" y="341"/>
                  </a:cubicBezTo>
                  <a:cubicBezTo>
                    <a:pt x="25" y="469"/>
                    <a:pt x="272" y="465"/>
                    <a:pt x="353" y="463"/>
                  </a:cubicBezTo>
                  <a:cubicBezTo>
                    <a:pt x="442" y="462"/>
                    <a:pt x="651" y="447"/>
                    <a:pt x="705" y="336"/>
                  </a:cubicBezTo>
                  <a:cubicBezTo>
                    <a:pt x="738" y="268"/>
                    <a:pt x="703" y="179"/>
                    <a:pt x="703" y="17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F0502020204030204"/>
                <a:ea typeface="Microsoft YaHei"/>
                <a:cs typeface="+mn-ea"/>
                <a:sym typeface="+mn-lt"/>
              </a:endParaRPr>
            </a:p>
          </p:txBody>
        </p:sp>
        <p:sp>
          <p:nvSpPr>
            <p:cNvPr id="61" name="cloud-sky-storm_13919">
              <a:extLst>
                <a:ext uri="{FF2B5EF4-FFF2-40B4-BE49-F238E27FC236}">
                  <a16:creationId xmlns:a16="http://schemas.microsoft.com/office/drawing/2014/main" id="{C7F37BC2-EF49-4B86-956D-22335F40662F}"/>
                </a:ext>
              </a:extLst>
            </p:cNvPr>
            <p:cNvSpPr>
              <a:spLocks noChangeAspect="1"/>
            </p:cNvSpPr>
            <p:nvPr/>
          </p:nvSpPr>
          <p:spPr bwMode="auto">
            <a:xfrm rot="19877868" flipH="1">
              <a:off x="10945802" y="5611250"/>
              <a:ext cx="2513134" cy="1595238"/>
            </a:xfrm>
            <a:custGeom>
              <a:avLst/>
              <a:gdLst>
                <a:gd name="T0" fmla="*/ 703 w 738"/>
                <a:gd name="T1" fmla="*/ 179 h 469"/>
                <a:gd name="T2" fmla="*/ 703 w 738"/>
                <a:gd name="T3" fmla="*/ 179 h 469"/>
                <a:gd name="T4" fmla="*/ 555 w 738"/>
                <a:gd name="T5" fmla="*/ 56 h 469"/>
                <a:gd name="T6" fmla="*/ 489 w 738"/>
                <a:gd name="T7" fmla="*/ 71 h 469"/>
                <a:gd name="T8" fmla="*/ 341 w 738"/>
                <a:gd name="T9" fmla="*/ 0 h 469"/>
                <a:gd name="T10" fmla="*/ 182 w 738"/>
                <a:gd name="T11" fmla="*/ 86 h 469"/>
                <a:gd name="T12" fmla="*/ 181 w 738"/>
                <a:gd name="T13" fmla="*/ 86 h 469"/>
                <a:gd name="T14" fmla="*/ 77 w 738"/>
                <a:gd name="T15" fmla="*/ 189 h 469"/>
                <a:gd name="T16" fmla="*/ 79 w 738"/>
                <a:gd name="T17" fmla="*/ 211 h 469"/>
                <a:gd name="T18" fmla="*/ 0 w 738"/>
                <a:gd name="T19" fmla="*/ 311 h 469"/>
                <a:gd name="T20" fmla="*/ 4 w 738"/>
                <a:gd name="T21" fmla="*/ 339 h 469"/>
                <a:gd name="T22" fmla="*/ 4 w 738"/>
                <a:gd name="T23" fmla="*/ 341 h 469"/>
                <a:gd name="T24" fmla="*/ 353 w 738"/>
                <a:gd name="T25" fmla="*/ 463 h 469"/>
                <a:gd name="T26" fmla="*/ 705 w 738"/>
                <a:gd name="T27" fmla="*/ 336 h 469"/>
                <a:gd name="T28" fmla="*/ 703 w 738"/>
                <a:gd name="T29" fmla="*/ 17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38" h="469">
                  <a:moveTo>
                    <a:pt x="703" y="179"/>
                  </a:moveTo>
                  <a:lnTo>
                    <a:pt x="703" y="179"/>
                  </a:lnTo>
                  <a:cubicBezTo>
                    <a:pt x="680" y="98"/>
                    <a:pt x="629" y="56"/>
                    <a:pt x="555" y="56"/>
                  </a:cubicBezTo>
                  <a:cubicBezTo>
                    <a:pt x="531" y="56"/>
                    <a:pt x="509" y="61"/>
                    <a:pt x="489" y="71"/>
                  </a:cubicBezTo>
                  <a:cubicBezTo>
                    <a:pt x="455" y="28"/>
                    <a:pt x="401" y="0"/>
                    <a:pt x="341" y="0"/>
                  </a:cubicBezTo>
                  <a:cubicBezTo>
                    <a:pt x="275" y="0"/>
                    <a:pt x="216" y="34"/>
                    <a:pt x="182" y="86"/>
                  </a:cubicBezTo>
                  <a:cubicBezTo>
                    <a:pt x="182" y="86"/>
                    <a:pt x="181" y="86"/>
                    <a:pt x="181" y="86"/>
                  </a:cubicBezTo>
                  <a:cubicBezTo>
                    <a:pt x="124" y="86"/>
                    <a:pt x="77" y="132"/>
                    <a:pt x="77" y="189"/>
                  </a:cubicBezTo>
                  <a:cubicBezTo>
                    <a:pt x="77" y="197"/>
                    <a:pt x="78" y="204"/>
                    <a:pt x="79" y="211"/>
                  </a:cubicBezTo>
                  <a:cubicBezTo>
                    <a:pt x="34" y="222"/>
                    <a:pt x="0" y="262"/>
                    <a:pt x="0" y="311"/>
                  </a:cubicBezTo>
                  <a:cubicBezTo>
                    <a:pt x="0" y="321"/>
                    <a:pt x="2" y="330"/>
                    <a:pt x="4" y="339"/>
                  </a:cubicBezTo>
                  <a:cubicBezTo>
                    <a:pt x="4" y="339"/>
                    <a:pt x="4" y="340"/>
                    <a:pt x="4" y="341"/>
                  </a:cubicBezTo>
                  <a:cubicBezTo>
                    <a:pt x="25" y="469"/>
                    <a:pt x="272" y="465"/>
                    <a:pt x="353" y="463"/>
                  </a:cubicBezTo>
                  <a:cubicBezTo>
                    <a:pt x="442" y="462"/>
                    <a:pt x="651" y="447"/>
                    <a:pt x="705" y="336"/>
                  </a:cubicBezTo>
                  <a:cubicBezTo>
                    <a:pt x="738" y="268"/>
                    <a:pt x="703" y="179"/>
                    <a:pt x="703" y="17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F0502020204030204"/>
                <a:ea typeface="Microsoft YaHei"/>
                <a:cs typeface="+mn-ea"/>
                <a:sym typeface="+mn-lt"/>
              </a:endParaRPr>
            </a:p>
          </p:txBody>
        </p:sp>
      </p:grpSp>
      <p:grpSp>
        <p:nvGrpSpPr>
          <p:cNvPr id="42" name="组合 41">
            <a:extLst>
              <a:ext uri="{FF2B5EF4-FFF2-40B4-BE49-F238E27FC236}">
                <a16:creationId xmlns:a16="http://schemas.microsoft.com/office/drawing/2014/main" id="{F3C6B7CA-582F-4978-A5B7-A95E2815CFE4}"/>
              </a:ext>
            </a:extLst>
          </p:cNvPr>
          <p:cNvGrpSpPr/>
          <p:nvPr/>
        </p:nvGrpSpPr>
        <p:grpSpPr>
          <a:xfrm flipV="1">
            <a:off x="-1247634" y="-805103"/>
            <a:ext cx="14311807" cy="1917741"/>
            <a:chOff x="-852871" y="5611250"/>
            <a:chExt cx="14311807" cy="1917741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43" name="cloud-sky-storm_13919">
              <a:extLst>
                <a:ext uri="{FF2B5EF4-FFF2-40B4-BE49-F238E27FC236}">
                  <a16:creationId xmlns:a16="http://schemas.microsoft.com/office/drawing/2014/main" id="{6637DEC0-16DC-4D5E-BF4F-D8BA694160AD}"/>
                </a:ext>
              </a:extLst>
            </p:cNvPr>
            <p:cNvSpPr>
              <a:spLocks noChangeAspect="1"/>
            </p:cNvSpPr>
            <p:nvPr/>
          </p:nvSpPr>
          <p:spPr bwMode="auto">
            <a:xfrm rot="1722132">
              <a:off x="-852871" y="5611250"/>
              <a:ext cx="2513134" cy="1595238"/>
            </a:xfrm>
            <a:custGeom>
              <a:avLst/>
              <a:gdLst>
                <a:gd name="T0" fmla="*/ 703 w 738"/>
                <a:gd name="T1" fmla="*/ 179 h 469"/>
                <a:gd name="T2" fmla="*/ 703 w 738"/>
                <a:gd name="T3" fmla="*/ 179 h 469"/>
                <a:gd name="T4" fmla="*/ 555 w 738"/>
                <a:gd name="T5" fmla="*/ 56 h 469"/>
                <a:gd name="T6" fmla="*/ 489 w 738"/>
                <a:gd name="T7" fmla="*/ 71 h 469"/>
                <a:gd name="T8" fmla="*/ 341 w 738"/>
                <a:gd name="T9" fmla="*/ 0 h 469"/>
                <a:gd name="T10" fmla="*/ 182 w 738"/>
                <a:gd name="T11" fmla="*/ 86 h 469"/>
                <a:gd name="T12" fmla="*/ 181 w 738"/>
                <a:gd name="T13" fmla="*/ 86 h 469"/>
                <a:gd name="T14" fmla="*/ 77 w 738"/>
                <a:gd name="T15" fmla="*/ 189 h 469"/>
                <a:gd name="T16" fmla="*/ 79 w 738"/>
                <a:gd name="T17" fmla="*/ 211 h 469"/>
                <a:gd name="T18" fmla="*/ 0 w 738"/>
                <a:gd name="T19" fmla="*/ 311 h 469"/>
                <a:gd name="T20" fmla="*/ 4 w 738"/>
                <a:gd name="T21" fmla="*/ 339 h 469"/>
                <a:gd name="T22" fmla="*/ 4 w 738"/>
                <a:gd name="T23" fmla="*/ 341 h 469"/>
                <a:gd name="T24" fmla="*/ 353 w 738"/>
                <a:gd name="T25" fmla="*/ 463 h 469"/>
                <a:gd name="T26" fmla="*/ 705 w 738"/>
                <a:gd name="T27" fmla="*/ 336 h 469"/>
                <a:gd name="T28" fmla="*/ 703 w 738"/>
                <a:gd name="T29" fmla="*/ 17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38" h="469">
                  <a:moveTo>
                    <a:pt x="703" y="179"/>
                  </a:moveTo>
                  <a:lnTo>
                    <a:pt x="703" y="179"/>
                  </a:lnTo>
                  <a:cubicBezTo>
                    <a:pt x="680" y="98"/>
                    <a:pt x="629" y="56"/>
                    <a:pt x="555" y="56"/>
                  </a:cubicBezTo>
                  <a:cubicBezTo>
                    <a:pt x="531" y="56"/>
                    <a:pt x="509" y="61"/>
                    <a:pt x="489" y="71"/>
                  </a:cubicBezTo>
                  <a:cubicBezTo>
                    <a:pt x="455" y="28"/>
                    <a:pt x="401" y="0"/>
                    <a:pt x="341" y="0"/>
                  </a:cubicBezTo>
                  <a:cubicBezTo>
                    <a:pt x="275" y="0"/>
                    <a:pt x="216" y="34"/>
                    <a:pt x="182" y="86"/>
                  </a:cubicBezTo>
                  <a:cubicBezTo>
                    <a:pt x="182" y="86"/>
                    <a:pt x="181" y="86"/>
                    <a:pt x="181" y="86"/>
                  </a:cubicBezTo>
                  <a:cubicBezTo>
                    <a:pt x="124" y="86"/>
                    <a:pt x="77" y="132"/>
                    <a:pt x="77" y="189"/>
                  </a:cubicBezTo>
                  <a:cubicBezTo>
                    <a:pt x="77" y="197"/>
                    <a:pt x="78" y="204"/>
                    <a:pt x="79" y="211"/>
                  </a:cubicBezTo>
                  <a:cubicBezTo>
                    <a:pt x="34" y="222"/>
                    <a:pt x="0" y="262"/>
                    <a:pt x="0" y="311"/>
                  </a:cubicBezTo>
                  <a:cubicBezTo>
                    <a:pt x="0" y="321"/>
                    <a:pt x="2" y="330"/>
                    <a:pt x="4" y="339"/>
                  </a:cubicBezTo>
                  <a:cubicBezTo>
                    <a:pt x="4" y="339"/>
                    <a:pt x="4" y="340"/>
                    <a:pt x="4" y="341"/>
                  </a:cubicBezTo>
                  <a:cubicBezTo>
                    <a:pt x="25" y="469"/>
                    <a:pt x="272" y="465"/>
                    <a:pt x="353" y="463"/>
                  </a:cubicBezTo>
                  <a:cubicBezTo>
                    <a:pt x="442" y="462"/>
                    <a:pt x="651" y="447"/>
                    <a:pt x="705" y="336"/>
                  </a:cubicBezTo>
                  <a:cubicBezTo>
                    <a:pt x="738" y="268"/>
                    <a:pt x="703" y="179"/>
                    <a:pt x="703" y="17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F0502020204030204"/>
                <a:ea typeface="Microsoft YaHei"/>
                <a:cs typeface="+mn-ea"/>
                <a:sym typeface="+mn-lt"/>
              </a:endParaRPr>
            </a:p>
          </p:txBody>
        </p:sp>
        <p:sp>
          <p:nvSpPr>
            <p:cNvPr id="44" name="cloud-sky-storm_13919">
              <a:extLst>
                <a:ext uri="{FF2B5EF4-FFF2-40B4-BE49-F238E27FC236}">
                  <a16:creationId xmlns:a16="http://schemas.microsoft.com/office/drawing/2014/main" id="{770117B3-8917-44AD-9433-331DFF16C392}"/>
                </a:ext>
              </a:extLst>
            </p:cNvPr>
            <p:cNvSpPr>
              <a:spLocks noChangeAspect="1"/>
            </p:cNvSpPr>
            <p:nvPr/>
          </p:nvSpPr>
          <p:spPr bwMode="auto">
            <a:xfrm rot="368066">
              <a:off x="1163030" y="6244721"/>
              <a:ext cx="1802403" cy="1144094"/>
            </a:xfrm>
            <a:custGeom>
              <a:avLst/>
              <a:gdLst>
                <a:gd name="T0" fmla="*/ 703 w 738"/>
                <a:gd name="T1" fmla="*/ 179 h 469"/>
                <a:gd name="T2" fmla="*/ 703 w 738"/>
                <a:gd name="T3" fmla="*/ 179 h 469"/>
                <a:gd name="T4" fmla="*/ 555 w 738"/>
                <a:gd name="T5" fmla="*/ 56 h 469"/>
                <a:gd name="T6" fmla="*/ 489 w 738"/>
                <a:gd name="T7" fmla="*/ 71 h 469"/>
                <a:gd name="T8" fmla="*/ 341 w 738"/>
                <a:gd name="T9" fmla="*/ 0 h 469"/>
                <a:gd name="T10" fmla="*/ 182 w 738"/>
                <a:gd name="T11" fmla="*/ 86 h 469"/>
                <a:gd name="T12" fmla="*/ 181 w 738"/>
                <a:gd name="T13" fmla="*/ 86 h 469"/>
                <a:gd name="T14" fmla="*/ 77 w 738"/>
                <a:gd name="T15" fmla="*/ 189 h 469"/>
                <a:gd name="T16" fmla="*/ 79 w 738"/>
                <a:gd name="T17" fmla="*/ 211 h 469"/>
                <a:gd name="T18" fmla="*/ 0 w 738"/>
                <a:gd name="T19" fmla="*/ 311 h 469"/>
                <a:gd name="T20" fmla="*/ 4 w 738"/>
                <a:gd name="T21" fmla="*/ 339 h 469"/>
                <a:gd name="T22" fmla="*/ 4 w 738"/>
                <a:gd name="T23" fmla="*/ 341 h 469"/>
                <a:gd name="T24" fmla="*/ 353 w 738"/>
                <a:gd name="T25" fmla="*/ 463 h 469"/>
                <a:gd name="T26" fmla="*/ 705 w 738"/>
                <a:gd name="T27" fmla="*/ 336 h 469"/>
                <a:gd name="T28" fmla="*/ 703 w 738"/>
                <a:gd name="T29" fmla="*/ 17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38" h="469">
                  <a:moveTo>
                    <a:pt x="703" y="179"/>
                  </a:moveTo>
                  <a:lnTo>
                    <a:pt x="703" y="179"/>
                  </a:lnTo>
                  <a:cubicBezTo>
                    <a:pt x="680" y="98"/>
                    <a:pt x="629" y="56"/>
                    <a:pt x="555" y="56"/>
                  </a:cubicBezTo>
                  <a:cubicBezTo>
                    <a:pt x="531" y="56"/>
                    <a:pt x="509" y="61"/>
                    <a:pt x="489" y="71"/>
                  </a:cubicBezTo>
                  <a:cubicBezTo>
                    <a:pt x="455" y="28"/>
                    <a:pt x="401" y="0"/>
                    <a:pt x="341" y="0"/>
                  </a:cubicBezTo>
                  <a:cubicBezTo>
                    <a:pt x="275" y="0"/>
                    <a:pt x="216" y="34"/>
                    <a:pt x="182" y="86"/>
                  </a:cubicBezTo>
                  <a:cubicBezTo>
                    <a:pt x="182" y="86"/>
                    <a:pt x="181" y="86"/>
                    <a:pt x="181" y="86"/>
                  </a:cubicBezTo>
                  <a:cubicBezTo>
                    <a:pt x="124" y="86"/>
                    <a:pt x="77" y="132"/>
                    <a:pt x="77" y="189"/>
                  </a:cubicBezTo>
                  <a:cubicBezTo>
                    <a:pt x="77" y="197"/>
                    <a:pt x="78" y="204"/>
                    <a:pt x="79" y="211"/>
                  </a:cubicBezTo>
                  <a:cubicBezTo>
                    <a:pt x="34" y="222"/>
                    <a:pt x="0" y="262"/>
                    <a:pt x="0" y="311"/>
                  </a:cubicBezTo>
                  <a:cubicBezTo>
                    <a:pt x="0" y="321"/>
                    <a:pt x="2" y="330"/>
                    <a:pt x="4" y="339"/>
                  </a:cubicBezTo>
                  <a:cubicBezTo>
                    <a:pt x="4" y="339"/>
                    <a:pt x="4" y="340"/>
                    <a:pt x="4" y="341"/>
                  </a:cubicBezTo>
                  <a:cubicBezTo>
                    <a:pt x="25" y="469"/>
                    <a:pt x="272" y="465"/>
                    <a:pt x="353" y="463"/>
                  </a:cubicBezTo>
                  <a:cubicBezTo>
                    <a:pt x="442" y="462"/>
                    <a:pt x="651" y="447"/>
                    <a:pt x="705" y="336"/>
                  </a:cubicBezTo>
                  <a:cubicBezTo>
                    <a:pt x="738" y="268"/>
                    <a:pt x="703" y="179"/>
                    <a:pt x="703" y="17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F0502020204030204"/>
                <a:ea typeface="Microsoft YaHei"/>
                <a:cs typeface="+mn-ea"/>
                <a:sym typeface="+mn-lt"/>
              </a:endParaRPr>
            </a:p>
          </p:txBody>
        </p:sp>
        <p:sp>
          <p:nvSpPr>
            <p:cNvPr id="45" name="cloud-sky-storm_13919">
              <a:extLst>
                <a:ext uri="{FF2B5EF4-FFF2-40B4-BE49-F238E27FC236}">
                  <a16:creationId xmlns:a16="http://schemas.microsoft.com/office/drawing/2014/main" id="{19EAD38B-B491-41CD-9352-F3675C22443B}"/>
                </a:ext>
              </a:extLst>
            </p:cNvPr>
            <p:cNvSpPr>
              <a:spLocks noChangeAspect="1"/>
            </p:cNvSpPr>
            <p:nvPr/>
          </p:nvSpPr>
          <p:spPr bwMode="auto">
            <a:xfrm rot="368066">
              <a:off x="2627308" y="6365740"/>
              <a:ext cx="1802403" cy="1144094"/>
            </a:xfrm>
            <a:custGeom>
              <a:avLst/>
              <a:gdLst>
                <a:gd name="T0" fmla="*/ 703 w 738"/>
                <a:gd name="T1" fmla="*/ 179 h 469"/>
                <a:gd name="T2" fmla="*/ 703 w 738"/>
                <a:gd name="T3" fmla="*/ 179 h 469"/>
                <a:gd name="T4" fmla="*/ 555 w 738"/>
                <a:gd name="T5" fmla="*/ 56 h 469"/>
                <a:gd name="T6" fmla="*/ 489 w 738"/>
                <a:gd name="T7" fmla="*/ 71 h 469"/>
                <a:gd name="T8" fmla="*/ 341 w 738"/>
                <a:gd name="T9" fmla="*/ 0 h 469"/>
                <a:gd name="T10" fmla="*/ 182 w 738"/>
                <a:gd name="T11" fmla="*/ 86 h 469"/>
                <a:gd name="T12" fmla="*/ 181 w 738"/>
                <a:gd name="T13" fmla="*/ 86 h 469"/>
                <a:gd name="T14" fmla="*/ 77 w 738"/>
                <a:gd name="T15" fmla="*/ 189 h 469"/>
                <a:gd name="T16" fmla="*/ 79 w 738"/>
                <a:gd name="T17" fmla="*/ 211 h 469"/>
                <a:gd name="T18" fmla="*/ 0 w 738"/>
                <a:gd name="T19" fmla="*/ 311 h 469"/>
                <a:gd name="T20" fmla="*/ 4 w 738"/>
                <a:gd name="T21" fmla="*/ 339 h 469"/>
                <a:gd name="T22" fmla="*/ 4 w 738"/>
                <a:gd name="T23" fmla="*/ 341 h 469"/>
                <a:gd name="T24" fmla="*/ 353 w 738"/>
                <a:gd name="T25" fmla="*/ 463 h 469"/>
                <a:gd name="T26" fmla="*/ 705 w 738"/>
                <a:gd name="T27" fmla="*/ 336 h 469"/>
                <a:gd name="T28" fmla="*/ 703 w 738"/>
                <a:gd name="T29" fmla="*/ 17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38" h="469">
                  <a:moveTo>
                    <a:pt x="703" y="179"/>
                  </a:moveTo>
                  <a:lnTo>
                    <a:pt x="703" y="179"/>
                  </a:lnTo>
                  <a:cubicBezTo>
                    <a:pt x="680" y="98"/>
                    <a:pt x="629" y="56"/>
                    <a:pt x="555" y="56"/>
                  </a:cubicBezTo>
                  <a:cubicBezTo>
                    <a:pt x="531" y="56"/>
                    <a:pt x="509" y="61"/>
                    <a:pt x="489" y="71"/>
                  </a:cubicBezTo>
                  <a:cubicBezTo>
                    <a:pt x="455" y="28"/>
                    <a:pt x="401" y="0"/>
                    <a:pt x="341" y="0"/>
                  </a:cubicBezTo>
                  <a:cubicBezTo>
                    <a:pt x="275" y="0"/>
                    <a:pt x="216" y="34"/>
                    <a:pt x="182" y="86"/>
                  </a:cubicBezTo>
                  <a:cubicBezTo>
                    <a:pt x="182" y="86"/>
                    <a:pt x="181" y="86"/>
                    <a:pt x="181" y="86"/>
                  </a:cubicBezTo>
                  <a:cubicBezTo>
                    <a:pt x="124" y="86"/>
                    <a:pt x="77" y="132"/>
                    <a:pt x="77" y="189"/>
                  </a:cubicBezTo>
                  <a:cubicBezTo>
                    <a:pt x="77" y="197"/>
                    <a:pt x="78" y="204"/>
                    <a:pt x="79" y="211"/>
                  </a:cubicBezTo>
                  <a:cubicBezTo>
                    <a:pt x="34" y="222"/>
                    <a:pt x="0" y="262"/>
                    <a:pt x="0" y="311"/>
                  </a:cubicBezTo>
                  <a:cubicBezTo>
                    <a:pt x="0" y="321"/>
                    <a:pt x="2" y="330"/>
                    <a:pt x="4" y="339"/>
                  </a:cubicBezTo>
                  <a:cubicBezTo>
                    <a:pt x="4" y="339"/>
                    <a:pt x="4" y="340"/>
                    <a:pt x="4" y="341"/>
                  </a:cubicBezTo>
                  <a:cubicBezTo>
                    <a:pt x="25" y="469"/>
                    <a:pt x="272" y="465"/>
                    <a:pt x="353" y="463"/>
                  </a:cubicBezTo>
                  <a:cubicBezTo>
                    <a:pt x="442" y="462"/>
                    <a:pt x="651" y="447"/>
                    <a:pt x="705" y="336"/>
                  </a:cubicBezTo>
                  <a:cubicBezTo>
                    <a:pt x="738" y="268"/>
                    <a:pt x="703" y="179"/>
                    <a:pt x="703" y="17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F0502020204030204"/>
                <a:ea typeface="Microsoft YaHei"/>
                <a:cs typeface="+mn-ea"/>
                <a:sym typeface="+mn-lt"/>
              </a:endParaRPr>
            </a:p>
          </p:txBody>
        </p:sp>
        <p:sp>
          <p:nvSpPr>
            <p:cNvPr id="46" name="cloud-sky-storm_13919">
              <a:extLst>
                <a:ext uri="{FF2B5EF4-FFF2-40B4-BE49-F238E27FC236}">
                  <a16:creationId xmlns:a16="http://schemas.microsoft.com/office/drawing/2014/main" id="{A1933BEA-6A59-40C7-A18D-916F3430FD2C}"/>
                </a:ext>
              </a:extLst>
            </p:cNvPr>
            <p:cNvSpPr>
              <a:spLocks noChangeAspect="1"/>
            </p:cNvSpPr>
            <p:nvPr/>
          </p:nvSpPr>
          <p:spPr bwMode="auto">
            <a:xfrm rot="368066">
              <a:off x="4131914" y="6303265"/>
              <a:ext cx="1802403" cy="1144094"/>
            </a:xfrm>
            <a:custGeom>
              <a:avLst/>
              <a:gdLst>
                <a:gd name="T0" fmla="*/ 703 w 738"/>
                <a:gd name="T1" fmla="*/ 179 h 469"/>
                <a:gd name="T2" fmla="*/ 703 w 738"/>
                <a:gd name="T3" fmla="*/ 179 h 469"/>
                <a:gd name="T4" fmla="*/ 555 w 738"/>
                <a:gd name="T5" fmla="*/ 56 h 469"/>
                <a:gd name="T6" fmla="*/ 489 w 738"/>
                <a:gd name="T7" fmla="*/ 71 h 469"/>
                <a:gd name="T8" fmla="*/ 341 w 738"/>
                <a:gd name="T9" fmla="*/ 0 h 469"/>
                <a:gd name="T10" fmla="*/ 182 w 738"/>
                <a:gd name="T11" fmla="*/ 86 h 469"/>
                <a:gd name="T12" fmla="*/ 181 w 738"/>
                <a:gd name="T13" fmla="*/ 86 h 469"/>
                <a:gd name="T14" fmla="*/ 77 w 738"/>
                <a:gd name="T15" fmla="*/ 189 h 469"/>
                <a:gd name="T16" fmla="*/ 79 w 738"/>
                <a:gd name="T17" fmla="*/ 211 h 469"/>
                <a:gd name="T18" fmla="*/ 0 w 738"/>
                <a:gd name="T19" fmla="*/ 311 h 469"/>
                <a:gd name="T20" fmla="*/ 4 w 738"/>
                <a:gd name="T21" fmla="*/ 339 h 469"/>
                <a:gd name="T22" fmla="*/ 4 w 738"/>
                <a:gd name="T23" fmla="*/ 341 h 469"/>
                <a:gd name="T24" fmla="*/ 353 w 738"/>
                <a:gd name="T25" fmla="*/ 463 h 469"/>
                <a:gd name="T26" fmla="*/ 705 w 738"/>
                <a:gd name="T27" fmla="*/ 336 h 469"/>
                <a:gd name="T28" fmla="*/ 703 w 738"/>
                <a:gd name="T29" fmla="*/ 17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38" h="469">
                  <a:moveTo>
                    <a:pt x="703" y="179"/>
                  </a:moveTo>
                  <a:lnTo>
                    <a:pt x="703" y="179"/>
                  </a:lnTo>
                  <a:cubicBezTo>
                    <a:pt x="680" y="98"/>
                    <a:pt x="629" y="56"/>
                    <a:pt x="555" y="56"/>
                  </a:cubicBezTo>
                  <a:cubicBezTo>
                    <a:pt x="531" y="56"/>
                    <a:pt x="509" y="61"/>
                    <a:pt x="489" y="71"/>
                  </a:cubicBezTo>
                  <a:cubicBezTo>
                    <a:pt x="455" y="28"/>
                    <a:pt x="401" y="0"/>
                    <a:pt x="341" y="0"/>
                  </a:cubicBezTo>
                  <a:cubicBezTo>
                    <a:pt x="275" y="0"/>
                    <a:pt x="216" y="34"/>
                    <a:pt x="182" y="86"/>
                  </a:cubicBezTo>
                  <a:cubicBezTo>
                    <a:pt x="182" y="86"/>
                    <a:pt x="181" y="86"/>
                    <a:pt x="181" y="86"/>
                  </a:cubicBezTo>
                  <a:cubicBezTo>
                    <a:pt x="124" y="86"/>
                    <a:pt x="77" y="132"/>
                    <a:pt x="77" y="189"/>
                  </a:cubicBezTo>
                  <a:cubicBezTo>
                    <a:pt x="77" y="197"/>
                    <a:pt x="78" y="204"/>
                    <a:pt x="79" y="211"/>
                  </a:cubicBezTo>
                  <a:cubicBezTo>
                    <a:pt x="34" y="222"/>
                    <a:pt x="0" y="262"/>
                    <a:pt x="0" y="311"/>
                  </a:cubicBezTo>
                  <a:cubicBezTo>
                    <a:pt x="0" y="321"/>
                    <a:pt x="2" y="330"/>
                    <a:pt x="4" y="339"/>
                  </a:cubicBezTo>
                  <a:cubicBezTo>
                    <a:pt x="4" y="339"/>
                    <a:pt x="4" y="340"/>
                    <a:pt x="4" y="341"/>
                  </a:cubicBezTo>
                  <a:cubicBezTo>
                    <a:pt x="25" y="469"/>
                    <a:pt x="272" y="465"/>
                    <a:pt x="353" y="463"/>
                  </a:cubicBezTo>
                  <a:cubicBezTo>
                    <a:pt x="442" y="462"/>
                    <a:pt x="651" y="447"/>
                    <a:pt x="705" y="336"/>
                  </a:cubicBezTo>
                  <a:cubicBezTo>
                    <a:pt x="738" y="268"/>
                    <a:pt x="703" y="179"/>
                    <a:pt x="703" y="17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F0502020204030204"/>
                <a:ea typeface="Microsoft YaHei"/>
                <a:cs typeface="+mn-ea"/>
                <a:sym typeface="+mn-lt"/>
              </a:endParaRPr>
            </a:p>
          </p:txBody>
        </p:sp>
        <p:sp>
          <p:nvSpPr>
            <p:cNvPr id="47" name="cloud-sky-storm_13919">
              <a:extLst>
                <a:ext uri="{FF2B5EF4-FFF2-40B4-BE49-F238E27FC236}">
                  <a16:creationId xmlns:a16="http://schemas.microsoft.com/office/drawing/2014/main" id="{0E0DDAE0-F038-4C6A-BD1E-BE6052F25C2B}"/>
                </a:ext>
              </a:extLst>
            </p:cNvPr>
            <p:cNvSpPr>
              <a:spLocks noChangeAspect="1"/>
            </p:cNvSpPr>
            <p:nvPr/>
          </p:nvSpPr>
          <p:spPr bwMode="auto">
            <a:xfrm rot="368066">
              <a:off x="5594920" y="6303264"/>
              <a:ext cx="1802403" cy="1144094"/>
            </a:xfrm>
            <a:custGeom>
              <a:avLst/>
              <a:gdLst>
                <a:gd name="T0" fmla="*/ 703 w 738"/>
                <a:gd name="T1" fmla="*/ 179 h 469"/>
                <a:gd name="T2" fmla="*/ 703 w 738"/>
                <a:gd name="T3" fmla="*/ 179 h 469"/>
                <a:gd name="T4" fmla="*/ 555 w 738"/>
                <a:gd name="T5" fmla="*/ 56 h 469"/>
                <a:gd name="T6" fmla="*/ 489 w 738"/>
                <a:gd name="T7" fmla="*/ 71 h 469"/>
                <a:gd name="T8" fmla="*/ 341 w 738"/>
                <a:gd name="T9" fmla="*/ 0 h 469"/>
                <a:gd name="T10" fmla="*/ 182 w 738"/>
                <a:gd name="T11" fmla="*/ 86 h 469"/>
                <a:gd name="T12" fmla="*/ 181 w 738"/>
                <a:gd name="T13" fmla="*/ 86 h 469"/>
                <a:gd name="T14" fmla="*/ 77 w 738"/>
                <a:gd name="T15" fmla="*/ 189 h 469"/>
                <a:gd name="T16" fmla="*/ 79 w 738"/>
                <a:gd name="T17" fmla="*/ 211 h 469"/>
                <a:gd name="T18" fmla="*/ 0 w 738"/>
                <a:gd name="T19" fmla="*/ 311 h 469"/>
                <a:gd name="T20" fmla="*/ 4 w 738"/>
                <a:gd name="T21" fmla="*/ 339 h 469"/>
                <a:gd name="T22" fmla="*/ 4 w 738"/>
                <a:gd name="T23" fmla="*/ 341 h 469"/>
                <a:gd name="T24" fmla="*/ 353 w 738"/>
                <a:gd name="T25" fmla="*/ 463 h 469"/>
                <a:gd name="T26" fmla="*/ 705 w 738"/>
                <a:gd name="T27" fmla="*/ 336 h 469"/>
                <a:gd name="T28" fmla="*/ 703 w 738"/>
                <a:gd name="T29" fmla="*/ 17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38" h="469">
                  <a:moveTo>
                    <a:pt x="703" y="179"/>
                  </a:moveTo>
                  <a:lnTo>
                    <a:pt x="703" y="179"/>
                  </a:lnTo>
                  <a:cubicBezTo>
                    <a:pt x="680" y="98"/>
                    <a:pt x="629" y="56"/>
                    <a:pt x="555" y="56"/>
                  </a:cubicBezTo>
                  <a:cubicBezTo>
                    <a:pt x="531" y="56"/>
                    <a:pt x="509" y="61"/>
                    <a:pt x="489" y="71"/>
                  </a:cubicBezTo>
                  <a:cubicBezTo>
                    <a:pt x="455" y="28"/>
                    <a:pt x="401" y="0"/>
                    <a:pt x="341" y="0"/>
                  </a:cubicBezTo>
                  <a:cubicBezTo>
                    <a:pt x="275" y="0"/>
                    <a:pt x="216" y="34"/>
                    <a:pt x="182" y="86"/>
                  </a:cubicBezTo>
                  <a:cubicBezTo>
                    <a:pt x="182" y="86"/>
                    <a:pt x="181" y="86"/>
                    <a:pt x="181" y="86"/>
                  </a:cubicBezTo>
                  <a:cubicBezTo>
                    <a:pt x="124" y="86"/>
                    <a:pt x="77" y="132"/>
                    <a:pt x="77" y="189"/>
                  </a:cubicBezTo>
                  <a:cubicBezTo>
                    <a:pt x="77" y="197"/>
                    <a:pt x="78" y="204"/>
                    <a:pt x="79" y="211"/>
                  </a:cubicBezTo>
                  <a:cubicBezTo>
                    <a:pt x="34" y="222"/>
                    <a:pt x="0" y="262"/>
                    <a:pt x="0" y="311"/>
                  </a:cubicBezTo>
                  <a:cubicBezTo>
                    <a:pt x="0" y="321"/>
                    <a:pt x="2" y="330"/>
                    <a:pt x="4" y="339"/>
                  </a:cubicBezTo>
                  <a:cubicBezTo>
                    <a:pt x="4" y="339"/>
                    <a:pt x="4" y="340"/>
                    <a:pt x="4" y="341"/>
                  </a:cubicBezTo>
                  <a:cubicBezTo>
                    <a:pt x="25" y="469"/>
                    <a:pt x="272" y="465"/>
                    <a:pt x="353" y="463"/>
                  </a:cubicBezTo>
                  <a:cubicBezTo>
                    <a:pt x="442" y="462"/>
                    <a:pt x="651" y="447"/>
                    <a:pt x="705" y="336"/>
                  </a:cubicBezTo>
                  <a:cubicBezTo>
                    <a:pt x="738" y="268"/>
                    <a:pt x="703" y="179"/>
                    <a:pt x="703" y="17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F0502020204030204"/>
                <a:ea typeface="Microsoft YaHei"/>
                <a:cs typeface="+mn-ea"/>
                <a:sym typeface="+mn-lt"/>
              </a:endParaRPr>
            </a:p>
          </p:txBody>
        </p:sp>
        <p:sp>
          <p:nvSpPr>
            <p:cNvPr id="48" name="cloud-sky-storm_13919">
              <a:extLst>
                <a:ext uri="{FF2B5EF4-FFF2-40B4-BE49-F238E27FC236}">
                  <a16:creationId xmlns:a16="http://schemas.microsoft.com/office/drawing/2014/main" id="{0E1455BD-2E47-4E5B-BD8B-E286E920967A}"/>
                </a:ext>
              </a:extLst>
            </p:cNvPr>
            <p:cNvSpPr>
              <a:spLocks noChangeAspect="1"/>
            </p:cNvSpPr>
            <p:nvPr/>
          </p:nvSpPr>
          <p:spPr bwMode="auto">
            <a:xfrm rot="368066">
              <a:off x="7007766" y="6384897"/>
              <a:ext cx="1802403" cy="1144094"/>
            </a:xfrm>
            <a:custGeom>
              <a:avLst/>
              <a:gdLst>
                <a:gd name="T0" fmla="*/ 703 w 738"/>
                <a:gd name="T1" fmla="*/ 179 h 469"/>
                <a:gd name="T2" fmla="*/ 703 w 738"/>
                <a:gd name="T3" fmla="*/ 179 h 469"/>
                <a:gd name="T4" fmla="*/ 555 w 738"/>
                <a:gd name="T5" fmla="*/ 56 h 469"/>
                <a:gd name="T6" fmla="*/ 489 w 738"/>
                <a:gd name="T7" fmla="*/ 71 h 469"/>
                <a:gd name="T8" fmla="*/ 341 w 738"/>
                <a:gd name="T9" fmla="*/ 0 h 469"/>
                <a:gd name="T10" fmla="*/ 182 w 738"/>
                <a:gd name="T11" fmla="*/ 86 h 469"/>
                <a:gd name="T12" fmla="*/ 181 w 738"/>
                <a:gd name="T13" fmla="*/ 86 h 469"/>
                <a:gd name="T14" fmla="*/ 77 w 738"/>
                <a:gd name="T15" fmla="*/ 189 h 469"/>
                <a:gd name="T16" fmla="*/ 79 w 738"/>
                <a:gd name="T17" fmla="*/ 211 h 469"/>
                <a:gd name="T18" fmla="*/ 0 w 738"/>
                <a:gd name="T19" fmla="*/ 311 h 469"/>
                <a:gd name="T20" fmla="*/ 4 w 738"/>
                <a:gd name="T21" fmla="*/ 339 h 469"/>
                <a:gd name="T22" fmla="*/ 4 w 738"/>
                <a:gd name="T23" fmla="*/ 341 h 469"/>
                <a:gd name="T24" fmla="*/ 353 w 738"/>
                <a:gd name="T25" fmla="*/ 463 h 469"/>
                <a:gd name="T26" fmla="*/ 705 w 738"/>
                <a:gd name="T27" fmla="*/ 336 h 469"/>
                <a:gd name="T28" fmla="*/ 703 w 738"/>
                <a:gd name="T29" fmla="*/ 17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38" h="469">
                  <a:moveTo>
                    <a:pt x="703" y="179"/>
                  </a:moveTo>
                  <a:lnTo>
                    <a:pt x="703" y="179"/>
                  </a:lnTo>
                  <a:cubicBezTo>
                    <a:pt x="680" y="98"/>
                    <a:pt x="629" y="56"/>
                    <a:pt x="555" y="56"/>
                  </a:cubicBezTo>
                  <a:cubicBezTo>
                    <a:pt x="531" y="56"/>
                    <a:pt x="509" y="61"/>
                    <a:pt x="489" y="71"/>
                  </a:cubicBezTo>
                  <a:cubicBezTo>
                    <a:pt x="455" y="28"/>
                    <a:pt x="401" y="0"/>
                    <a:pt x="341" y="0"/>
                  </a:cubicBezTo>
                  <a:cubicBezTo>
                    <a:pt x="275" y="0"/>
                    <a:pt x="216" y="34"/>
                    <a:pt x="182" y="86"/>
                  </a:cubicBezTo>
                  <a:cubicBezTo>
                    <a:pt x="182" y="86"/>
                    <a:pt x="181" y="86"/>
                    <a:pt x="181" y="86"/>
                  </a:cubicBezTo>
                  <a:cubicBezTo>
                    <a:pt x="124" y="86"/>
                    <a:pt x="77" y="132"/>
                    <a:pt x="77" y="189"/>
                  </a:cubicBezTo>
                  <a:cubicBezTo>
                    <a:pt x="77" y="197"/>
                    <a:pt x="78" y="204"/>
                    <a:pt x="79" y="211"/>
                  </a:cubicBezTo>
                  <a:cubicBezTo>
                    <a:pt x="34" y="222"/>
                    <a:pt x="0" y="262"/>
                    <a:pt x="0" y="311"/>
                  </a:cubicBezTo>
                  <a:cubicBezTo>
                    <a:pt x="0" y="321"/>
                    <a:pt x="2" y="330"/>
                    <a:pt x="4" y="339"/>
                  </a:cubicBezTo>
                  <a:cubicBezTo>
                    <a:pt x="4" y="339"/>
                    <a:pt x="4" y="340"/>
                    <a:pt x="4" y="341"/>
                  </a:cubicBezTo>
                  <a:cubicBezTo>
                    <a:pt x="25" y="469"/>
                    <a:pt x="272" y="465"/>
                    <a:pt x="353" y="463"/>
                  </a:cubicBezTo>
                  <a:cubicBezTo>
                    <a:pt x="442" y="462"/>
                    <a:pt x="651" y="447"/>
                    <a:pt x="705" y="336"/>
                  </a:cubicBezTo>
                  <a:cubicBezTo>
                    <a:pt x="738" y="268"/>
                    <a:pt x="703" y="179"/>
                    <a:pt x="703" y="17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F0502020204030204"/>
                <a:ea typeface="Microsoft YaHei"/>
                <a:cs typeface="+mn-ea"/>
                <a:sym typeface="+mn-lt"/>
              </a:endParaRPr>
            </a:p>
          </p:txBody>
        </p:sp>
        <p:sp>
          <p:nvSpPr>
            <p:cNvPr id="49" name="cloud-sky-storm_13919">
              <a:extLst>
                <a:ext uri="{FF2B5EF4-FFF2-40B4-BE49-F238E27FC236}">
                  <a16:creationId xmlns:a16="http://schemas.microsoft.com/office/drawing/2014/main" id="{7DC4AA68-E3A1-48B7-A838-1EF3D6C3D22F}"/>
                </a:ext>
              </a:extLst>
            </p:cNvPr>
            <p:cNvSpPr>
              <a:spLocks noChangeAspect="1"/>
            </p:cNvSpPr>
            <p:nvPr/>
          </p:nvSpPr>
          <p:spPr bwMode="auto">
            <a:xfrm rot="368066">
              <a:off x="8441624" y="6368436"/>
              <a:ext cx="1802403" cy="1144094"/>
            </a:xfrm>
            <a:custGeom>
              <a:avLst/>
              <a:gdLst>
                <a:gd name="T0" fmla="*/ 703 w 738"/>
                <a:gd name="T1" fmla="*/ 179 h 469"/>
                <a:gd name="T2" fmla="*/ 703 w 738"/>
                <a:gd name="T3" fmla="*/ 179 h 469"/>
                <a:gd name="T4" fmla="*/ 555 w 738"/>
                <a:gd name="T5" fmla="*/ 56 h 469"/>
                <a:gd name="T6" fmla="*/ 489 w 738"/>
                <a:gd name="T7" fmla="*/ 71 h 469"/>
                <a:gd name="T8" fmla="*/ 341 w 738"/>
                <a:gd name="T9" fmla="*/ 0 h 469"/>
                <a:gd name="T10" fmla="*/ 182 w 738"/>
                <a:gd name="T11" fmla="*/ 86 h 469"/>
                <a:gd name="T12" fmla="*/ 181 w 738"/>
                <a:gd name="T13" fmla="*/ 86 h 469"/>
                <a:gd name="T14" fmla="*/ 77 w 738"/>
                <a:gd name="T15" fmla="*/ 189 h 469"/>
                <a:gd name="T16" fmla="*/ 79 w 738"/>
                <a:gd name="T17" fmla="*/ 211 h 469"/>
                <a:gd name="T18" fmla="*/ 0 w 738"/>
                <a:gd name="T19" fmla="*/ 311 h 469"/>
                <a:gd name="T20" fmla="*/ 4 w 738"/>
                <a:gd name="T21" fmla="*/ 339 h 469"/>
                <a:gd name="T22" fmla="*/ 4 w 738"/>
                <a:gd name="T23" fmla="*/ 341 h 469"/>
                <a:gd name="T24" fmla="*/ 353 w 738"/>
                <a:gd name="T25" fmla="*/ 463 h 469"/>
                <a:gd name="T26" fmla="*/ 705 w 738"/>
                <a:gd name="T27" fmla="*/ 336 h 469"/>
                <a:gd name="T28" fmla="*/ 703 w 738"/>
                <a:gd name="T29" fmla="*/ 17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38" h="469">
                  <a:moveTo>
                    <a:pt x="703" y="179"/>
                  </a:moveTo>
                  <a:lnTo>
                    <a:pt x="703" y="179"/>
                  </a:lnTo>
                  <a:cubicBezTo>
                    <a:pt x="680" y="98"/>
                    <a:pt x="629" y="56"/>
                    <a:pt x="555" y="56"/>
                  </a:cubicBezTo>
                  <a:cubicBezTo>
                    <a:pt x="531" y="56"/>
                    <a:pt x="509" y="61"/>
                    <a:pt x="489" y="71"/>
                  </a:cubicBezTo>
                  <a:cubicBezTo>
                    <a:pt x="455" y="28"/>
                    <a:pt x="401" y="0"/>
                    <a:pt x="341" y="0"/>
                  </a:cubicBezTo>
                  <a:cubicBezTo>
                    <a:pt x="275" y="0"/>
                    <a:pt x="216" y="34"/>
                    <a:pt x="182" y="86"/>
                  </a:cubicBezTo>
                  <a:cubicBezTo>
                    <a:pt x="182" y="86"/>
                    <a:pt x="181" y="86"/>
                    <a:pt x="181" y="86"/>
                  </a:cubicBezTo>
                  <a:cubicBezTo>
                    <a:pt x="124" y="86"/>
                    <a:pt x="77" y="132"/>
                    <a:pt x="77" y="189"/>
                  </a:cubicBezTo>
                  <a:cubicBezTo>
                    <a:pt x="77" y="197"/>
                    <a:pt x="78" y="204"/>
                    <a:pt x="79" y="211"/>
                  </a:cubicBezTo>
                  <a:cubicBezTo>
                    <a:pt x="34" y="222"/>
                    <a:pt x="0" y="262"/>
                    <a:pt x="0" y="311"/>
                  </a:cubicBezTo>
                  <a:cubicBezTo>
                    <a:pt x="0" y="321"/>
                    <a:pt x="2" y="330"/>
                    <a:pt x="4" y="339"/>
                  </a:cubicBezTo>
                  <a:cubicBezTo>
                    <a:pt x="4" y="339"/>
                    <a:pt x="4" y="340"/>
                    <a:pt x="4" y="341"/>
                  </a:cubicBezTo>
                  <a:cubicBezTo>
                    <a:pt x="25" y="469"/>
                    <a:pt x="272" y="465"/>
                    <a:pt x="353" y="463"/>
                  </a:cubicBezTo>
                  <a:cubicBezTo>
                    <a:pt x="442" y="462"/>
                    <a:pt x="651" y="447"/>
                    <a:pt x="705" y="336"/>
                  </a:cubicBezTo>
                  <a:cubicBezTo>
                    <a:pt x="738" y="268"/>
                    <a:pt x="703" y="179"/>
                    <a:pt x="703" y="17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F0502020204030204"/>
                <a:ea typeface="Microsoft YaHei"/>
                <a:cs typeface="+mn-ea"/>
                <a:sym typeface="+mn-lt"/>
              </a:endParaRPr>
            </a:p>
          </p:txBody>
        </p:sp>
        <p:sp>
          <p:nvSpPr>
            <p:cNvPr id="50" name="cloud-sky-storm_13919">
              <a:extLst>
                <a:ext uri="{FF2B5EF4-FFF2-40B4-BE49-F238E27FC236}">
                  <a16:creationId xmlns:a16="http://schemas.microsoft.com/office/drawing/2014/main" id="{EAAB13A8-AC39-4F9D-85D0-49EAF3C50318}"/>
                </a:ext>
              </a:extLst>
            </p:cNvPr>
            <p:cNvSpPr>
              <a:spLocks noChangeAspect="1"/>
            </p:cNvSpPr>
            <p:nvPr/>
          </p:nvSpPr>
          <p:spPr bwMode="auto">
            <a:xfrm rot="368066">
              <a:off x="9843830" y="6335790"/>
              <a:ext cx="1802403" cy="1144094"/>
            </a:xfrm>
            <a:custGeom>
              <a:avLst/>
              <a:gdLst>
                <a:gd name="T0" fmla="*/ 703 w 738"/>
                <a:gd name="T1" fmla="*/ 179 h 469"/>
                <a:gd name="T2" fmla="*/ 703 w 738"/>
                <a:gd name="T3" fmla="*/ 179 h 469"/>
                <a:gd name="T4" fmla="*/ 555 w 738"/>
                <a:gd name="T5" fmla="*/ 56 h 469"/>
                <a:gd name="T6" fmla="*/ 489 w 738"/>
                <a:gd name="T7" fmla="*/ 71 h 469"/>
                <a:gd name="T8" fmla="*/ 341 w 738"/>
                <a:gd name="T9" fmla="*/ 0 h 469"/>
                <a:gd name="T10" fmla="*/ 182 w 738"/>
                <a:gd name="T11" fmla="*/ 86 h 469"/>
                <a:gd name="T12" fmla="*/ 181 w 738"/>
                <a:gd name="T13" fmla="*/ 86 h 469"/>
                <a:gd name="T14" fmla="*/ 77 w 738"/>
                <a:gd name="T15" fmla="*/ 189 h 469"/>
                <a:gd name="T16" fmla="*/ 79 w 738"/>
                <a:gd name="T17" fmla="*/ 211 h 469"/>
                <a:gd name="T18" fmla="*/ 0 w 738"/>
                <a:gd name="T19" fmla="*/ 311 h 469"/>
                <a:gd name="T20" fmla="*/ 4 w 738"/>
                <a:gd name="T21" fmla="*/ 339 h 469"/>
                <a:gd name="T22" fmla="*/ 4 w 738"/>
                <a:gd name="T23" fmla="*/ 341 h 469"/>
                <a:gd name="T24" fmla="*/ 353 w 738"/>
                <a:gd name="T25" fmla="*/ 463 h 469"/>
                <a:gd name="T26" fmla="*/ 705 w 738"/>
                <a:gd name="T27" fmla="*/ 336 h 469"/>
                <a:gd name="T28" fmla="*/ 703 w 738"/>
                <a:gd name="T29" fmla="*/ 17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38" h="469">
                  <a:moveTo>
                    <a:pt x="703" y="179"/>
                  </a:moveTo>
                  <a:lnTo>
                    <a:pt x="703" y="179"/>
                  </a:lnTo>
                  <a:cubicBezTo>
                    <a:pt x="680" y="98"/>
                    <a:pt x="629" y="56"/>
                    <a:pt x="555" y="56"/>
                  </a:cubicBezTo>
                  <a:cubicBezTo>
                    <a:pt x="531" y="56"/>
                    <a:pt x="509" y="61"/>
                    <a:pt x="489" y="71"/>
                  </a:cubicBezTo>
                  <a:cubicBezTo>
                    <a:pt x="455" y="28"/>
                    <a:pt x="401" y="0"/>
                    <a:pt x="341" y="0"/>
                  </a:cubicBezTo>
                  <a:cubicBezTo>
                    <a:pt x="275" y="0"/>
                    <a:pt x="216" y="34"/>
                    <a:pt x="182" y="86"/>
                  </a:cubicBezTo>
                  <a:cubicBezTo>
                    <a:pt x="182" y="86"/>
                    <a:pt x="181" y="86"/>
                    <a:pt x="181" y="86"/>
                  </a:cubicBezTo>
                  <a:cubicBezTo>
                    <a:pt x="124" y="86"/>
                    <a:pt x="77" y="132"/>
                    <a:pt x="77" y="189"/>
                  </a:cubicBezTo>
                  <a:cubicBezTo>
                    <a:pt x="77" y="197"/>
                    <a:pt x="78" y="204"/>
                    <a:pt x="79" y="211"/>
                  </a:cubicBezTo>
                  <a:cubicBezTo>
                    <a:pt x="34" y="222"/>
                    <a:pt x="0" y="262"/>
                    <a:pt x="0" y="311"/>
                  </a:cubicBezTo>
                  <a:cubicBezTo>
                    <a:pt x="0" y="321"/>
                    <a:pt x="2" y="330"/>
                    <a:pt x="4" y="339"/>
                  </a:cubicBezTo>
                  <a:cubicBezTo>
                    <a:pt x="4" y="339"/>
                    <a:pt x="4" y="340"/>
                    <a:pt x="4" y="341"/>
                  </a:cubicBezTo>
                  <a:cubicBezTo>
                    <a:pt x="25" y="469"/>
                    <a:pt x="272" y="465"/>
                    <a:pt x="353" y="463"/>
                  </a:cubicBezTo>
                  <a:cubicBezTo>
                    <a:pt x="442" y="462"/>
                    <a:pt x="651" y="447"/>
                    <a:pt x="705" y="336"/>
                  </a:cubicBezTo>
                  <a:cubicBezTo>
                    <a:pt x="738" y="268"/>
                    <a:pt x="703" y="179"/>
                    <a:pt x="703" y="17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F0502020204030204"/>
                <a:ea typeface="Microsoft YaHei"/>
                <a:cs typeface="+mn-ea"/>
                <a:sym typeface="+mn-lt"/>
              </a:endParaRPr>
            </a:p>
          </p:txBody>
        </p:sp>
        <p:sp>
          <p:nvSpPr>
            <p:cNvPr id="51" name="cloud-sky-storm_13919">
              <a:extLst>
                <a:ext uri="{FF2B5EF4-FFF2-40B4-BE49-F238E27FC236}">
                  <a16:creationId xmlns:a16="http://schemas.microsoft.com/office/drawing/2014/main" id="{1DE15966-613B-46EC-918E-0B6E1857AD8F}"/>
                </a:ext>
              </a:extLst>
            </p:cNvPr>
            <p:cNvSpPr>
              <a:spLocks noChangeAspect="1"/>
            </p:cNvSpPr>
            <p:nvPr/>
          </p:nvSpPr>
          <p:spPr bwMode="auto">
            <a:xfrm rot="19877868" flipH="1">
              <a:off x="10945802" y="5611250"/>
              <a:ext cx="2513134" cy="1595238"/>
            </a:xfrm>
            <a:custGeom>
              <a:avLst/>
              <a:gdLst>
                <a:gd name="T0" fmla="*/ 703 w 738"/>
                <a:gd name="T1" fmla="*/ 179 h 469"/>
                <a:gd name="T2" fmla="*/ 703 w 738"/>
                <a:gd name="T3" fmla="*/ 179 h 469"/>
                <a:gd name="T4" fmla="*/ 555 w 738"/>
                <a:gd name="T5" fmla="*/ 56 h 469"/>
                <a:gd name="T6" fmla="*/ 489 w 738"/>
                <a:gd name="T7" fmla="*/ 71 h 469"/>
                <a:gd name="T8" fmla="*/ 341 w 738"/>
                <a:gd name="T9" fmla="*/ 0 h 469"/>
                <a:gd name="T10" fmla="*/ 182 w 738"/>
                <a:gd name="T11" fmla="*/ 86 h 469"/>
                <a:gd name="T12" fmla="*/ 181 w 738"/>
                <a:gd name="T13" fmla="*/ 86 h 469"/>
                <a:gd name="T14" fmla="*/ 77 w 738"/>
                <a:gd name="T15" fmla="*/ 189 h 469"/>
                <a:gd name="T16" fmla="*/ 79 w 738"/>
                <a:gd name="T17" fmla="*/ 211 h 469"/>
                <a:gd name="T18" fmla="*/ 0 w 738"/>
                <a:gd name="T19" fmla="*/ 311 h 469"/>
                <a:gd name="T20" fmla="*/ 4 w 738"/>
                <a:gd name="T21" fmla="*/ 339 h 469"/>
                <a:gd name="T22" fmla="*/ 4 w 738"/>
                <a:gd name="T23" fmla="*/ 341 h 469"/>
                <a:gd name="T24" fmla="*/ 353 w 738"/>
                <a:gd name="T25" fmla="*/ 463 h 469"/>
                <a:gd name="T26" fmla="*/ 705 w 738"/>
                <a:gd name="T27" fmla="*/ 336 h 469"/>
                <a:gd name="T28" fmla="*/ 703 w 738"/>
                <a:gd name="T29" fmla="*/ 17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38" h="469">
                  <a:moveTo>
                    <a:pt x="703" y="179"/>
                  </a:moveTo>
                  <a:lnTo>
                    <a:pt x="703" y="179"/>
                  </a:lnTo>
                  <a:cubicBezTo>
                    <a:pt x="680" y="98"/>
                    <a:pt x="629" y="56"/>
                    <a:pt x="555" y="56"/>
                  </a:cubicBezTo>
                  <a:cubicBezTo>
                    <a:pt x="531" y="56"/>
                    <a:pt x="509" y="61"/>
                    <a:pt x="489" y="71"/>
                  </a:cubicBezTo>
                  <a:cubicBezTo>
                    <a:pt x="455" y="28"/>
                    <a:pt x="401" y="0"/>
                    <a:pt x="341" y="0"/>
                  </a:cubicBezTo>
                  <a:cubicBezTo>
                    <a:pt x="275" y="0"/>
                    <a:pt x="216" y="34"/>
                    <a:pt x="182" y="86"/>
                  </a:cubicBezTo>
                  <a:cubicBezTo>
                    <a:pt x="182" y="86"/>
                    <a:pt x="181" y="86"/>
                    <a:pt x="181" y="86"/>
                  </a:cubicBezTo>
                  <a:cubicBezTo>
                    <a:pt x="124" y="86"/>
                    <a:pt x="77" y="132"/>
                    <a:pt x="77" y="189"/>
                  </a:cubicBezTo>
                  <a:cubicBezTo>
                    <a:pt x="77" y="197"/>
                    <a:pt x="78" y="204"/>
                    <a:pt x="79" y="211"/>
                  </a:cubicBezTo>
                  <a:cubicBezTo>
                    <a:pt x="34" y="222"/>
                    <a:pt x="0" y="262"/>
                    <a:pt x="0" y="311"/>
                  </a:cubicBezTo>
                  <a:cubicBezTo>
                    <a:pt x="0" y="321"/>
                    <a:pt x="2" y="330"/>
                    <a:pt x="4" y="339"/>
                  </a:cubicBezTo>
                  <a:cubicBezTo>
                    <a:pt x="4" y="339"/>
                    <a:pt x="4" y="340"/>
                    <a:pt x="4" y="341"/>
                  </a:cubicBezTo>
                  <a:cubicBezTo>
                    <a:pt x="25" y="469"/>
                    <a:pt x="272" y="465"/>
                    <a:pt x="353" y="463"/>
                  </a:cubicBezTo>
                  <a:cubicBezTo>
                    <a:pt x="442" y="462"/>
                    <a:pt x="651" y="447"/>
                    <a:pt x="705" y="336"/>
                  </a:cubicBezTo>
                  <a:cubicBezTo>
                    <a:pt x="738" y="268"/>
                    <a:pt x="703" y="179"/>
                    <a:pt x="703" y="17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F0502020204030204"/>
                <a:ea typeface="Microsoft YaHei"/>
                <a:cs typeface="+mn-ea"/>
                <a:sym typeface="+mn-lt"/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911304" y="2856765"/>
            <a:ext cx="9909221" cy="156966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CHỦ ĐỀ </a:t>
            </a:r>
            <a:r>
              <a:rPr lang="vi-VN" sz="320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1</a:t>
            </a:r>
            <a:r>
              <a:rPr lang="en-US" sz="320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: </a:t>
            </a:r>
            <a:r>
              <a:rPr lang="vi-VN" sz="320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ĐỘI HÌNH ĐỘI NGŨ</a:t>
            </a:r>
            <a:endParaRPr lang="en-US" sz="3200" noProof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ea typeface="Microsoft YaHei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BÀI </a:t>
            </a:r>
            <a:r>
              <a:rPr lang="vi-VN" sz="320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2</a:t>
            </a:r>
            <a:r>
              <a:rPr lang="en-US" sz="320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: </a:t>
            </a:r>
            <a:r>
              <a:rPr lang="vi-VN" sz="320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BIẾN ĐỔI ĐỘI HÌNH TỪ 1 HÀNG DỌC THÀNH HÀNG NGANG, VÒNG TRÒN VÀ </a:t>
            </a:r>
            <a:r>
              <a:rPr lang="vi-VN" sz="3200" noProof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Microsoft YaHei"/>
                <a:cs typeface="Times New Roman" panose="02020603050405020304" pitchFamily="18" charset="0"/>
              </a:rPr>
              <a:t>NGƯỢC LẠI</a:t>
            </a:r>
            <a:endParaRPr lang="en-US" sz="3200" noProof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ea typeface="Microsoft YaHei"/>
              <a:cs typeface="Times New Roman" panose="02020603050405020304" pitchFamily="18" charset="0"/>
            </a:endParaRPr>
          </a:p>
        </p:txBody>
      </p:sp>
      <p:pic>
        <p:nvPicPr>
          <p:cNvPr id="71" name="图片 3">
            <a:extLst>
              <a:ext uri="{FF2B5EF4-FFF2-40B4-BE49-F238E27FC236}">
                <a16:creationId xmlns:a16="http://schemas.microsoft.com/office/drawing/2014/main" id="{6DE51FD4-70F3-4F66-9215-ABE35815003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9157" y="4649264"/>
            <a:ext cx="2101538" cy="2208736"/>
          </a:xfrm>
          <a:prstGeom prst="rect">
            <a:avLst/>
          </a:prstGeom>
        </p:spPr>
      </p:pic>
      <p:sp>
        <p:nvSpPr>
          <p:cNvPr id="73" name="cloud-sky-storm_13919">
            <a:extLst>
              <a:ext uri="{FF2B5EF4-FFF2-40B4-BE49-F238E27FC236}">
                <a16:creationId xmlns:a16="http://schemas.microsoft.com/office/drawing/2014/main" id="{2962309F-40BF-49C2-8239-47BEEAE7A515}"/>
              </a:ext>
            </a:extLst>
          </p:cNvPr>
          <p:cNvSpPr>
            <a:spLocks noChangeAspect="1"/>
          </p:cNvSpPr>
          <p:nvPr/>
        </p:nvSpPr>
        <p:spPr bwMode="auto">
          <a:xfrm>
            <a:off x="4596282" y="546840"/>
            <a:ext cx="2513134" cy="1595238"/>
          </a:xfrm>
          <a:custGeom>
            <a:avLst/>
            <a:gdLst>
              <a:gd name="T0" fmla="*/ 703 w 738"/>
              <a:gd name="T1" fmla="*/ 179 h 469"/>
              <a:gd name="T2" fmla="*/ 703 w 738"/>
              <a:gd name="T3" fmla="*/ 179 h 469"/>
              <a:gd name="T4" fmla="*/ 555 w 738"/>
              <a:gd name="T5" fmla="*/ 56 h 469"/>
              <a:gd name="T6" fmla="*/ 489 w 738"/>
              <a:gd name="T7" fmla="*/ 71 h 469"/>
              <a:gd name="T8" fmla="*/ 341 w 738"/>
              <a:gd name="T9" fmla="*/ 0 h 469"/>
              <a:gd name="T10" fmla="*/ 182 w 738"/>
              <a:gd name="T11" fmla="*/ 86 h 469"/>
              <a:gd name="T12" fmla="*/ 181 w 738"/>
              <a:gd name="T13" fmla="*/ 86 h 469"/>
              <a:gd name="T14" fmla="*/ 77 w 738"/>
              <a:gd name="T15" fmla="*/ 189 h 469"/>
              <a:gd name="T16" fmla="*/ 79 w 738"/>
              <a:gd name="T17" fmla="*/ 211 h 469"/>
              <a:gd name="T18" fmla="*/ 0 w 738"/>
              <a:gd name="T19" fmla="*/ 311 h 469"/>
              <a:gd name="T20" fmla="*/ 4 w 738"/>
              <a:gd name="T21" fmla="*/ 339 h 469"/>
              <a:gd name="T22" fmla="*/ 4 w 738"/>
              <a:gd name="T23" fmla="*/ 341 h 469"/>
              <a:gd name="T24" fmla="*/ 353 w 738"/>
              <a:gd name="T25" fmla="*/ 463 h 469"/>
              <a:gd name="T26" fmla="*/ 705 w 738"/>
              <a:gd name="T27" fmla="*/ 336 h 469"/>
              <a:gd name="T28" fmla="*/ 703 w 738"/>
              <a:gd name="T29" fmla="*/ 179 h 4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738" h="469">
                <a:moveTo>
                  <a:pt x="703" y="179"/>
                </a:moveTo>
                <a:lnTo>
                  <a:pt x="703" y="179"/>
                </a:lnTo>
                <a:cubicBezTo>
                  <a:pt x="680" y="98"/>
                  <a:pt x="629" y="56"/>
                  <a:pt x="555" y="56"/>
                </a:cubicBezTo>
                <a:cubicBezTo>
                  <a:pt x="531" y="56"/>
                  <a:pt x="509" y="61"/>
                  <a:pt x="489" y="71"/>
                </a:cubicBezTo>
                <a:cubicBezTo>
                  <a:pt x="455" y="28"/>
                  <a:pt x="401" y="0"/>
                  <a:pt x="341" y="0"/>
                </a:cubicBezTo>
                <a:cubicBezTo>
                  <a:pt x="275" y="0"/>
                  <a:pt x="216" y="34"/>
                  <a:pt x="182" y="86"/>
                </a:cubicBezTo>
                <a:cubicBezTo>
                  <a:pt x="182" y="86"/>
                  <a:pt x="181" y="86"/>
                  <a:pt x="181" y="86"/>
                </a:cubicBezTo>
                <a:cubicBezTo>
                  <a:pt x="124" y="86"/>
                  <a:pt x="77" y="132"/>
                  <a:pt x="77" y="189"/>
                </a:cubicBezTo>
                <a:cubicBezTo>
                  <a:pt x="77" y="197"/>
                  <a:pt x="78" y="204"/>
                  <a:pt x="79" y="211"/>
                </a:cubicBezTo>
                <a:cubicBezTo>
                  <a:pt x="34" y="222"/>
                  <a:pt x="0" y="262"/>
                  <a:pt x="0" y="311"/>
                </a:cubicBezTo>
                <a:cubicBezTo>
                  <a:pt x="0" y="321"/>
                  <a:pt x="2" y="330"/>
                  <a:pt x="4" y="339"/>
                </a:cubicBezTo>
                <a:cubicBezTo>
                  <a:pt x="4" y="339"/>
                  <a:pt x="4" y="340"/>
                  <a:pt x="4" y="341"/>
                </a:cubicBezTo>
                <a:cubicBezTo>
                  <a:pt x="25" y="469"/>
                  <a:pt x="272" y="465"/>
                  <a:pt x="353" y="463"/>
                </a:cubicBezTo>
                <a:cubicBezTo>
                  <a:pt x="442" y="462"/>
                  <a:pt x="651" y="447"/>
                  <a:pt x="705" y="336"/>
                </a:cubicBezTo>
                <a:cubicBezTo>
                  <a:pt x="738" y="268"/>
                  <a:pt x="703" y="179"/>
                  <a:pt x="703" y="179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00B0F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F0502020204030204"/>
              <a:ea typeface="Microsoft YaHei"/>
              <a:cs typeface="+mn-ea"/>
              <a:sym typeface="+mn-lt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4685147" y="845451"/>
            <a:ext cx="281138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600" b="1" dirty="0">
                <a:solidFill>
                  <a:srgbClr val="CA37AD"/>
                </a:solidFill>
                <a:effectLst>
                  <a:glow rad="63500">
                    <a:srgbClr val="FFC000">
                      <a:satMod val="175000"/>
                      <a:alpha val="40000"/>
                    </a:srgbClr>
                  </a:glow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UTM ViceroyJF" panose="02040603050506020204" pitchFamily="18" charset="0"/>
                <a:ea typeface="Microsoft YaHei"/>
              </a:rPr>
              <a:t>GDTC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CA37AD"/>
                </a:solidFill>
                <a:effectLst/>
                <a:uLnTx/>
                <a:uFillTx/>
                <a:latin typeface="Arial" panose="020F0502020204030204"/>
                <a:ea typeface="Microsoft YaHei"/>
                <a:cs typeface="+mn-cs"/>
              </a:rPr>
              <a:t> </a:t>
            </a:r>
          </a:p>
        </p:txBody>
      </p:sp>
      <p:pic>
        <p:nvPicPr>
          <p:cNvPr id="76" name="Picture 75">
            <a:extLst>
              <a:ext uri="{FF2B5EF4-FFF2-40B4-BE49-F238E27FC236}">
                <a16:creationId xmlns:a16="http://schemas.microsoft.com/office/drawing/2014/main" id="{F7B93486-AED1-470E-93BF-A4F70809BD06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465"/>
          <a:stretch/>
        </p:blipFill>
        <p:spPr>
          <a:xfrm>
            <a:off x="-10495" y="31727"/>
            <a:ext cx="1269430" cy="1328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321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1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1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" decel="100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" decel="100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" decel="100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" decel="100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" accel="100000" fill="hold">
                                          <p:stCondLst>
                                            <p:cond delay="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" accel="100000" fill="hold">
                                          <p:stCondLst>
                                            <p:cond delay="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" decel="100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" accel="100000" fill="hold">
                                          <p:stCondLst>
                                            <p:cond delay="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" accel="100000" fill="hold">
                                          <p:stCondLst>
                                            <p:cond delay="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9" presetClass="entr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49" presetClass="entr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1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1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6" dur="1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 animBg="1"/>
      <p:bldP spid="38" grpId="0" animBg="1"/>
      <p:bldP spid="62" grpId="0" animBg="1"/>
      <p:bldP spid="63" grpId="0" animBg="1"/>
      <p:bldP spid="64" grpId="0" animBg="1"/>
      <p:bldP spid="69" grpId="0" animBg="1"/>
      <p:bldP spid="69" grpId="1" animBg="1"/>
      <p:bldP spid="70" grpId="0" animBg="1"/>
      <p:bldP spid="70" grpId="1" animBg="1"/>
      <p:bldP spid="3" grpId="0"/>
      <p:bldP spid="73" grpId="0" animBg="1"/>
      <p:bldP spid="7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30</Words>
  <Application>Microsoft Office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等线</vt:lpstr>
      <vt:lpstr>Arial</vt:lpstr>
      <vt:lpstr>Calibri</vt:lpstr>
      <vt:lpstr>Calibri Light</vt:lpstr>
      <vt:lpstr>Times New Roman</vt:lpstr>
      <vt:lpstr>UTM ViceroyJF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duonghuyen2504@gmail.com</dc:creator>
  <cp:lastModifiedBy>duonghuyen2504@gmail.com</cp:lastModifiedBy>
  <cp:revision>1</cp:revision>
  <dcterms:created xsi:type="dcterms:W3CDTF">2025-05-13T13:28:20Z</dcterms:created>
  <dcterms:modified xsi:type="dcterms:W3CDTF">2025-05-13T13:32:21Z</dcterms:modified>
</cp:coreProperties>
</file>