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5"/>
  </p:notesMasterIdLst>
  <p:sldIdLst>
    <p:sldId id="285" r:id="rId2"/>
    <p:sldId id="256" r:id="rId3"/>
    <p:sldId id="573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2" autoAdjust="0"/>
    <p:restoredTop sz="94660"/>
  </p:normalViewPr>
  <p:slideViewPr>
    <p:cSldViewPr snapToGrid="0">
      <p:cViewPr varScale="1">
        <p:scale>
          <a:sx n="85" d="100"/>
          <a:sy n="85" d="100"/>
        </p:scale>
        <p:origin x="45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C4A7-0119-4D8F-90E5-DAF306ABAF9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774BE-1B3C-4DCF-B41C-25AC9A9BE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8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668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48944-1BB3-4919-AE0B-CA03565E253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341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6D3E-9B4F-4CB9-B68B-B01615518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>
            <a:normAutofit/>
          </a:bodyPr>
          <a:lstStyle>
            <a:lvl1pPr algn="ctr">
              <a:defRPr sz="6000"/>
            </a:lvl1pPr>
          </a:lstStyle>
          <a:p>
            <a:r>
              <a:rPr lang="vi-VN" altLang="vi-VN">
                <a:latin typeface="Noto Sans"/>
                <a:ea typeface="Noto Sans"/>
              </a:rPr>
              <a:t>Bấm vào đây để chỉnh sửa kiểu tiêu đề chính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2ACDA23-DFF3-4FA3-BBF0-B823FEBA3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altLang="vi-VN">
                <a:latin typeface="Noto Sans"/>
                <a:ea typeface="Noto Sans"/>
              </a:rPr>
              <a:t>Bấm vào đây để chỉnh sửa kiểu phụ đề chính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6BDCB4-8748-4E64-83D4-AFA42316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F2ED7AA8-31EF-4F7B-B506-CB36E8FADFE9}" type="datetimeFigureOut">
              <a:rPr lang="vi-VN" altLang="vi-VN" sz="1100" smtClean="0">
                <a:latin typeface="Noto Sans"/>
                <a:ea typeface="Noto Sans"/>
              </a:rPr>
              <a:t>13/05/2025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C6B761-17A0-42EA-8FEC-E982146F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1EF0BC-A13F-48AC-95F3-6D6B1E4F8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07246E6-B076-49C5-8FA8-B2DB8EC621F2}" type="slidenum">
              <a:rPr lang="vi-VN" altLang="vi-VN" smtClean="0">
                <a:latin typeface="Noto Sans"/>
                <a:ea typeface="Noto Sans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73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6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05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91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672208" y="121196"/>
            <a:ext cx="11367392" cy="6579031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7509337" y="4718355"/>
            <a:ext cx="4602997" cy="2248131"/>
          </a:xfrm>
          <a:prstGeom prst="rect">
            <a:avLst/>
          </a:prstGeom>
        </p:spPr>
      </p:pic>
      <p:pic>
        <p:nvPicPr>
          <p:cNvPr id="25" name="图片 24" descr="卡通人物&#10;&#10;中度可信度描述已自动生成">
            <a:extLst>
              <a:ext uri="{FF2B5EF4-FFF2-40B4-BE49-F238E27FC236}">
                <a16:creationId xmlns:a16="http://schemas.microsoft.com/office/drawing/2014/main" id="{02EA27E8-321C-492A-B41C-ED411C70EF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00" b="52550" l="31150" r="65550">
                        <a14:backgroundMark x1="50800" y1="52600" x2="51950" y2="41850"/>
                        <a14:backgroundMark x1="40800" y1="51550" x2="51250" y2="50500"/>
                        <a14:backgroundMark x1="53100" y1="49950" x2="57550" y2="49450"/>
                        <a14:backgroundMark x1="51950" y1="41300" x2="59850" y2="43150"/>
                        <a14:backgroundMark x1="46600" y1="40000" x2="51750" y2="48900"/>
                        <a14:backgroundMark x1="46850" y1="37650" x2="52450" y2="39750"/>
                        <a14:backgroundMark x1="48950" y1="45500" x2="50800" y2="51000"/>
                        <a14:backgroundMark x1="53350" y1="45500" x2="56850" y2="42350"/>
                        <a14:backgroundMark x1="53100" y1="51250" x2="58950" y2="48400"/>
                        <a14:backgroundMark x1="52450" y1="51550" x2="54500" y2="51550"/>
                        <a14:backgroundMark x1="38500" y1="50750" x2="39900" y2="50500"/>
                        <a14:backgroundMark x1="39650" y1="48900" x2="41950" y2="50750"/>
                        <a14:backgroundMark x1="45900" y1="48400" x2="47800" y2="42100"/>
                      </a14:backgroundRemoval>
                    </a14:imgEffect>
                  </a14:imgLayer>
                </a14:imgProps>
              </a:ext>
            </a:extLst>
          </a:blip>
          <a:srcRect l="23391" t="13496" r="33637" b="41920"/>
          <a:stretch/>
        </p:blipFill>
        <p:spPr>
          <a:xfrm>
            <a:off x="532496" y="501693"/>
            <a:ext cx="2819400" cy="259225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03" t="29933" r="12655"/>
          <a:stretch/>
        </p:blipFill>
        <p:spPr>
          <a:xfrm>
            <a:off x="925549" y="4089267"/>
            <a:ext cx="2732964" cy="2438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2589" y="1169095"/>
            <a:ext cx="7981836" cy="2572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4970D-100B-E974-21D9-4D6242C8597C}"/>
              </a:ext>
            </a:extLst>
          </p:cNvPr>
          <p:cNvSpPr txBox="1"/>
          <p:nvPr/>
        </p:nvSpPr>
        <p:spPr>
          <a:xfrm>
            <a:off x="3196046" y="4999442"/>
            <a:ext cx="4972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Giáo viên: Nguyễn </a:t>
            </a:r>
            <a:r>
              <a:rPr lang="vi-VN" sz="2400" b="1" dirty="0" smtClean="0">
                <a:solidFill>
                  <a:srgbClr val="00206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Thanh Tùng</a:t>
            </a:r>
            <a:endParaRPr lang="en-US" sz="2400" b="1" dirty="0">
              <a:solidFill>
                <a:srgbClr val="002060"/>
              </a:solidFill>
              <a:latin typeface="Baloo Bhaijaan" panose="03080902040302020200" pitchFamily="66" charset="-78"/>
              <a:cs typeface="Baloo Bhaijaan" panose="03080902040302020200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520583-AF30-C2DF-491B-FE1AA3B6CD06}"/>
              </a:ext>
            </a:extLst>
          </p:cNvPr>
          <p:cNvSpPr txBox="1"/>
          <p:nvPr/>
        </p:nvSpPr>
        <p:spPr>
          <a:xfrm>
            <a:off x="2217576" y="163617"/>
            <a:ext cx="7896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PHÒNG GIÁO DỤC VÀ ĐÀO </a:t>
            </a:r>
            <a:r>
              <a:rPr lang="vi-VN" sz="2400" b="1" dirty="0" smtClean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TẠO QUẬN </a:t>
            </a:r>
            <a:r>
              <a:rPr lang="vi-VN" sz="2400" b="1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LONG BIÊN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TRƯỜNG TIỂU HỌC </a:t>
            </a:r>
            <a:r>
              <a:rPr lang="vi-VN" sz="2400" b="1" dirty="0" smtClean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GIANG BIÊN</a:t>
            </a:r>
            <a:endParaRPr lang="en-US" sz="2400" b="1" dirty="0">
              <a:solidFill>
                <a:srgbClr val="002060"/>
              </a:solidFill>
              <a:latin typeface="Barlow Condensed Black" panose="00000A06000000000000" pitchFamily="2" charset="0"/>
              <a:cs typeface="Baloo Bhaijaan" panose="03080902040302020200" pitchFamily="66" charset="-78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973D65-3125-ECE2-E985-9E99A77D10F5}"/>
              </a:ext>
            </a:extLst>
          </p:cNvPr>
          <p:cNvSpPr txBox="1">
            <a:spLocks/>
          </p:cNvSpPr>
          <p:nvPr/>
        </p:nvSpPr>
        <p:spPr>
          <a:xfrm>
            <a:off x="2710249" y="3811442"/>
            <a:ext cx="6240342" cy="1418833"/>
          </a:xfrm>
          <a:prstGeom prst="rect">
            <a:avLst/>
          </a:prstGeom>
        </p:spPr>
        <p:txBody>
          <a:bodyPr/>
          <a:lstStyle>
            <a:lvl1pPr algn="l" defTabSz="9102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MÔN </a:t>
            </a:r>
            <a:r>
              <a:rPr lang="vi-VN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GIÁO DỤC THỂ CHẤT </a:t>
            </a:r>
            <a:r>
              <a:rPr lang="vi-VN" sz="40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2</a:t>
            </a:r>
            <a:endParaRPr lang="en-US" sz="4000" b="1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5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00876220-FD3F-44F6-9EED-207C7DA24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4B18867-31C7-4A24-9AD7-2EB5741CD9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1" y="260062"/>
            <a:ext cx="11352381" cy="6123809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E0628667-CC8F-4E5D-B962-40AAD29707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741713" y="207734"/>
            <a:ext cx="191613" cy="191613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362F80A-7835-4207-BD16-CF50AB55DFA9}"/>
              </a:ext>
            </a:extLst>
          </p:cNvPr>
          <p:cNvSpPr/>
          <p:nvPr/>
        </p:nvSpPr>
        <p:spPr>
          <a:xfrm>
            <a:off x="273444" y="734924"/>
            <a:ext cx="11645111" cy="4108101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400" b="1" dirty="0">
                <a:ln/>
                <a:solidFill>
                  <a:srgbClr val="00206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CHỦ ĐỀ </a:t>
            </a:r>
            <a:r>
              <a:rPr lang="vi-VN" sz="4400" b="1" dirty="0" smtClean="0">
                <a:ln/>
                <a:solidFill>
                  <a:srgbClr val="00206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2: BÀI TẬP THỂ DỤC</a:t>
            </a:r>
            <a:endParaRPr lang="vi-VN" sz="5400" b="1" dirty="0">
              <a:ln/>
              <a:solidFill>
                <a:srgbClr val="002060"/>
              </a:solidFill>
              <a:latin typeface="Baloo Bhaijaan" panose="03080902040302020200" pitchFamily="66" charset="-78"/>
              <a:cs typeface="Baloo Bhaijaan" panose="03080902040302020200" pitchFamily="66" charset="-78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200" b="1" dirty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Bài </a:t>
            </a:r>
            <a:r>
              <a:rPr lang="vi-VN" sz="4200" b="1" dirty="0" smtClean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1: </a:t>
            </a:r>
            <a:r>
              <a:rPr lang="vi-VN" sz="4200" b="1" dirty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Động tác </a:t>
            </a:r>
            <a:r>
              <a:rPr lang="vi-VN" sz="4200" b="1" dirty="0" smtClean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vươn thở và động tác tay </a:t>
            </a:r>
            <a:r>
              <a:rPr lang="vi-VN" sz="4200" b="1" dirty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(Tiết 1)</a:t>
            </a:r>
            <a:br>
              <a:rPr lang="vi-VN" sz="4200" b="1" dirty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</a:br>
            <a:r>
              <a:rPr lang="vi-VN" sz="4200" b="1" dirty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Trò </a:t>
            </a:r>
            <a:r>
              <a:rPr lang="vi-VN" sz="4200" b="1" dirty="0" smtClean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chơi “</a:t>
            </a:r>
            <a:r>
              <a:rPr lang="vi-VN" sz="4200" b="1" dirty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 </a:t>
            </a:r>
            <a:r>
              <a:rPr lang="vi-VN" sz="4200" b="1" dirty="0" smtClean="0">
                <a:ln/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Ném trúng đích”.</a:t>
            </a:r>
            <a:endParaRPr kumimoji="0" lang="vi-VN" altLang="vi-VN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loo Bhaijaan" panose="03080902040302020200" pitchFamily="66" charset="-78"/>
              <a:ea typeface="Noto Sans"/>
              <a:cs typeface="Baloo Bhaijaan" panose="03080902040302020200" pitchFamily="66" charset="-78"/>
              <a:sym typeface="+mn-lt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EE80D0A1-AEF7-493A-909C-6141FF0923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345">
            <a:off x="9833138" y="-854967"/>
            <a:ext cx="3069765" cy="306976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BB2BBD8E-B100-4DDA-AFBD-516CB14AC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524"/>
            <a:ext cx="4068030" cy="2712019"/>
          </a:xfrm>
          <a:prstGeom prst="rect">
            <a:avLst/>
          </a:prstGeom>
        </p:spPr>
      </p:pic>
      <p:pic>
        <p:nvPicPr>
          <p:cNvPr id="48" name="5c21e37fc328c">
            <a:hlinkClick r:id="" action="ppaction://media"/>
            <a:extLst>
              <a:ext uri="{FF2B5EF4-FFF2-40B4-BE49-F238E27FC236}">
                <a16:creationId xmlns:a16="http://schemas.microsoft.com/office/drawing/2014/main" id="{0691E355-9F5D-4FB2-94FA-9CF4FB997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62752" y="1661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5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D8DB3B22-DA96-7DB2-0D72-BE92848C5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A00F97-C38F-2C80-93BB-98E80ADBB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-23648"/>
            <a:ext cx="8500581" cy="28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5844</TotalTime>
  <Words>51</Words>
  <Application>Microsoft Office PowerPoint</Application>
  <PresentationFormat>Widescreen</PresentationFormat>
  <Paragraphs>8</Paragraphs>
  <Slides>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SimSun</vt:lpstr>
      <vt:lpstr>#9Slide03 AmpleSoft Bold</vt:lpstr>
      <vt:lpstr>Arial</vt:lpstr>
      <vt:lpstr>Baloo Bhaijaan</vt:lpstr>
      <vt:lpstr>Barlow Condensed Black</vt:lpstr>
      <vt:lpstr>Calibri</vt:lpstr>
      <vt:lpstr>DengXian</vt:lpstr>
      <vt:lpstr>Noto Sans</vt:lpstr>
      <vt:lpstr>2_Office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184</cp:revision>
  <dcterms:created xsi:type="dcterms:W3CDTF">2019-07-27T13:25:38Z</dcterms:created>
  <dcterms:modified xsi:type="dcterms:W3CDTF">2025-05-13T05:44:43Z</dcterms:modified>
</cp:coreProperties>
</file>