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0" r:id="rId3"/>
    <p:sldId id="261" r:id="rId4"/>
    <p:sldId id="267" r:id="rId5"/>
    <p:sldId id="262" r:id="rId6"/>
    <p:sldId id="269" r:id="rId7"/>
    <p:sldId id="263" r:id="rId8"/>
    <p:sldId id="271" r:id="rId9"/>
    <p:sldId id="273" r:id="rId10"/>
    <p:sldId id="275" r:id="rId1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40" d="100"/>
          <a:sy n="40" d="100"/>
        </p:scale>
        <p:origin x="9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1</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svg"/><Relationship Id="rId7" Type="http://schemas.openxmlformats.org/officeDocument/2006/relationships/image" Target="../media/image1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svg"/><Relationship Id="rId7" Type="http://schemas.openxmlformats.org/officeDocument/2006/relationships/image" Target="../media/image1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svg"/><Relationship Id="rId7" Type="http://schemas.openxmlformats.org/officeDocument/2006/relationships/image" Target="../media/image1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svg"/><Relationship Id="rId5" Type="http://schemas.openxmlformats.org/officeDocument/2006/relationships/image" Target="../media/image28.svg"/><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0.pn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1.svg"/><Relationship Id="rId3" Type="http://schemas.openxmlformats.org/officeDocument/2006/relationships/image" Target="../media/image32.svg"/><Relationship Id="rId7" Type="http://schemas.openxmlformats.org/officeDocument/2006/relationships/image" Target="../media/image13.svg"/><Relationship Id="rId12"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5.svg"/><Relationship Id="rId1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0.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469</Words>
  <Application>Microsoft Office PowerPoint</Application>
  <PresentationFormat>Custom</PresentationFormat>
  <Paragraphs>23</Paragraphs>
  <Slides>10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Cambria</vt:lpstr>
      <vt:lpstr>Times New Roman</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Admin</cp:lastModifiedBy>
  <cp:revision>25</cp:revision>
  <dcterms:created xsi:type="dcterms:W3CDTF">2006-08-16T00:00:00Z</dcterms:created>
  <dcterms:modified xsi:type="dcterms:W3CDTF">2025-09-07T15:29:41Z</dcterms:modified>
  <dc:identifier>DAGJS63__ZQ</dc:identifier>
</cp:coreProperties>
</file>