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sldIdLst>
    <p:sldId id="270" r:id="rId6"/>
    <p:sldId id="291" r:id="rId7"/>
    <p:sldId id="1496" r:id="rId8"/>
    <p:sldId id="1497" r:id="rId9"/>
    <p:sldId id="1498" r:id="rId10"/>
    <p:sldId id="1499" r:id="rId11"/>
    <p:sldId id="1500" r:id="rId12"/>
    <p:sldId id="310" r:id="rId13"/>
    <p:sldId id="1501" r:id="rId14"/>
    <p:sldId id="1502" r:id="rId15"/>
    <p:sldId id="312" r:id="rId16"/>
    <p:sldId id="290" r:id="rId17"/>
    <p:sldId id="313" r:id="rId18"/>
    <p:sldId id="314" r:id="rId19"/>
    <p:sldId id="1503" r:id="rId20"/>
    <p:sldId id="1504" r:id="rId21"/>
    <p:sldId id="317" r:id="rId22"/>
    <p:sldId id="318" r:id="rId23"/>
    <p:sldId id="319" r:id="rId24"/>
    <p:sldId id="320" r:id="rId25"/>
    <p:sldId id="321" r:id="rId26"/>
    <p:sldId id="301" r:id="rId27"/>
    <p:sldId id="2691" r:id="rId28"/>
    <p:sldId id="2690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70"/>
            <p14:sldId id="291"/>
            <p14:sldId id="1496"/>
            <p14:sldId id="1497"/>
            <p14:sldId id="1498"/>
            <p14:sldId id="1499"/>
            <p14:sldId id="1500"/>
            <p14:sldId id="310"/>
            <p14:sldId id="1501"/>
            <p14:sldId id="1502"/>
            <p14:sldId id="312"/>
            <p14:sldId id="290"/>
            <p14:sldId id="313"/>
            <p14:sldId id="314"/>
            <p14:sldId id="1503"/>
            <p14:sldId id="1504"/>
          </p14:sldIdLst>
        </p14:section>
        <p14:section name="Untitled Section" id="{D57258EA-FEF7-4B32-A45A-656DA101D383}">
          <p14:sldIdLst>
            <p14:sldId id="317"/>
            <p14:sldId id="318"/>
            <p14:sldId id="319"/>
            <p14:sldId id="320"/>
            <p14:sldId id="321"/>
            <p14:sldId id="301"/>
            <p14:sldId id="2691"/>
            <p14:sldId id="2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7336" autoAdjust="0"/>
  </p:normalViewPr>
  <p:slideViewPr>
    <p:cSldViewPr>
      <p:cViewPr varScale="1">
        <p:scale>
          <a:sx n="58" d="100"/>
          <a:sy n="58" d="100"/>
        </p:scale>
        <p:origin x="80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623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521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0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0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18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63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14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98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4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0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1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9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2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8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8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2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0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7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5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9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3150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4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8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4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8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5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8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8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2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8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9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0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9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6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4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9B26-7758-4815-A233-B3EE2870D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9954E-DAEF-44BB-86D4-157843DF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E6627-21CD-4AF1-B090-08DCE9D5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A8405-6288-45E3-9BBD-FBB6EE9C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0778C-2A7E-489A-9B85-5FE1671A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15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51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9354-1AC7-4BE6-89C5-817E7694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839A4-8DEF-4829-BCE3-8C258A6B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50C0-C9DF-454B-8EDD-64A37A67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8E029-B683-49A1-8184-8931DD95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56BD-C4CC-43D2-A4FF-6B694276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2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9EBD-3AC1-437F-8630-577A407BE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598CC-A081-4E94-B2F7-FCEC6EB1B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06020-3C14-4F5A-ABCF-1AD38436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BC77-84E9-4EF4-8EBF-D390126C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C2EE4-1032-4F40-ADFD-7379D518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54F46-ED77-4F99-AEB3-25941E48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26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C878-2638-4E1B-975C-2C5C389D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A4D35-EC45-4F5B-836F-B7AA09C43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A346-EAA8-44DD-B46A-438195010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1BA3A-B7AB-4BA4-9012-50F23100B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A7C41E-B25F-4D5C-94F6-040E4BE21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2FC7A-A800-4769-BDCB-2168DE94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CA90A-764A-4D96-A809-C6574224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4925F-C752-4A25-B7B2-6AA15CD2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9E9C-C9F8-44F9-BDB2-99A0456B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97AD0-391D-47B2-9003-A790DE8B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CB4CE-EEB0-49FB-8F29-97B6D670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8F8C8-7C0F-42F6-AEFA-4C0206ED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29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8FFEA9-2932-49CD-B40A-D024AE9B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721C2-773E-4363-B40D-257C99D8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D6D11-B374-4CC7-9E85-2E785753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89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D6DD-3CA4-4AEF-B5D1-EC5542F1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531F-945A-4E24-A192-FB1D03D0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51EC1-F31E-4075-9C2A-900F0D1C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15E3-040B-4B9E-822B-EDD368D9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73FE-34EA-4D10-8064-43E1D11D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DC996-05A9-43A4-9B69-DB901B10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75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C566-5B16-4DF7-B538-7F189EDF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990B4-3298-43B7-B5B1-43247FD00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5563E-CD1B-4485-8DAB-8D0D9D2B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C29B2-8E5D-4188-817A-CDB6814B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F37EE-8C9E-4A12-A3A6-4FB41A9B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FE40-E967-412D-968D-4D81A573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2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2992-B4AF-4D47-A361-C5FFCD7D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3B53E-5CD1-46E9-92A8-C95E63B2A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0401-62DB-494F-9040-D1F49759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14D2-5946-478B-88BB-99706525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F842-9C07-4BA8-A9FB-8D61608A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37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0A85E-CA65-451E-AB69-3F5C01634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3F587-2799-4FE0-AEFC-FDDE73D6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EDCC-C07A-4A50-BDF6-93F5FB3B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79CA1-407C-4234-B19D-2FD7E169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FA319-02B3-4E9F-890C-D4E2116C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7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07/09/2025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7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67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2025/9/7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585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05C11-84B2-450D-91E9-E7530B3E9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B4C66-2FA1-424E-9052-AD3139FE4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2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1" y="6116868"/>
            <a:ext cx="555265" cy="2989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6" y="4819910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6" y="5452945"/>
            <a:ext cx="647842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5" y="5644221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66" y="5792201"/>
            <a:ext cx="555265" cy="2989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3" y="4634504"/>
            <a:ext cx="404831" cy="21799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8" y="1332680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67" y="470622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880" y="4816739"/>
            <a:ext cx="1309993" cy="17193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6126" y="4785892"/>
            <a:ext cx="1492462" cy="19449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9327" y="4730540"/>
            <a:ext cx="1180018" cy="18438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0141" y="4475485"/>
            <a:ext cx="2605059" cy="201957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6B65F75-2D15-40FA-90BB-B98FF031B748}"/>
              </a:ext>
            </a:extLst>
          </p:cNvPr>
          <p:cNvSpPr txBox="1"/>
          <p:nvPr/>
        </p:nvSpPr>
        <p:spPr>
          <a:xfrm>
            <a:off x="1878221" y="1182427"/>
            <a:ext cx="7566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iCiel Cadena" pitchFamily="2" charset="-93"/>
                <a:ea typeface="+mn-ea"/>
                <a:cs typeface="+mn-cs"/>
              </a:rPr>
              <a:t>CHỦ ĐỀ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iCiel Cadena" pitchFamily="2" charset="-93"/>
                <a:ea typeface="+mn-ea"/>
                <a:cs typeface="+mn-cs"/>
              </a:rPr>
              <a:t>THẾ GIỚI MĨ THUẬT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640C96-7041-4091-A981-73E20C745FF7}"/>
              </a:ext>
            </a:extLst>
          </p:cNvPr>
          <p:cNvSpPr/>
          <p:nvPr/>
        </p:nvSpPr>
        <p:spPr>
          <a:xfrm>
            <a:off x="1398344" y="3312435"/>
            <a:ext cx="83058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000" i="1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000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2  )  </a:t>
            </a:r>
            <a:r>
              <a:rPr lang="en-US" sz="4400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:  </a:t>
            </a:r>
            <a:r>
              <a:rPr lang="en-US" sz="48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CHẤM </a:t>
            </a:r>
          </a:p>
          <a:p>
            <a:pPr algn="ctr"/>
            <a:r>
              <a:rPr lang="en-US" sz="4400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endParaRPr lang="vi-VN" sz="44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6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DF75F-91A8-4535-A552-2BCA067CDAA1}"/>
              </a:ext>
            </a:extLst>
          </p:cNvPr>
          <p:cNvSpPr txBox="1"/>
          <p:nvPr/>
        </p:nvSpPr>
        <p:spPr>
          <a:xfrm>
            <a:off x="4114987" y="1"/>
            <a:ext cx="386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Chấm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trong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tranh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prstClr val="black">
                  <a:lumMod val="85000"/>
                  <a:lumOff val="15000"/>
                </a:prstClr>
              </a:solidFill>
              <a:latin typeface="iCiel Cadena" pitchFamily="2" charset="-93"/>
            </a:endParaRPr>
          </a:p>
        </p:txBody>
      </p:sp>
      <p:pic>
        <p:nvPicPr>
          <p:cNvPr id="3" name="Picture 2" descr="E:\GIAO AN\SGV lop 2\chan trời sang tạo lớp 1\hình ảnh minh họa\rgfg.JPG">
            <a:extLst>
              <a:ext uri="{FF2B5EF4-FFF2-40B4-BE49-F238E27FC236}">
                <a16:creationId xmlns:a16="http://schemas.microsoft.com/office/drawing/2014/main" id="{A7C86985-631B-4C20-BA06-0F312E90B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762000"/>
            <a:ext cx="2438400" cy="2575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GIAO AN\SGV lop 2\chan trời sang tạo lớp 1\hình ảnh minh họa\dfgfd.JPG">
            <a:extLst>
              <a:ext uri="{FF2B5EF4-FFF2-40B4-BE49-F238E27FC236}">
                <a16:creationId xmlns:a16="http://schemas.microsoft.com/office/drawing/2014/main" id="{2F165D5D-7206-4144-A8D5-7CE0B309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2" y="3618378"/>
            <a:ext cx="2362199" cy="3050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6BB72-FB07-4D8B-B3FB-EF36D4E286FF}"/>
              </a:ext>
            </a:extLst>
          </p:cNvPr>
          <p:cNvSpPr txBox="1"/>
          <p:nvPr/>
        </p:nvSpPr>
        <p:spPr>
          <a:xfrm>
            <a:off x="6617232" y="5595919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D434F-3A3A-4871-B162-F9ECF14B3CA6}"/>
              </a:ext>
            </a:extLst>
          </p:cNvPr>
          <p:cNvSpPr txBox="1"/>
          <p:nvPr/>
        </p:nvSpPr>
        <p:spPr>
          <a:xfrm>
            <a:off x="6617233" y="6363381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ADE90-FB5B-4374-BCA5-918E52BE66E4}"/>
              </a:ext>
            </a:extLst>
          </p:cNvPr>
          <p:cNvSpPr txBox="1"/>
          <p:nvPr/>
        </p:nvSpPr>
        <p:spPr>
          <a:xfrm>
            <a:off x="6617232" y="4909654"/>
            <a:ext cx="2374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D1DBB0-B304-461D-B1BB-9F99FF94C93C}"/>
              </a:ext>
            </a:extLst>
          </p:cNvPr>
          <p:cNvSpPr/>
          <p:nvPr/>
        </p:nvSpPr>
        <p:spPr>
          <a:xfrm>
            <a:off x="4114987" y="645194"/>
            <a:ext cx="457200" cy="457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629078-AC74-48BA-B599-5BF0AF5DB0CB}"/>
              </a:ext>
            </a:extLst>
          </p:cNvPr>
          <p:cNvSpPr/>
          <p:nvPr/>
        </p:nvSpPr>
        <p:spPr>
          <a:xfrm>
            <a:off x="1676400" y="5356192"/>
            <a:ext cx="457200" cy="457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7E5145-0453-4749-9F90-9BDED6478A76}"/>
              </a:ext>
            </a:extLst>
          </p:cNvPr>
          <p:cNvSpPr/>
          <p:nvPr/>
        </p:nvSpPr>
        <p:spPr>
          <a:xfrm>
            <a:off x="5860932" y="6324600"/>
            <a:ext cx="457200" cy="457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6A2D92-7AEC-448A-9C5E-BB60282712F9}"/>
              </a:ext>
            </a:extLst>
          </p:cNvPr>
          <p:cNvSpPr/>
          <p:nvPr/>
        </p:nvSpPr>
        <p:spPr>
          <a:xfrm>
            <a:off x="5860432" y="5598560"/>
            <a:ext cx="457200" cy="457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38F8C2-09DE-4388-A38D-56A1AE10143E}"/>
              </a:ext>
            </a:extLst>
          </p:cNvPr>
          <p:cNvSpPr/>
          <p:nvPr/>
        </p:nvSpPr>
        <p:spPr>
          <a:xfrm>
            <a:off x="5860932" y="4823261"/>
            <a:ext cx="457200" cy="457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6" descr="E:\GIAO AN\SGV lop 2\chan trời sang tạo lớp 1\hình ảnh minh họa\fgffbdg.JPG">
            <a:extLst>
              <a:ext uri="{FF2B5EF4-FFF2-40B4-BE49-F238E27FC236}">
                <a16:creationId xmlns:a16="http://schemas.microsoft.com/office/drawing/2014/main" id="{7904B895-0933-4BBF-8740-A19C8C4BA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5494021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081FF1B-10BB-46BB-8F19-EC419BFB2135}"/>
              </a:ext>
            </a:extLst>
          </p:cNvPr>
          <p:cNvSpPr/>
          <p:nvPr/>
        </p:nvSpPr>
        <p:spPr>
          <a:xfrm>
            <a:off x="9753600" y="464361"/>
            <a:ext cx="457200" cy="457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7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1304" y="1619072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năng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5960" y="990601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2 :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69033" y="1010240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(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Gợi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ý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228601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1" y="5710536"/>
            <a:ext cx="1122423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1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45" y="2561020"/>
            <a:ext cx="5867400" cy="27729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69033" y="1010240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(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Gợi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ý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228601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1" y="5791201"/>
            <a:ext cx="1080745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pic>
        <p:nvPicPr>
          <p:cNvPr id="9218" name="Picture 2" descr="E:\GIAO AN\SGV lop 2\chan trời sang tạo lớp 1\hình ảnh minh họa\scdvc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99" y="1828800"/>
            <a:ext cx="5923165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2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69033" y="1010240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(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Gợi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ý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228601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1" y="5791201"/>
            <a:ext cx="1080745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3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pic>
        <p:nvPicPr>
          <p:cNvPr id="10242" name="Picture 2" descr="E:\GIAO AN\SGV lop 2\chan trời sang tạo lớp 1\hình ảnh minh họa\cxzcx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708804" cy="385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GIAO AN\SGV lop 2\chan trời sang tạo lớp 1\hình ảnh minh họa\pngwing.com (5).png">
            <a:extLst>
              <a:ext uri="{FF2B5EF4-FFF2-40B4-BE49-F238E27FC236}">
                <a16:creationId xmlns:a16="http://schemas.microsoft.com/office/drawing/2014/main" id="{934E893C-15D9-4340-B383-56313185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52400"/>
            <a:ext cx="7772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D59F8-8292-4889-9E51-66F8FE868BF0}"/>
              </a:ext>
            </a:extLst>
          </p:cNvPr>
          <p:cNvSpPr txBox="1"/>
          <p:nvPr/>
        </p:nvSpPr>
        <p:spPr>
          <a:xfrm>
            <a:off x="3517467" y="873204"/>
            <a:ext cx="5309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chấm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mình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 descr="E:\GIAO AN\SGV lop 2\chan trời sang tạo lớp 1\hình ảnh minh họa\dgfgfccn.JPG">
            <a:extLst>
              <a:ext uri="{FF2B5EF4-FFF2-40B4-BE49-F238E27FC236}">
                <a16:creationId xmlns:a16="http://schemas.microsoft.com/office/drawing/2014/main" id="{4B75A9C4-3214-48CF-A9B5-6D28A87E1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1"/>
            <a:ext cx="3124200" cy="211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GIAO AN\SGV lop 2\chan trời sang tạo lớp 1\hình ảnh minh họa\xsCcc.JPG">
            <a:extLst>
              <a:ext uri="{FF2B5EF4-FFF2-40B4-BE49-F238E27FC236}">
                <a16:creationId xmlns:a16="http://schemas.microsoft.com/office/drawing/2014/main" id="{786D32BF-D92D-458F-AAD5-82C2C83E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1"/>
            <a:ext cx="5166360" cy="3228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istrator\Downloads\pngegg (1).png">
            <a:extLst>
              <a:ext uri="{FF2B5EF4-FFF2-40B4-BE49-F238E27FC236}">
                <a16:creationId xmlns:a16="http://schemas.microsoft.com/office/drawing/2014/main" id="{ED8921AD-981A-48F1-8EFC-52587CA82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05" y="4718359"/>
            <a:ext cx="1883391" cy="188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pngwing.com (5).png">
            <a:extLst>
              <a:ext uri="{FF2B5EF4-FFF2-40B4-BE49-F238E27FC236}">
                <a16:creationId xmlns:a16="http://schemas.microsoft.com/office/drawing/2014/main" id="{C66C40B2-614A-4D55-B801-970BD21C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827756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A88A9-936D-47F2-999A-0D8FE49A736C}"/>
              </a:ext>
            </a:extLst>
          </p:cNvPr>
          <p:cNvSpPr txBox="1"/>
          <p:nvPr/>
        </p:nvSpPr>
        <p:spPr>
          <a:xfrm>
            <a:off x="3015630" y="599183"/>
            <a:ext cx="677461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hoàn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tham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khảo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 descr="E:\GIAO AN\SGV lop 2\chan trời sang tạo lớp 1\hình ảnh minh họa\dsafsf.JPG">
            <a:extLst>
              <a:ext uri="{FF2B5EF4-FFF2-40B4-BE49-F238E27FC236}">
                <a16:creationId xmlns:a16="http://schemas.microsoft.com/office/drawing/2014/main" id="{89105CCB-B008-4FFE-B672-900C66FC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30" y="3825548"/>
            <a:ext cx="4238960" cy="2803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GIAO AN\SGV lop 2\chan trời sang tạo lớp 1\hình ảnh minh họa\fedsfdsg.JPG">
            <a:extLst>
              <a:ext uri="{FF2B5EF4-FFF2-40B4-BE49-F238E27FC236}">
                <a16:creationId xmlns:a16="http://schemas.microsoft.com/office/drawing/2014/main" id="{85F6307A-699C-4FCC-8B43-8E3DA509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52" y="1676401"/>
            <a:ext cx="5055649" cy="3597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pngegg (22).png">
            <a:extLst>
              <a:ext uri="{FF2B5EF4-FFF2-40B4-BE49-F238E27FC236}">
                <a16:creationId xmlns:a16="http://schemas.microsoft.com/office/drawing/2014/main" id="{7160BCFE-1C2E-47B6-AD33-F5B1C1A5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01143"/>
            <a:ext cx="2019300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4800" y="1639670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1" y="103007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876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12192000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25078" y="457201"/>
            <a:ext cx="7371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1066800"/>
            <a:ext cx="6575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Administrator\Downloads\kisspng-paper-plane-airplane-drawing-airplane-paper-5b40ce69b994b8.74156760153097380176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263660"/>
            <a:ext cx="3418779" cy="23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1" y="1295401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762001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0676" y="1994385"/>
            <a:ext cx="6091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16A-76F0-49CA-9A8E-985CD213FB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600" y="1295401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762001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9502" y="1905000"/>
            <a:ext cx="5142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chan trời sang tạo lớp 1\hình ảnh minh họa\hinh-anh-hinh-nen-mam-non-vui-c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4"/>
            <a:ext cx="12192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chan trời sang tạo lớp 1\hình ảnh minh họa\grergdf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95601"/>
            <a:ext cx="2667000" cy="2090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chan trời sang tạo lớp 1\hình ảnh minh họa\bgfnbgffn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1"/>
            <a:ext cx="2667000" cy="2016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chan trời sang tạo lớp 1\hình ảnh minh họa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1"/>
            <a:ext cx="5257800" cy="3912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4274404"/>
            <a:ext cx="5017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1085671"/>
            <a:ext cx="57374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,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sản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phẩm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mĩ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thuật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058FCE-4B06-44BA-AAD7-B981D3EF50B1}"/>
              </a:ext>
            </a:extLst>
          </p:cNvPr>
          <p:cNvSpPr txBox="1"/>
          <p:nvPr/>
        </p:nvSpPr>
        <p:spPr>
          <a:xfrm>
            <a:off x="1981200" y="1351508"/>
            <a:ext cx="214353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Tổng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iCiel Soup of Justice" pitchFamily="2" charset="-9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kết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iCiel Soup of Justice" pitchFamily="2" charset="-9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5AD9E-A03B-4033-888F-4D0EDFB3C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36" y="629692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9C58F03D-27E2-4862-AF08-C98CF4EF91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6F4D223-1533-4289-93C5-10B8A40AB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DA019F0-35E5-434A-BDE5-3F65EBFDB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851616A-F866-42C2-943B-FDE0A78E1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90EA124-A335-40BA-81AC-DD5142BD1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组合 83">
            <a:extLst>
              <a:ext uri="{FF2B5EF4-FFF2-40B4-BE49-F238E27FC236}">
                <a16:creationId xmlns:a16="http://schemas.microsoft.com/office/drawing/2014/main" id="{6726D8AE-5BAE-4D53-A47D-BC9472FCD02F}"/>
              </a:ext>
            </a:extLst>
          </p:cNvPr>
          <p:cNvGrpSpPr/>
          <p:nvPr/>
        </p:nvGrpSpPr>
        <p:grpSpPr>
          <a:xfrm>
            <a:off x="-12143" y="5717175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002AC876-7097-426A-B3E8-9BE1427B3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21EDAA08-91AA-4BF1-8D44-9498D5B7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6" name="图形 1">
            <a:extLst>
              <a:ext uri="{FF2B5EF4-FFF2-40B4-BE49-F238E27FC236}">
                <a16:creationId xmlns:a16="http://schemas.microsoft.com/office/drawing/2014/main" id="{8FC5CC8B-BA0C-4177-A480-112E4B46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575" y="4802512"/>
            <a:ext cx="1555652" cy="2041793"/>
          </a:xfrm>
          <a:prstGeom prst="rect">
            <a:avLst/>
          </a:prstGeom>
        </p:spPr>
      </p:pic>
      <p:pic>
        <p:nvPicPr>
          <p:cNvPr id="37" name="图片 3">
            <a:extLst>
              <a:ext uri="{FF2B5EF4-FFF2-40B4-BE49-F238E27FC236}">
                <a16:creationId xmlns:a16="http://schemas.microsoft.com/office/drawing/2014/main" id="{09695089-B2DC-4E4A-ABEC-985FE97D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868" y="4745990"/>
            <a:ext cx="1772339" cy="2309717"/>
          </a:xfrm>
          <a:prstGeom prst="rect">
            <a:avLst/>
          </a:prstGeom>
        </p:spPr>
      </p:pic>
      <p:pic>
        <p:nvPicPr>
          <p:cNvPr id="38" name="图片 8">
            <a:extLst>
              <a:ext uri="{FF2B5EF4-FFF2-40B4-BE49-F238E27FC236}">
                <a16:creationId xmlns:a16="http://schemas.microsoft.com/office/drawing/2014/main" id="{0B096C13-7AE0-4811-A2D4-C58D573A6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9332" y="4745990"/>
            <a:ext cx="1401303" cy="2189595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8CC03813-8A0F-44E3-8C2E-14954DE0B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5" y="4208948"/>
            <a:ext cx="3515171" cy="272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41CFC-4E2F-44A3-A16E-E3DC4630F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22" y="1292475"/>
            <a:ext cx="7207800" cy="27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84B840B-FE9D-4FDB-A392-5FD6E1DE7D72}"/>
              </a:ext>
            </a:extLst>
          </p:cNvPr>
          <p:cNvSpPr txBox="1"/>
          <p:nvPr/>
        </p:nvSpPr>
        <p:spPr>
          <a:xfrm>
            <a:off x="2362200" y="685800"/>
            <a:ext cx="3921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trò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Đố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vui</a:t>
            </a:r>
            <a:endParaRPr lang="en-US" sz="3200" dirty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iCiel Cadena" pitchFamily="2" charset="-93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?</a:t>
            </a:r>
          </a:p>
          <a:p>
            <a:endParaRPr lang="vi-VN" sz="3200" dirty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iCiel Cadena" pitchFamily="2" charset="-93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A53933C-060A-4F09-9A7D-2A63EACB3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263" y="-608266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C920DA61-8FEB-421A-AE2D-CA3FAB57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36" y="179631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5010559-6F82-485C-821B-4A73ED693E68}"/>
              </a:ext>
            </a:extLst>
          </p:cNvPr>
          <p:cNvSpPr/>
          <p:nvPr/>
        </p:nvSpPr>
        <p:spPr>
          <a:xfrm>
            <a:off x="1684951" y="2058734"/>
            <a:ext cx="2971800" cy="1815882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Con gì ăn cỏ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Đầu có 2 sừng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Lỗ mũi buộc thừng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Kéo cày rất giỏi </a:t>
            </a:r>
          </a:p>
        </p:txBody>
      </p:sp>
      <p:pic>
        <p:nvPicPr>
          <p:cNvPr id="31" name="Picture 2" descr="E:\GIAO AN\SGV lop 2\chan trời sang tạo lớp 1\hình ảnh minh họa\thuyet-minh-ve-con-trau.jpg">
            <a:extLst>
              <a:ext uri="{FF2B5EF4-FFF2-40B4-BE49-F238E27FC236}">
                <a16:creationId xmlns:a16="http://schemas.microsoft.com/office/drawing/2014/main" id="{BCA85600-3C0F-4FDA-878C-04207C641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37" y="2744534"/>
            <a:ext cx="521985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GIAO AN\SGV lop 2\chan trời sang tạo lớp 1\hình ảnh minh họa\free-vector-000557-phim-hoat-hinh-de-thuong-trau.png">
            <a:extLst>
              <a:ext uri="{FF2B5EF4-FFF2-40B4-BE49-F238E27FC236}">
                <a16:creationId xmlns:a16="http://schemas.microsoft.com/office/drawing/2014/main" id="{B67C7481-BA9E-4D52-8CB4-FD83F6087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43" y="3812786"/>
            <a:ext cx="2741749" cy="27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E38F10-7BE2-4199-BED1-D4E3F892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2BDA2EA-46B5-44EB-BDEF-F6317C6A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45" y="330697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FAF738-4EF2-4A92-85B9-5E0B19CE92DB}"/>
              </a:ext>
            </a:extLst>
          </p:cNvPr>
          <p:cNvSpPr/>
          <p:nvPr/>
        </p:nvSpPr>
        <p:spPr>
          <a:xfrm>
            <a:off x="2133600" y="914400"/>
            <a:ext cx="2971800" cy="2677656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Con gì đuôi ngắn tai dài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Mắt hồng lông mượt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Có tài chạy nhanh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Là con gì? </a:t>
            </a:r>
          </a:p>
        </p:txBody>
      </p:sp>
      <p:pic>
        <p:nvPicPr>
          <p:cNvPr id="5" name="Picture 2" descr="E:\GIAO AN\SGV lop 2\chan trời sang tạo lớp 1\hình ảnh minh họa\con-tho-trang-co-mat-do-1024x910.jpg">
            <a:extLst>
              <a:ext uri="{FF2B5EF4-FFF2-40B4-BE49-F238E27FC236}">
                <a16:creationId xmlns:a16="http://schemas.microsoft.com/office/drawing/2014/main" id="{01C9E229-DF24-4E1C-A06D-56776BC1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331" y="2667001"/>
            <a:ext cx="4409107" cy="39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GIAO AN\SGV lop 2\chan trời sang tạo lớp 1\hình ảnh minh họa\tải xuống.png">
            <a:extLst>
              <a:ext uri="{FF2B5EF4-FFF2-40B4-BE49-F238E27FC236}">
                <a16:creationId xmlns:a16="http://schemas.microsoft.com/office/drawing/2014/main" id="{91858846-2200-4FD5-AEF1-DCDA953A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1"/>
            <a:ext cx="1887302" cy="23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3690DA1-B283-4831-998A-0CBAB7D5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4B25700-80E9-4576-8513-56527B4D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45" y="330697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GIAO AN\SGV lop 2\chan trời sang tạo lớp 1\hình ảnh minh họa\mo-thay-con-vit-1.jpg">
            <a:extLst>
              <a:ext uri="{FF2B5EF4-FFF2-40B4-BE49-F238E27FC236}">
                <a16:creationId xmlns:a16="http://schemas.microsoft.com/office/drawing/2014/main" id="{BAA18940-BB8E-41C8-A1C9-ED2C10113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28800"/>
            <a:ext cx="6248197" cy="46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911353-55B8-4DB9-859C-F158F6624C3E}"/>
              </a:ext>
            </a:extLst>
          </p:cNvPr>
          <p:cNvSpPr/>
          <p:nvPr/>
        </p:nvSpPr>
        <p:spPr>
          <a:xfrm>
            <a:off x="1790700" y="468123"/>
            <a:ext cx="3505200" cy="1815882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Con gì chân ngắn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Mà lại có màng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Mỏ bẹt màu vàng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Hay kêu cạp cạp? </a:t>
            </a:r>
          </a:p>
        </p:txBody>
      </p:sp>
      <p:pic>
        <p:nvPicPr>
          <p:cNvPr id="6" name="Picture 3" descr="E:\GIAO AN\SGV lop 2\chan trời sang tạo lớp 1\hình ảnh minh họa\20-Hướng-dẫn-cách-vẽ-con-vịt-dễ-thương-Vẽ-tranh-cùng-con.png">
            <a:extLst>
              <a:ext uri="{FF2B5EF4-FFF2-40B4-BE49-F238E27FC236}">
                <a16:creationId xmlns:a16="http://schemas.microsoft.com/office/drawing/2014/main" id="{49947115-4364-42FD-B21E-2E4E4326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962401"/>
            <a:ext cx="214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9609DF-6FC4-4D71-BA75-B2DAC520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533400"/>
            <a:ext cx="2905766" cy="290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B0CF5EE-3E9D-4EE3-BBB8-96C91F1E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90" y="528852"/>
            <a:ext cx="2200911" cy="2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021E38-104D-402F-B8E1-BA625F7256E0}"/>
              </a:ext>
            </a:extLst>
          </p:cNvPr>
          <p:cNvSpPr/>
          <p:nvPr/>
        </p:nvSpPr>
        <p:spPr>
          <a:xfrm>
            <a:off x="1883018" y="767083"/>
            <a:ext cx="3679582" cy="181588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Con gì cổ dài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Ăn lá trên cao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Da lốm đốm sao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Sống trên đồng cỏ? </a:t>
            </a:r>
          </a:p>
        </p:txBody>
      </p:sp>
      <p:pic>
        <p:nvPicPr>
          <p:cNvPr id="5" name="Picture 4" descr="E:\GIAO AN\SGV lop 2\chan trời sang tạo lớp 1\hình ảnh minh họa\Anh-4142-1505898813.jpg">
            <a:extLst>
              <a:ext uri="{FF2B5EF4-FFF2-40B4-BE49-F238E27FC236}">
                <a16:creationId xmlns:a16="http://schemas.microsoft.com/office/drawing/2014/main" id="{A13EFBD2-F02F-4E0B-A57D-6B0B0FEE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124201"/>
            <a:ext cx="489348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65C62-567B-47F1-AE47-4A9BFB3E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56198"/>
            <a:ext cx="4551553" cy="665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0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92E957-4F12-4DDE-B1C0-644A01B52A07}"/>
              </a:ext>
            </a:extLst>
          </p:cNvPr>
          <p:cNvSpPr/>
          <p:nvPr/>
        </p:nvSpPr>
        <p:spPr>
          <a:xfrm>
            <a:off x="3652820" y="405826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2731A-D8E0-4E39-831F-9FF619CE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2" y="533400"/>
            <a:ext cx="6272767" cy="593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2A095473-A239-4E6F-8D3F-DF2AF170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7839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FAF5B7-C254-4C1C-8886-46F9C51E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2" y="990601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FDACAFC-FC02-41BC-8A92-E825F0C4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10" y="3962401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46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8193"/>
            <a:ext cx="122682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1" y="990600"/>
            <a:ext cx="41809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Khám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phá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kisspng-clip-art-portable-network-graphics-peafowl-compute-peacock-png-transparent-image-freepngimage-com-5c109af4372fa5.6298092615445921162261.png">
            <a:extLst>
              <a:ext uri="{FF2B5EF4-FFF2-40B4-BE49-F238E27FC236}">
                <a16:creationId xmlns:a16="http://schemas.microsoft.com/office/drawing/2014/main" id="{738ED6AA-36E7-43F1-8E9D-2EF60162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78" y="531167"/>
            <a:ext cx="553202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GIAO AN\SGV lop 2\chan trời sang tạo lớp 1\hình ảnh minh họa\unnamed.png">
            <a:extLst>
              <a:ext uri="{FF2B5EF4-FFF2-40B4-BE49-F238E27FC236}">
                <a16:creationId xmlns:a16="http://schemas.microsoft.com/office/drawing/2014/main" id="{67BCE536-FB10-40F4-8B77-D2983CE85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819400"/>
            <a:ext cx="389364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istrator\Downloads\animal-1297938_640.png">
            <a:extLst>
              <a:ext uri="{FF2B5EF4-FFF2-40B4-BE49-F238E27FC236}">
                <a16:creationId xmlns:a16="http://schemas.microsoft.com/office/drawing/2014/main" id="{9079C4D9-F4B4-4BF8-AEDB-B2FC5E94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547" y="4489218"/>
            <a:ext cx="3120085" cy="21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istrator\Downloads\kisspng-vector-graphics-insect-drawing-illustration-stock-5d26ef62e05e81.529152581562832738919.png">
            <a:extLst>
              <a:ext uri="{FF2B5EF4-FFF2-40B4-BE49-F238E27FC236}">
                <a16:creationId xmlns:a16="http://schemas.microsoft.com/office/drawing/2014/main" id="{52851A87-7EDF-4B22-9EF4-F77E3EBB3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004590"/>
            <a:ext cx="1905000" cy="21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618EC-138C-4838-B411-DF8152265E53}"/>
              </a:ext>
            </a:extLst>
          </p:cNvPr>
          <p:cNvSpPr txBox="1"/>
          <p:nvPr/>
        </p:nvSpPr>
        <p:spPr>
          <a:xfrm>
            <a:off x="3808364" y="4114801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C1380-0F3C-4F72-9C65-82FF667EE35E}"/>
              </a:ext>
            </a:extLst>
          </p:cNvPr>
          <p:cNvSpPr txBox="1"/>
          <p:nvPr/>
        </p:nvSpPr>
        <p:spPr>
          <a:xfrm>
            <a:off x="8533582" y="3195936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23DE0-40E5-4B8C-BCBA-89047D146D17}"/>
              </a:ext>
            </a:extLst>
          </p:cNvPr>
          <p:cNvSpPr txBox="1"/>
          <p:nvPr/>
        </p:nvSpPr>
        <p:spPr>
          <a:xfrm>
            <a:off x="5791201" y="6091536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3C449-168D-4F9F-88A5-E79685461E07}"/>
              </a:ext>
            </a:extLst>
          </p:cNvPr>
          <p:cNvSpPr txBox="1"/>
          <p:nvPr/>
        </p:nvSpPr>
        <p:spPr>
          <a:xfrm>
            <a:off x="1625930" y="6091536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0EE2D-DCAA-48BD-96A4-C32273F3A550}"/>
              </a:ext>
            </a:extLst>
          </p:cNvPr>
          <p:cNvSpPr txBox="1"/>
          <p:nvPr/>
        </p:nvSpPr>
        <p:spPr>
          <a:xfrm>
            <a:off x="4114988" y="193259"/>
            <a:ext cx="4415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Chấm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trong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tự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nhiên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prstClr val="black">
                  <a:lumMod val="85000"/>
                  <a:lumOff val="15000"/>
                </a:prst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111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4948</TotalTime>
  <Words>365</Words>
  <Application>Microsoft Office PowerPoint</Application>
  <PresentationFormat>Widescreen</PresentationFormat>
  <Paragraphs>90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iCiel Cadena</vt:lpstr>
      <vt:lpstr>iCiel Pony</vt:lpstr>
      <vt:lpstr>iCiel Soup of Justice</vt:lpstr>
      <vt:lpstr>Times New Roman</vt:lpstr>
      <vt:lpstr>字魂52号-阿开漫画体</vt:lpstr>
      <vt:lpstr>Office Theme</vt:lpstr>
      <vt:lpstr>Office 主题</vt:lpstr>
      <vt:lpstr>1_Office 主题​​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449</cp:revision>
  <dcterms:created xsi:type="dcterms:W3CDTF">2020-08-13T08:18:23Z</dcterms:created>
  <dcterms:modified xsi:type="dcterms:W3CDTF">2025-09-07T09:27:54Z</dcterms:modified>
</cp:coreProperties>
</file>