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6" r:id="rId4"/>
    <p:sldMasterId id="2147483774" r:id="rId5"/>
    <p:sldMasterId id="2147483786" r:id="rId6"/>
    <p:sldMasterId id="2147483800" r:id="rId7"/>
    <p:sldMasterId id="2147483824" r:id="rId8"/>
    <p:sldMasterId id="2147483837" r:id="rId9"/>
  </p:sldMasterIdLst>
  <p:notesMasterIdLst>
    <p:notesMasterId r:id="rId25"/>
  </p:notesMasterIdLst>
  <p:sldIdLst>
    <p:sldId id="337" r:id="rId10"/>
    <p:sldId id="360" r:id="rId11"/>
    <p:sldId id="338" r:id="rId12"/>
    <p:sldId id="308" r:id="rId13"/>
    <p:sldId id="339" r:id="rId14"/>
    <p:sldId id="340" r:id="rId15"/>
    <p:sldId id="346" r:id="rId16"/>
    <p:sldId id="368" r:id="rId17"/>
    <p:sldId id="344" r:id="rId18"/>
    <p:sldId id="356" r:id="rId19"/>
    <p:sldId id="367" r:id="rId20"/>
    <p:sldId id="357" r:id="rId21"/>
    <p:sldId id="358" r:id="rId22"/>
    <p:sldId id="369" r:id="rId23"/>
    <p:sldId id="359" r:id="rId24"/>
  </p:sldIdLst>
  <p:sldSz cx="9144000" cy="5715000" type="screen16x1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37"/>
            <p14:sldId id="360"/>
            <p14:sldId id="338"/>
            <p14:sldId id="308"/>
            <p14:sldId id="339"/>
            <p14:sldId id="340"/>
            <p14:sldId id="346"/>
            <p14:sldId id="368"/>
            <p14:sldId id="344"/>
            <p14:sldId id="356"/>
            <p14:sldId id="367"/>
          </p14:sldIdLst>
        </p14:section>
        <p14:section name="Untitled Section" id="{D57258EA-FEF7-4B32-A45A-656DA101D383}">
          <p14:sldIdLst>
            <p14:sldId id="357"/>
            <p14:sldId id="358"/>
            <p14:sldId id="369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AAA1A"/>
    <a:srgbClr val="F0FA90"/>
    <a:srgbClr val="2CFE22"/>
    <a:srgbClr val="EBCCBF"/>
    <a:srgbClr val="EBB621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7070" autoAdjust="0"/>
  </p:normalViewPr>
  <p:slideViewPr>
    <p:cSldViewPr>
      <p:cViewPr varScale="1">
        <p:scale>
          <a:sx n="74" d="100"/>
          <a:sy n="74" d="100"/>
        </p:scale>
        <p:origin x="876" y="40"/>
      </p:cViewPr>
      <p:guideLst>
        <p:guide orient="horz" pos="2160"/>
        <p:guide pos="2880"/>
        <p:guide orient="horz" pos="180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D0FD7-BC33-48DC-BC20-51AFF1CC013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>
              <a:defRPr/>
            </a:pPr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>
                <a:defRPr/>
              </a:pPr>
              <a:t>15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4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2809-4AE5-43C6-B6ED-1AA95BC7BA3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7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9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3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2762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0797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9217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77369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65160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230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42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9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9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9"/>
            <a:ext cx="9144000" cy="5734523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537247"/>
            <a:ext cx="9144000" cy="496055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24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8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7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7" y="1812398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474489" y="533779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49" y="157748"/>
            <a:ext cx="551085" cy="3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3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27555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49" y="157748"/>
            <a:ext cx="551085" cy="3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80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80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dministrator\Desktop\矢量httpwww.3lian.comvector（三联www.3lian.com） (2) [转换]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49" y="157748"/>
            <a:ext cx="551085" cy="3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7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700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10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93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41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66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2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27556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195919"/>
            <a:ext cx="3008313" cy="390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24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27556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195919"/>
            <a:ext cx="3008313" cy="390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58346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73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01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5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074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05062"/>
            <a:ext cx="7886700" cy="110385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4741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96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6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38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07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71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749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3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27554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195919"/>
            <a:ext cx="3008313" cy="390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3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27554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195919"/>
            <a:ext cx="3008313" cy="390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58346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35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52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3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975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05062"/>
            <a:ext cx="7886700" cy="110385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3658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9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8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812398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9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824553"/>
            <a:ext cx="7886700" cy="12501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521356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521356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8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087562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087562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6"/>
            <a:ext cx="2949178" cy="13335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822861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4501"/>
            <a:ext cx="2949178" cy="31763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6"/>
            <a:ext cx="2949178" cy="13335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61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4501"/>
            <a:ext cx="2949178" cy="31763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04270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60" y="304270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5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80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22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036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471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77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4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27545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195919"/>
            <a:ext cx="3008313" cy="390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5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27545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195919"/>
            <a:ext cx="3008313" cy="3909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58345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58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2025/10/30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5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03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05062"/>
            <a:ext cx="7886700" cy="110385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488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6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341893" y="4855809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3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55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19"/>
            <a:ext cx="3008313" cy="39092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7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7"/>
            <a:ext cx="4629150" cy="4061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914"/>
            <a:ext cx="6858000" cy="13798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000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770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3071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3071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488"/>
            <a:ext cx="1971675" cy="48431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04488"/>
            <a:ext cx="5800725" cy="48431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8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5002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6336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91786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660311" y="5359269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924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30/10/2025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D9F9-72C8-4589-8A77-E0EAAC1A94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5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"/>
            <a:ext cx="9144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6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9144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8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6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63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63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63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17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176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17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2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9"/>
            <a:ext cx="9144000" cy="5734523"/>
          </a:xfrm>
          <a:prstGeom prst="rect">
            <a:avLst/>
          </a:prstGeom>
        </p:spPr>
      </p:pic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257184" y="361950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GV : </a:t>
            </a:r>
            <a:r>
              <a:rPr lang="en-US" altLang="zh-CN" sz="2000" kern="0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Nguyễn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kern="0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Thị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kern="0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Hồng</a:t>
            </a:r>
            <a:r>
              <a:rPr lang="en-US" altLang="zh-CN" sz="2000" kern="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725" y="243049"/>
            <a:ext cx="3283443" cy="143680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3BB7972F-39D7-4644-979F-409D3B7E342B}"/>
              </a:ext>
            </a:extLst>
          </p:cNvPr>
          <p:cNvSpPr/>
          <p:nvPr/>
        </p:nvSpPr>
        <p:spPr>
          <a:xfrm>
            <a:off x="448639" y="556849"/>
            <a:ext cx="1368152" cy="38044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1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 err="1">
                <a:solidFill>
                  <a:schemeClr val="accent4">
                    <a:lumMod val="50000"/>
                  </a:schemeClr>
                </a:solidFill>
                <a:latin typeface="iCiel Cadena" pitchFamily="2" charset="0"/>
              </a:rPr>
              <a:t>Lớp</a:t>
            </a:r>
            <a:r>
              <a:rPr lang="en-US" altLang="zh-CN" sz="2700" dirty="0">
                <a:solidFill>
                  <a:schemeClr val="accent4">
                    <a:lumMod val="50000"/>
                  </a:schemeClr>
                </a:solidFill>
                <a:latin typeface="iCiel Cadena" pitchFamily="2" charset="0"/>
              </a:rPr>
              <a:t> 1 </a:t>
            </a:r>
            <a:endParaRPr lang="ko-KR" altLang="en-US" sz="2700" dirty="0">
              <a:solidFill>
                <a:schemeClr val="accent4">
                  <a:lumMod val="50000"/>
                </a:schemeClr>
              </a:solidFill>
              <a:latin typeface="iCiel Cadena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671403"/>
            <a:ext cx="828764" cy="60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30" y="5063311"/>
            <a:ext cx="484045" cy="52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等腰三角形 7"/>
          <p:cNvSpPr/>
          <p:nvPr/>
        </p:nvSpPr>
        <p:spPr>
          <a:xfrm rot="21283757">
            <a:off x="8206665" y="5180481"/>
            <a:ext cx="225748" cy="30534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3124" y="1397000"/>
            <a:ext cx="649087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latin typeface="iCiel Cadena" pitchFamily="2" charset="0"/>
                <a:ea typeface="微软雅黑" panose="020B0503020204020204" pitchFamily="34" charset="-122"/>
              </a:rPr>
              <a:t>CHỦ ĐỀ 2 </a:t>
            </a:r>
          </a:p>
          <a:p>
            <a:r>
              <a:rPr lang="en-US" altLang="zh-CN" sz="6000" dirty="0">
                <a:solidFill>
                  <a:srgbClr val="0070C0"/>
                </a:solidFill>
                <a:latin typeface="iCiel Cadena" pitchFamily="2" charset="0"/>
                <a:ea typeface="微软雅黑" panose="020B0503020204020204" pitchFamily="34" charset="-122"/>
              </a:rPr>
              <a:t>NGÔI NHÀ CỦA EM </a:t>
            </a:r>
          </a:p>
        </p:txBody>
      </p:sp>
    </p:spTree>
    <p:extLst>
      <p:ext uri="{BB962C8B-B14F-4D97-AF65-F5344CB8AC3E}">
        <p14:creationId xmlns:p14="http://schemas.microsoft.com/office/powerpoint/2010/main" val="1648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5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66 -0.00509 L -0.08732 -0.021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31067 L -0.0276 -0.10548 C -0.05833 -0.01388 -0.14323 0.07148 -0.18177 0.04858 L -0.26736 -0.00208 " pathEditMode="relative" rAng="6842921" ptsTypes="FfFF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542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8" grpId="0" animBg="1"/>
      <p:bldP spid="18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9" y="2476512"/>
            <a:ext cx="1918429" cy="266173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963506"/>
            <a:ext cx="9143908" cy="17514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127796"/>
            <a:ext cx="1269162" cy="5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7447124" y="-55838"/>
            <a:ext cx="1174911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34970"/>
            <a:ext cx="1347858" cy="6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966"/>
            <a:ext cx="7696342" cy="294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914401" y="1522563"/>
            <a:ext cx="648424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51" y="2933206"/>
            <a:ext cx="3447662" cy="2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66700"/>
            <a:ext cx="8940401" cy="59817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4612"/>
            <a:ext cx="1102698" cy="1135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10248"/>
            <a:ext cx="8068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?</a:t>
            </a:r>
          </a:p>
          <a:p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(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)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? </a:t>
            </a:r>
          </a:p>
          <a:p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Ngoài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ngôi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(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)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?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(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Hay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cắt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dán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,…)</a:t>
            </a:r>
          </a:p>
          <a:p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(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)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chia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sẻ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thêm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?</a:t>
            </a:r>
          </a:p>
          <a:p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(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)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lưu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iCiel Cadena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iCiel Cadena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462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9" y="2476512"/>
            <a:ext cx="1918429" cy="266173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963506"/>
            <a:ext cx="9143908" cy="17514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127796"/>
            <a:ext cx="1269162" cy="5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7447124" y="-55838"/>
            <a:ext cx="1174911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34970"/>
            <a:ext cx="1347858" cy="6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966"/>
            <a:ext cx="7696342" cy="294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685804" y="1407974"/>
            <a:ext cx="678179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51" y="2933206"/>
            <a:ext cx="3447662" cy="2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5" y="244614"/>
            <a:ext cx="8711800" cy="50800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4612"/>
            <a:ext cx="1102698" cy="1135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968501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cắt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dán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thêm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ngôi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nhà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khác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theo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ý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mình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cắt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dán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trang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trí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thành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1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khu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phố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của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riêng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Ciel Cadena" pitchFamily="2" charset="0"/>
              </a:rPr>
              <a:t>mình</a:t>
            </a:r>
            <a:r>
              <a:rPr lang="en-US" sz="44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8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9" y="2476512"/>
            <a:ext cx="1918429" cy="266173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963506"/>
            <a:ext cx="9143908" cy="17514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127796"/>
            <a:ext cx="1269162" cy="5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7447124" y="-55838"/>
            <a:ext cx="1174911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34970"/>
            <a:ext cx="1347858" cy="6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966"/>
            <a:ext cx="7696342" cy="294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685804" y="1320105"/>
            <a:ext cx="678179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Qua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bài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học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cảm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vẻ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đẹp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tình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yêu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trách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nhiệm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với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ngôi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nhà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cộng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đồng</a:t>
            </a:r>
            <a:r>
              <a:rPr lang="en-US" altLang="zh-CN" sz="2800" b="1" dirty="0">
                <a:solidFill>
                  <a:srgbClr val="00206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51" y="2933206"/>
            <a:ext cx="3447662" cy="2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" y="0"/>
            <a:ext cx="9141291" cy="571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2" y="165158"/>
            <a:ext cx="7198073" cy="51855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99" y="3699010"/>
            <a:ext cx="2054182" cy="1747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39684"/>
            <a:ext cx="1718930" cy="203183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6446" y="3433747"/>
            <a:ext cx="2793822" cy="2012420"/>
            <a:chOff x="456446" y="3090372"/>
            <a:chExt cx="2793822" cy="18111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46" y="3658069"/>
              <a:ext cx="1871317" cy="124348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180" y="3090372"/>
              <a:ext cx="963088" cy="172502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9238">
            <a:off x="4495836" y="149258"/>
            <a:ext cx="2846597" cy="22417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13" y="254020"/>
            <a:ext cx="883847" cy="10159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00" y="1455597"/>
            <a:ext cx="572977" cy="9685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5673" y="1886397"/>
            <a:ext cx="6694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iCiel Cadena" pitchFamily="2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iCiel Cadena" pitchFamily="2" charset="0"/>
                <a:cs typeface="Times New Roman" pitchFamily="18" charset="0"/>
              </a:rPr>
              <a:t>XIN CHÀO </a:t>
            </a:r>
          </a:p>
          <a:p>
            <a:r>
              <a:rPr lang="en-US" sz="4800" b="1" dirty="0">
                <a:solidFill>
                  <a:srgbClr val="FF0000"/>
                </a:solidFill>
                <a:latin typeface="iCiel Cadena" pitchFamily="2" charset="0"/>
                <a:cs typeface="Times New Roman" pitchFamily="18" charset="0"/>
              </a:rPr>
              <a:t>VÀ HẸN GẶP LẠI CÁC EM! </a:t>
            </a:r>
          </a:p>
          <a:p>
            <a:endParaRPr lang="vi-VN" sz="4800" b="1" dirty="0">
              <a:solidFill>
                <a:srgbClr val="FF0000"/>
              </a:solidFill>
              <a:latin typeface="iCiel Caden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732599" y="-751234"/>
            <a:ext cx="7696200" cy="4398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4913" y="508000"/>
            <a:ext cx="5073825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altLang="zh-CN" sz="4800" dirty="0" err="1">
                <a:solidFill>
                  <a:srgbClr val="00B050"/>
                </a:solidFill>
                <a:latin typeface="iCiel Cadena" pitchFamily="2" charset="0"/>
                <a:ea typeface="微软雅黑" panose="020B0503020204020204" pitchFamily="34" charset="-122"/>
              </a:rPr>
              <a:t>Tiết</a:t>
            </a:r>
            <a:r>
              <a:rPr lang="en-US" altLang="zh-CN" sz="4800" dirty="0">
                <a:solidFill>
                  <a:srgbClr val="00B050"/>
                </a:solidFill>
                <a:latin typeface="iCiel Cadena" pitchFamily="2" charset="0"/>
                <a:ea typeface="微软雅黑" panose="020B0503020204020204" pitchFamily="34" charset="-122"/>
              </a:rPr>
              <a:t> 4</a:t>
            </a:r>
            <a:r>
              <a:rPr lang="en-US" altLang="zh-CN" sz="4800" dirty="0"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6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Góc</a:t>
            </a:r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mĩ</a:t>
            </a:r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thuật</a:t>
            </a:r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6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của</a:t>
            </a:r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em</a:t>
            </a:r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 </a:t>
            </a:r>
            <a:endParaRPr lang="zh-CN" altLang="en-US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iCiel Cadena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9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"/>
            <a:ext cx="9073008" cy="55769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82869"/>
            <a:ext cx="1102698" cy="11357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44" y="671462"/>
            <a:ext cx="4549547" cy="696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3" y="1651000"/>
            <a:ext cx="795612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iCiel Cadena" pitchFamily="2" charset="0"/>
              </a:rPr>
              <a:t>Khởi</a:t>
            </a:r>
            <a:r>
              <a:rPr lang="en-US" sz="6600" dirty="0">
                <a:solidFill>
                  <a:srgbClr val="7030A0"/>
                </a:solidFill>
                <a:latin typeface="iCiel Cadena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iCiel Cadena" pitchFamily="2" charset="0"/>
              </a:rPr>
              <a:t>động</a:t>
            </a:r>
            <a:r>
              <a:rPr lang="en-US" sz="6600" dirty="0">
                <a:solidFill>
                  <a:srgbClr val="7030A0"/>
                </a:solidFill>
                <a:latin typeface="iCiel Cadena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Chơi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trò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chơi</a:t>
            </a:r>
            <a:endParaRPr lang="en-US" sz="4000" dirty="0">
              <a:solidFill>
                <a:srgbClr val="00B050"/>
              </a:solidFill>
              <a:latin typeface="iCiel Cadena" pitchFamily="2" charset="0"/>
            </a:endParaRP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iCiel Cadena" pitchFamily="2" charset="0"/>
              </a:rPr>
              <a:t>“</a:t>
            </a:r>
            <a:r>
              <a:rPr lang="en-US" sz="6000" dirty="0">
                <a:solidFill>
                  <a:schemeClr val="accent6">
                    <a:lumMod val="90000"/>
                    <a:lumOff val="10000"/>
                  </a:schemeClr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Nghe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nhạc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 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đoán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tên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hát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>
                <a:solidFill>
                  <a:srgbClr val="C00000"/>
                </a:solidFill>
                <a:latin typeface="iCiel Cadena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1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338201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39" y="444504"/>
            <a:ext cx="6272767" cy="494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6315381" y="1705164"/>
            <a:ext cx="1977214" cy="164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2" y="825513"/>
            <a:ext cx="3333768" cy="276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33" y="3302005"/>
            <a:ext cx="2829607" cy="186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9" y="2476512"/>
            <a:ext cx="1918429" cy="266173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963506"/>
            <a:ext cx="9143908" cy="17514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127796"/>
            <a:ext cx="1269162" cy="5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7447124" y="-55838"/>
            <a:ext cx="1174911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34970"/>
            <a:ext cx="1347858" cy="6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360"/>
            <a:ext cx="7696342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685802" y="1412727"/>
            <a:ext cx="6965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Kể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tên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bài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đã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học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ở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chủ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đề</a:t>
            </a:r>
            <a:r>
              <a:rPr lang="en-US" altLang="zh-CN" sz="36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2 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“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ngôi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nhà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của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em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”</a:t>
            </a:r>
            <a:endParaRPr lang="zh-CN" altLang="en-US" sz="48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59" y="3177616"/>
            <a:ext cx="3053853" cy="18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" y="1"/>
            <a:ext cx="9157812" cy="57149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17895" y="4064000"/>
            <a:ext cx="5403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.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Tiết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3 :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Ghép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nhà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7FE2C1D8-DFB4-4D3F-8484-6713BFFED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3315923"/>
            <a:ext cx="2895600" cy="2272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1624" y="190501"/>
            <a:ext cx="9241824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/>
            <a:r>
              <a:rPr lang="en-US" sz="4400" dirty="0" err="1">
                <a:solidFill>
                  <a:srgbClr val="FF0000"/>
                </a:solidFill>
                <a:latin typeface="iCiel Cadena" pitchFamily="2" charset="0"/>
              </a:rPr>
              <a:t>Chủ</a:t>
            </a:r>
            <a:r>
              <a:rPr lang="en-US" sz="44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adena" pitchFamily="2" charset="0"/>
              </a:rPr>
              <a:t>đề</a:t>
            </a:r>
            <a:r>
              <a:rPr lang="en-US" sz="4400" dirty="0">
                <a:solidFill>
                  <a:srgbClr val="FF0000"/>
                </a:solidFill>
                <a:latin typeface="iCiel Cadena" pitchFamily="2" charset="0"/>
              </a:rPr>
              <a:t> 2</a:t>
            </a:r>
          </a:p>
          <a:p>
            <a:pPr lvl="0" algn="ctr"/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ngôi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nhà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iCiel Cadena" pitchFamily="2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3" y="1778000"/>
            <a:ext cx="80672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.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Tiết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1 :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Vẽ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ngôi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nhà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tù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cơ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0"/>
              </a:rPr>
              <a:t>bản</a:t>
            </a:r>
            <a:r>
              <a:rPr lang="en-US" sz="4000" dirty="0">
                <a:solidFill>
                  <a:srgbClr val="00B05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7036" y="2643636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.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Tiết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2 :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Vẽ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nhà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kết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hợp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với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khung</a:t>
            </a:r>
            <a:endParaRPr lang="en-US" sz="4000" dirty="0">
              <a:solidFill>
                <a:srgbClr val="006600"/>
              </a:solidFill>
              <a:latin typeface="iCiel Cadena" pitchFamily="2" charset="0"/>
            </a:endParaRPr>
          </a:p>
          <a:p>
            <a:pPr lvl="0" algn="ctr"/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cảnh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thiên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iCiel Cadena" pitchFamily="2" charset="0"/>
              </a:rPr>
              <a:t>nhiên</a:t>
            </a:r>
            <a:r>
              <a:rPr lang="en-US" sz="4000" dirty="0">
                <a:solidFill>
                  <a:srgbClr val="0066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1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26999"/>
            <a:ext cx="8940401" cy="57785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4612"/>
            <a:ext cx="1102698" cy="1135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3" y="2159001"/>
            <a:ext cx="71160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iCiel Cadena" pitchFamily="2" charset="0"/>
              </a:rPr>
              <a:t>Kết hợp các sản phẩm của </a:t>
            </a:r>
          </a:p>
          <a:p>
            <a:r>
              <a:rPr lang="vi-VN" sz="4000" dirty="0">
                <a:solidFill>
                  <a:srgbClr val="0070C0"/>
                </a:solidFill>
                <a:latin typeface="iCiel Cadena" pitchFamily="2" charset="0"/>
              </a:rPr>
              <a:t>mình / hoặc nhóm ở tiết 1+2+3 </a:t>
            </a:r>
          </a:p>
          <a:p>
            <a:r>
              <a:rPr lang="vi-VN" sz="4000" dirty="0">
                <a:solidFill>
                  <a:srgbClr val="0070C0"/>
                </a:solidFill>
                <a:latin typeface="iCiel Cadena" pitchFamily="2" charset="0"/>
              </a:rPr>
              <a:t> trang trí hoàn thiện sản phẩm </a:t>
            </a:r>
          </a:p>
          <a:p>
            <a:r>
              <a:rPr lang="vi-VN" sz="4000" dirty="0">
                <a:solidFill>
                  <a:srgbClr val="0070C0"/>
                </a:solidFill>
                <a:latin typeface="iCiel Cadena" pitchFamily="2" charset="0"/>
              </a:rPr>
              <a:t>Để chuẩn bị cho trưng bày</a:t>
            </a:r>
          </a:p>
        </p:txBody>
      </p:sp>
    </p:spTree>
    <p:extLst>
      <p:ext uri="{BB962C8B-B14F-4D97-AF65-F5344CB8AC3E}">
        <p14:creationId xmlns:p14="http://schemas.microsoft.com/office/powerpoint/2010/main" val="34674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2" y="127002"/>
            <a:ext cx="5551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iCiel Cadena" pitchFamily="2" charset="0"/>
              </a:rPr>
              <a:t>Hướng</a:t>
            </a:r>
            <a:r>
              <a:rPr lang="en-US" sz="3600" dirty="0">
                <a:solidFill>
                  <a:srgbClr val="00B0F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iCiel Cadena" pitchFamily="2" charset="0"/>
              </a:rPr>
              <a:t>dẫn</a:t>
            </a:r>
            <a:r>
              <a:rPr lang="en-US" sz="3600" dirty="0">
                <a:solidFill>
                  <a:srgbClr val="00B0F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iCiel Cadena" pitchFamily="2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iCiel Cadena" pitchFamily="2" charset="0"/>
              </a:rPr>
              <a:t>trưng</a:t>
            </a:r>
            <a:r>
              <a:rPr lang="en-US" sz="3600" dirty="0">
                <a:solidFill>
                  <a:srgbClr val="00B0F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iCiel Cadena" pitchFamily="2" charset="0"/>
              </a:rPr>
              <a:t>bày</a:t>
            </a:r>
            <a:r>
              <a:rPr lang="en-US" sz="3600" dirty="0">
                <a:solidFill>
                  <a:srgbClr val="00B0F0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2050" name="Picture 2" descr="D:\chan trời sang tạo lớp 1\hgfh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4321"/>
            <a:ext cx="4449754" cy="2947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han trời sang tạo lớp 1\gfhfghg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5488"/>
            <a:ext cx="3913196" cy="2947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72" y="825502"/>
            <a:ext cx="809606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Trưng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trưng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</a:p>
          <a:p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Trưng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chỗ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tất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HS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dễ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iCiel Cadena" pitchFamily="2" charset="0"/>
              </a:rPr>
              <a:t>nhất</a:t>
            </a:r>
            <a:endParaRPr lang="en-US" sz="2800" dirty="0">
              <a:solidFill>
                <a:srgbClr val="0070C0"/>
              </a:solidFill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2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646"/>
            <a:ext cx="9156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chan trời sang tạo lớp 1\hgkjhvkj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2" y="595454"/>
            <a:ext cx="8198488" cy="4929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5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自定义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3CD39"/>
      </a:accent1>
      <a:accent2>
        <a:srgbClr val="E4BE33"/>
      </a:accent2>
      <a:accent3>
        <a:srgbClr val="E6325C"/>
      </a:accent3>
      <a:accent4>
        <a:srgbClr val="71CDB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7144</TotalTime>
  <Words>339</Words>
  <Application>Microsoft Office PowerPoint</Application>
  <PresentationFormat>On-screen Show (16:10)</PresentationFormat>
  <Paragraphs>52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等线</vt:lpstr>
      <vt:lpstr>等线 Light</vt:lpstr>
      <vt:lpstr>宋体</vt:lpstr>
      <vt:lpstr>Arial</vt:lpstr>
      <vt:lpstr>Calibri</vt:lpstr>
      <vt:lpstr>Calibri Light</vt:lpstr>
      <vt:lpstr>iCiel Cadena</vt:lpstr>
      <vt:lpstr>Times New Roman</vt:lpstr>
      <vt:lpstr>Office Theme</vt:lpstr>
      <vt:lpstr>www.jpppt.com</vt:lpstr>
      <vt:lpstr>1_www.jpppt.com</vt:lpstr>
      <vt:lpstr>2_www.jpppt.com</vt:lpstr>
      <vt:lpstr>https://www.freeppt7.com</vt:lpstr>
      <vt:lpstr>4_www.jpppt.com</vt:lpstr>
      <vt:lpstr>第一PPT，www.1ppt.com</vt:lpstr>
      <vt:lpstr>2_Office 主题​​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593</cp:revision>
  <dcterms:created xsi:type="dcterms:W3CDTF">2020-08-13T08:18:23Z</dcterms:created>
  <dcterms:modified xsi:type="dcterms:W3CDTF">2025-10-30T05:09:35Z</dcterms:modified>
</cp:coreProperties>
</file>