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60" r:id="rId5"/>
    <p:sldMasterId id="2147483774" r:id="rId6"/>
    <p:sldMasterId id="2147483786" r:id="rId7"/>
    <p:sldMasterId id="2147483800" r:id="rId8"/>
    <p:sldMasterId id="2147483824" r:id="rId9"/>
    <p:sldMasterId id="2147483837" r:id="rId10"/>
  </p:sldMasterIdLst>
  <p:notesMasterIdLst>
    <p:notesMasterId r:id="rId31"/>
  </p:notesMasterIdLst>
  <p:sldIdLst>
    <p:sldId id="337" r:id="rId11"/>
    <p:sldId id="360" r:id="rId12"/>
    <p:sldId id="338" r:id="rId13"/>
    <p:sldId id="308" r:id="rId14"/>
    <p:sldId id="339" r:id="rId15"/>
    <p:sldId id="343" r:id="rId16"/>
    <p:sldId id="340" r:id="rId17"/>
    <p:sldId id="344" r:id="rId18"/>
    <p:sldId id="345" r:id="rId19"/>
    <p:sldId id="347" r:id="rId20"/>
    <p:sldId id="350" r:id="rId21"/>
    <p:sldId id="348" r:id="rId22"/>
    <p:sldId id="366" r:id="rId23"/>
    <p:sldId id="349" r:id="rId24"/>
    <p:sldId id="346" r:id="rId25"/>
    <p:sldId id="356" r:id="rId26"/>
    <p:sldId id="367" r:id="rId27"/>
    <p:sldId id="357" r:id="rId28"/>
    <p:sldId id="358" r:id="rId29"/>
    <p:sldId id="359" r:id="rId3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38"/>
            <p14:sldId id="308"/>
            <p14:sldId id="339"/>
            <p14:sldId id="343"/>
            <p14:sldId id="340"/>
            <p14:sldId id="344"/>
            <p14:sldId id="345"/>
            <p14:sldId id="347"/>
            <p14:sldId id="350"/>
            <p14:sldId id="348"/>
            <p14:sldId id="366"/>
            <p14:sldId id="349"/>
            <p14:sldId id="346"/>
            <p14:sldId id="356"/>
            <p14:sldId id="367"/>
          </p14:sldIdLst>
        </p14:section>
        <p14:section name="Untitled Section" id="{D57258EA-FEF7-4B32-A45A-656DA101D383}">
          <p14:sldIdLst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90"/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070" autoAdjust="0"/>
  </p:normalViewPr>
  <p:slideViewPr>
    <p:cSldViewPr>
      <p:cViewPr varScale="1">
        <p:scale>
          <a:sx n="62" d="100"/>
          <a:sy n="62" d="100"/>
        </p:scale>
        <p:origin x="1216" y="44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20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8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684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384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384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3500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36336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91786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6660311" y="6431123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9245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276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07973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92178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7736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6516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2305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542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3"/>
            <a:ext cx="9144000" cy="688142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4695"/>
            <a:ext cx="9144000" cy="59526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474489" y="640534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6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7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7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4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5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96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85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36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1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42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5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1" y="273058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1" y="273058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89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025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7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0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0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5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3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295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9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72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3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6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3"/>
            <a:ext cx="9144000" cy="6881427"/>
          </a:xfrm>
          <a:prstGeom prst="rect">
            <a:avLst/>
          </a:prstGeom>
        </p:spPr>
      </p:pic>
      <p:sp>
        <p:nvSpPr>
          <p:cNvPr id="60" name="矩形 59"/>
          <p:cNvSpPr>
            <a:spLocks noChangeArrowheads="1"/>
          </p:cNvSpPr>
          <p:nvPr/>
        </p:nvSpPr>
        <p:spPr bwMode="auto">
          <a:xfrm>
            <a:off x="5257184" y="4343400"/>
            <a:ext cx="266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GV :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Nguyễn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Thị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Hồng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722" y="291658"/>
            <a:ext cx="3283443" cy="1724169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BB7972F-39D7-4644-979F-409D3B7E342B}"/>
              </a:ext>
            </a:extLst>
          </p:cNvPr>
          <p:cNvSpPr/>
          <p:nvPr/>
        </p:nvSpPr>
        <p:spPr>
          <a:xfrm>
            <a:off x="448639" y="668217"/>
            <a:ext cx="1368152" cy="45653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71C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 err="1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Lớp</a:t>
            </a:r>
            <a:r>
              <a:rPr lang="en-US" altLang="zh-CN" sz="2700" dirty="0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 1 </a:t>
            </a:r>
            <a:endParaRPr lang="ko-KR" altLang="en-US" sz="2700" dirty="0">
              <a:solidFill>
                <a:schemeClr val="accent4">
                  <a:lumMod val="50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5605682"/>
            <a:ext cx="828764" cy="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227" y="6075971"/>
            <a:ext cx="484045" cy="6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8206665" y="6216577"/>
            <a:ext cx="225748" cy="36641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53121" y="1676400"/>
            <a:ext cx="6490879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CHỦ ĐỀ 2 </a:t>
            </a:r>
          </a:p>
          <a:p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NGÔI NHÀ CỦA EM </a:t>
            </a:r>
          </a:p>
        </p:txBody>
      </p:sp>
    </p:spTree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25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8" grpId="0" animBg="1"/>
      <p:bldP spid="18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3200401"/>
            <a:ext cx="3694698" cy="3478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8606" y="152400"/>
            <a:ext cx="6492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iCiel Cadena" pitchFamily="2" charset="0"/>
              </a:rPr>
              <a:t>Gợi</a:t>
            </a:r>
            <a:r>
              <a:rPr lang="en-US" sz="2400" dirty="0">
                <a:latin typeface="iCiel Cadena" pitchFamily="2" charset="0"/>
              </a:rPr>
              <a:t> ý </a:t>
            </a:r>
            <a:r>
              <a:rPr lang="en-US" sz="2400" dirty="0" err="1">
                <a:latin typeface="iCiel Cadena" pitchFamily="2" charset="0"/>
              </a:rPr>
              <a:t>các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bước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thực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hiện</a:t>
            </a:r>
            <a:r>
              <a:rPr lang="en-US" sz="2400" dirty="0">
                <a:latin typeface="iCiel Cadena" pitchFamily="2" charset="0"/>
              </a:rPr>
              <a:t> ( </a:t>
            </a:r>
            <a:r>
              <a:rPr lang="en-US" sz="2400" dirty="0" err="1">
                <a:latin typeface="iCiel Cadena" pitchFamily="2" charset="0"/>
              </a:rPr>
              <a:t>sáng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tạo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theo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nhóm</a:t>
            </a:r>
            <a:r>
              <a:rPr lang="en-US" sz="2400" dirty="0">
                <a:latin typeface="iCiel Cadena" pitchFamily="2" charset="0"/>
              </a:rPr>
              <a:t> 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53066" y="5562600"/>
            <a:ext cx="3423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86" y="533400"/>
            <a:ext cx="12795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chan trời sang tạo lớp 1\fgjchk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63790"/>
            <a:ext cx="5581826" cy="43230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5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0" y="5497689"/>
            <a:ext cx="66062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 descr="D:\chan trời sang tạo lớp 1\ghxfjhg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822" y="609600"/>
            <a:ext cx="5714778" cy="4495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3352800"/>
            <a:ext cx="3352800" cy="34617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48022" y="756356"/>
            <a:ext cx="312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 :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 descr="D:\chan trời sang tạo lớp 1\hjgchk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9220"/>
            <a:ext cx="5105400" cy="58743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3276600"/>
            <a:ext cx="3352800" cy="3537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53100" y="15240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: </a:t>
            </a:r>
          </a:p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146" name="Picture 2" descr="D:\chan trời sang tạo lớp 1\GHG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3711"/>
            <a:ext cx="4800600" cy="56369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07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324606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3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927131"/>
            <a:ext cx="784157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endParaRPr lang="en-US" sz="4800" dirty="0">
              <a:solidFill>
                <a:srgbClr val="FF0000"/>
              </a:solidFill>
              <a:latin typeface="iCiel Cadena" pitchFamily="2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(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Nhóm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4-6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) </a:t>
            </a:r>
          </a:p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HS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tổ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phân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công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hành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hoặc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cắt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dán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tạo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một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bức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hoàn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chỉnh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endParaRPr lang="en-US" sz="40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484244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4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2514600"/>
            <a:ext cx="790633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ghép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dính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khu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như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thế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?</a:t>
            </a:r>
          </a:p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Tự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nhận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xét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4628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1" y="1211519"/>
            <a:ext cx="6781799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5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5" y="293535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2362200"/>
            <a:ext cx="7467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cắt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dán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thêm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khác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ý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mình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cắt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dán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trang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trí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thành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1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khu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phố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riêng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minh </a:t>
            </a:r>
          </a:p>
        </p:txBody>
      </p:sp>
    </p:spTree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732599" y="-901480"/>
            <a:ext cx="7696200" cy="5277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3509" y="533400"/>
            <a:ext cx="6136616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5400" dirty="0" err="1">
                <a:solidFill>
                  <a:srgbClr val="00B050"/>
                </a:solidFill>
                <a:latin typeface="iCiel Cadena" pitchFamily="2" charset="0"/>
                <a:ea typeface="微软雅黑" panose="020B0503020204020204" pitchFamily="34" charset="-122"/>
              </a:rPr>
              <a:t>Tiết</a:t>
            </a:r>
            <a:r>
              <a:rPr lang="en-US" altLang="zh-CN" sz="5400" dirty="0">
                <a:solidFill>
                  <a:srgbClr val="00B050"/>
                </a:solidFill>
                <a:latin typeface="iCiel Cadena" pitchFamily="2" charset="0"/>
                <a:ea typeface="微软雅黑" panose="020B0503020204020204" pitchFamily="34" charset="-122"/>
              </a:rPr>
              <a:t> 3</a:t>
            </a:r>
            <a:r>
              <a:rPr lang="en-US" altLang="zh-CN" sz="7200" dirty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7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Ghép</a:t>
            </a:r>
            <a:r>
              <a:rPr lang="en-US" altLang="zh-CN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hình</a:t>
            </a:r>
            <a:r>
              <a:rPr lang="en-US" altLang="zh-CN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nhà</a:t>
            </a:r>
            <a:r>
              <a:rPr lang="en-US" altLang="zh-CN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endParaRPr lang="zh-CN" alt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Ciel Cadena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9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" y="0"/>
            <a:ext cx="914129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98188"/>
            <a:ext cx="7198073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4438811"/>
            <a:ext cx="2054182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27621"/>
            <a:ext cx="1718930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4120496"/>
            <a:ext cx="2793822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79109"/>
            <a:ext cx="2846597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10" y="304824"/>
            <a:ext cx="883847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97" y="1746717"/>
            <a:ext cx="572977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3" y="2263676"/>
            <a:ext cx="669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 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"/>
            <a:ext cx="9073008" cy="66923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339443"/>
            <a:ext cx="1102698" cy="13628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41" y="805754"/>
            <a:ext cx="4549547" cy="835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2197656"/>
            <a:ext cx="795612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7030A0"/>
                </a:solidFill>
                <a:latin typeface="iCiel Cadena" pitchFamily="2" charset="0"/>
              </a:rPr>
              <a:t>Khởi</a:t>
            </a:r>
            <a:r>
              <a:rPr lang="en-US" sz="6600" dirty="0">
                <a:solidFill>
                  <a:srgbClr val="7030A0"/>
                </a:solidFill>
                <a:latin typeface="iCiel Cadena" pitchFamily="2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iCiel Cadena" pitchFamily="2" charset="0"/>
              </a:rPr>
              <a:t>động</a:t>
            </a:r>
            <a:r>
              <a:rPr lang="en-US" sz="6600" dirty="0">
                <a:solidFill>
                  <a:srgbClr val="7030A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Nghe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hát</a:t>
            </a:r>
            <a:endParaRPr lang="en-US" sz="4000" dirty="0">
              <a:solidFill>
                <a:srgbClr val="00B050"/>
              </a:solidFill>
              <a:latin typeface="iCiel Cadena" pitchFamily="2" charset="0"/>
            </a:endParaRP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iCiel Cadena" pitchFamily="2" charset="0"/>
              </a:rPr>
              <a:t>“</a:t>
            </a:r>
            <a:r>
              <a:rPr lang="en-US" sz="6000" dirty="0">
                <a:solidFill>
                  <a:schemeClr val="accent6">
                    <a:lumMod val="90000"/>
                    <a:lumOff val="10000"/>
                  </a:schemeClr>
                </a:solidFill>
                <a:latin typeface="iCiel Cadena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iCiel Cadena" pitchFamily="2" charset="0"/>
              </a:rPr>
              <a:t>Ngôi</a:t>
            </a:r>
            <a:r>
              <a:rPr lang="en-US" sz="7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iCiel Cadena" pitchFamily="2" charset="0"/>
              </a:rPr>
              <a:t>nhà</a:t>
            </a:r>
            <a:r>
              <a:rPr lang="en-US" sz="7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sz="7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iCiel Cadena" pitchFamily="2" charset="0"/>
              </a:rPr>
              <a:t>em</a:t>
            </a:r>
            <a:r>
              <a:rPr lang="en-US" sz="6000" dirty="0">
                <a:solidFill>
                  <a:srgbClr val="C00000"/>
                </a:solidFill>
                <a:latin typeface="iCiel Cadena" pitchFamily="2" charset="0"/>
              </a:rPr>
              <a:t>”</a:t>
            </a:r>
          </a:p>
        </p:txBody>
      </p:sp>
      <p:pic>
        <p:nvPicPr>
          <p:cNvPr id="3" name="NGÔI NHÀ CỦA EM - TKH2017 - NNC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59931" y="-627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84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3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615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30" y="3962404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7632"/>
            <a:ext cx="769634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2" y="1295400"/>
            <a:ext cx="696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  </a:t>
            </a:r>
          </a:p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9" y="3813138"/>
            <a:ext cx="3053853" cy="22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-101836" y="-376808"/>
            <a:ext cx="7590907" cy="5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2121907"/>
            <a:ext cx="3048004" cy="507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94176" y="1470273"/>
            <a:ext cx="5681427" cy="1425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thảo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luận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khu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cuộc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sống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5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8" y="6"/>
            <a:ext cx="9157812" cy="685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143000" y="101025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phố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chung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cư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cuộc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sống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" name="Picture 2" descr="D:\chan trời sang tạo lớp 1\gnjhj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11200"/>
            <a:ext cx="5719762" cy="31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chan trời sang tạo lớp 1\gfjh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5191125" cy="2895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09600" y="4648200"/>
            <a:ext cx="2569728" cy="1652588"/>
            <a:chOff x="1182410" y="5257800"/>
            <a:chExt cx="2322790" cy="1381753"/>
          </a:xfrm>
        </p:grpSpPr>
        <p:sp>
          <p:nvSpPr>
            <p:cNvPr id="11" name="Right Arrow 10"/>
            <p:cNvSpPr/>
            <p:nvPr/>
          </p:nvSpPr>
          <p:spPr>
            <a:xfrm>
              <a:off x="1182410" y="5257800"/>
              <a:ext cx="2322790" cy="1381753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82410" y="5795320"/>
              <a:ext cx="2118673" cy="334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Chung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cư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ở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tp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HCM </a:t>
              </a:r>
            </a:p>
          </p:txBody>
        </p:sp>
      </p:grpSp>
      <p:sp>
        <p:nvSpPr>
          <p:cNvPr id="4" name="Left Arrow 3"/>
          <p:cNvSpPr/>
          <p:nvPr/>
        </p:nvSpPr>
        <p:spPr>
          <a:xfrm>
            <a:off x="6324600" y="1828800"/>
            <a:ext cx="2438400" cy="14478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iCiel Cadena" pitchFamily="2" charset="0"/>
              </a:rPr>
              <a:t>Phố</a:t>
            </a:r>
            <a:r>
              <a:rPr lang="en-US" sz="2400" dirty="0">
                <a:solidFill>
                  <a:schemeClr val="tx1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iCiel Cadena" pitchFamily="2" charset="0"/>
              </a:rPr>
              <a:t>cổ</a:t>
            </a:r>
            <a:r>
              <a:rPr lang="en-US" sz="2400" dirty="0">
                <a:solidFill>
                  <a:schemeClr val="tx1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iCiel Cadena" pitchFamily="2" charset="0"/>
              </a:rPr>
              <a:t>Hà</a:t>
            </a:r>
            <a:r>
              <a:rPr lang="en-US" sz="2400" dirty="0">
                <a:solidFill>
                  <a:schemeClr val="tx1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iCiel Cadena" pitchFamily="2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600200" y="152400"/>
            <a:ext cx="607060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chung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787" y="6172200"/>
            <a:ext cx="3294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(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Khu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)-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sáp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3000" y="6096000"/>
            <a:ext cx="3581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(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giới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bao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ni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-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lông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)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iCiel Cadena" pitchFamily="2" charset="0"/>
              </a:rPr>
              <a:t>tranh</a:t>
            </a:r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iCiel Cadena" pitchFamily="2" charset="0"/>
              </a:rPr>
              <a:t>sáp</a:t>
            </a:r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iCiel Cadena" pitchFamily="2" charset="0"/>
              </a:rPr>
              <a:t>màu</a:t>
            </a:r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5" name="Picture 3" descr="D:\chan trời sang tạo lớp 1\ghfgj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3" y="914400"/>
            <a:ext cx="3866698" cy="5105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chan trời sang tạo lớp 1\fdhghvg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68" y="914400"/>
            <a:ext cx="4066832" cy="5105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1371606" y="1211519"/>
            <a:ext cx="58674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2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48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6628</TotalTime>
  <Words>315</Words>
  <Application>Microsoft Office PowerPoint</Application>
  <PresentationFormat>On-screen Show (4:3)</PresentationFormat>
  <Paragraphs>70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等线</vt:lpstr>
      <vt:lpstr>等线 Light</vt:lpstr>
      <vt:lpstr>宋体</vt:lpstr>
      <vt:lpstr>Arial</vt:lpstr>
      <vt:lpstr>Calibri</vt:lpstr>
      <vt:lpstr>Calibri Light</vt:lpstr>
      <vt:lpstr>iCiel Cadena</vt:lpstr>
      <vt:lpstr>Times New Roman</vt:lpstr>
      <vt:lpstr>Office Theme</vt:lpstr>
      <vt:lpstr>www.jpppt.com</vt:lpstr>
      <vt:lpstr>1_www.jpppt.com</vt:lpstr>
      <vt:lpstr>2_www.jpppt.com</vt:lpstr>
      <vt:lpstr>3_www.jpppt.com</vt:lpstr>
      <vt:lpstr>https://www.freeppt7.com</vt:lpstr>
      <vt:lpstr>4_www.jpppt.com</vt:lpstr>
      <vt:lpstr>第一PPT，www.1ppt.com</vt:lpstr>
      <vt:lpstr>2_Office 主题​​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584</cp:revision>
  <dcterms:created xsi:type="dcterms:W3CDTF">2020-08-13T08:18:23Z</dcterms:created>
  <dcterms:modified xsi:type="dcterms:W3CDTF">2025-10-20T02:25:30Z</dcterms:modified>
</cp:coreProperties>
</file>