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320" r:id="rId2"/>
    <p:sldId id="309" r:id="rId3"/>
    <p:sldId id="342" r:id="rId4"/>
    <p:sldId id="322" r:id="rId5"/>
    <p:sldId id="344" r:id="rId6"/>
    <p:sldId id="276" r:id="rId7"/>
  </p:sldIdLst>
  <p:sldSz cx="9144000" cy="5143500" type="screen16x9"/>
  <p:notesSz cx="6858000" cy="9144000"/>
  <p:embeddedFontLst>
    <p:embeddedFont>
      <p:font typeface=".VnMystical" panose="020B7200000000000000"/>
      <p:regular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</p:embeddedFontLst>
  <p:custShowLst>
    <p:custShow name="Custom Show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D6AA7F-A727-4896-9329-57EDAEB08D85}">
  <a:tblStyle styleId="{9BD6AA7F-A727-4896-9329-57EDAEB08D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 varScale="1">
        <p:scale>
          <a:sx n="110" d="100"/>
          <a:sy n="110" d="100"/>
        </p:scale>
        <p:origin x="52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300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a3b7e49681_0_2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a3b7e49681_0_2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2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4300" y="671100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5044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6412169" y="-1130828"/>
            <a:ext cx="1853898" cy="1381869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580802" y="-652655"/>
            <a:ext cx="4033310" cy="2216956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452488" y="317625"/>
            <a:ext cx="700450" cy="636075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4705939" y="3402680"/>
            <a:ext cx="5889385" cy="2656239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5809038" y="4575903"/>
            <a:ext cx="1019004" cy="1634769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158528" y="4518079"/>
            <a:ext cx="3672418" cy="1331055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2704413" y="823175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74525" y="3965675"/>
            <a:ext cx="288500" cy="241875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372671" y="3628390"/>
            <a:ext cx="2662557" cy="2828651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3386474" y="4207551"/>
            <a:ext cx="1735861" cy="1552202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614075" y="3790830"/>
            <a:ext cx="378603" cy="315912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179243" y="1935436"/>
            <a:ext cx="1063055" cy="1875071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3560732" y="-1783669"/>
            <a:ext cx="1546779" cy="2481535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204422" y="-744575"/>
            <a:ext cx="1468370" cy="131299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7577465" y="-582491"/>
            <a:ext cx="2662542" cy="2828636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337299" y="-798513"/>
            <a:ext cx="885679" cy="1420878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672758" y="-130852"/>
            <a:ext cx="1219989" cy="1925352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2642400" y="3965675"/>
            <a:ext cx="700450" cy="636075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2268132" y="4366221"/>
            <a:ext cx="1018996" cy="1634756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5435049" y="-829610"/>
            <a:ext cx="1062999" cy="1874972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714300" y="2673702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7982063" y="19987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"/>
          <p:cNvGrpSpPr/>
          <p:nvPr/>
        </p:nvGrpSpPr>
        <p:grpSpPr>
          <a:xfrm>
            <a:off x="6692763" y="3965663"/>
            <a:ext cx="610325" cy="417350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7869994" y="2465501"/>
            <a:ext cx="1481075" cy="2494684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1"/>
          <p:cNvSpPr txBox="1">
            <a:spLocks noGrp="1"/>
          </p:cNvSpPr>
          <p:nvPr>
            <p:ph type="title" hasCustomPrompt="1"/>
          </p:nvPr>
        </p:nvSpPr>
        <p:spPr>
          <a:xfrm>
            <a:off x="714300" y="1106125"/>
            <a:ext cx="771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9pPr>
          </a:lstStyle>
          <a:p>
            <a:r>
              <a:t>xx%</a:t>
            </a:r>
          </a:p>
        </p:txBody>
      </p:sp>
      <p:sp>
        <p:nvSpPr>
          <p:cNvPr id="1364" name="Google Shape;1364;p11"/>
          <p:cNvSpPr txBox="1">
            <a:spLocks noGrp="1"/>
          </p:cNvSpPr>
          <p:nvPr>
            <p:ph type="body" idx="1"/>
          </p:nvPr>
        </p:nvSpPr>
        <p:spPr>
          <a:xfrm>
            <a:off x="714300" y="2895050"/>
            <a:ext cx="7715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27305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2pPr>
            <a:lvl3pPr marL="1371600" lvl="2" indent="-273050" algn="ctr">
              <a:spcBef>
                <a:spcPts val="1600"/>
              </a:spcBef>
              <a:spcAft>
                <a:spcPts val="0"/>
              </a:spcAft>
              <a:buSzPts val="700"/>
              <a:buChar char="■"/>
              <a:defRPr sz="700"/>
            </a:lvl3pPr>
            <a:lvl4pPr marL="1828800" lvl="3" indent="-273050" algn="ctr">
              <a:spcBef>
                <a:spcPts val="16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5pPr>
            <a:lvl6pPr marL="2743200" lvl="5" indent="-273050" algn="ctr">
              <a:spcBef>
                <a:spcPts val="1600"/>
              </a:spcBef>
              <a:spcAft>
                <a:spcPts val="0"/>
              </a:spcAft>
              <a:buSzPts val="700"/>
              <a:buChar char="■"/>
              <a:defRPr sz="700"/>
            </a:lvl6pPr>
            <a:lvl7pPr marL="3200400" lvl="6" indent="-273050" algn="ctr">
              <a:spcBef>
                <a:spcPts val="1600"/>
              </a:spcBef>
              <a:spcAft>
                <a:spcPts val="0"/>
              </a:spcAft>
              <a:buSzPts val="700"/>
              <a:buChar char="●"/>
              <a:defRPr sz="700"/>
            </a:lvl7pPr>
            <a:lvl8pPr marL="3657600" lvl="7" indent="-273050" algn="ctr">
              <a:spcBef>
                <a:spcPts val="1600"/>
              </a:spcBef>
              <a:spcAft>
                <a:spcPts val="0"/>
              </a:spcAft>
              <a:buSzPts val="700"/>
              <a:buChar char="○"/>
              <a:defRPr sz="700"/>
            </a:lvl8pPr>
            <a:lvl9pPr marL="4114800" lvl="8" indent="-273050" algn="ctr">
              <a:spcBef>
                <a:spcPts val="1600"/>
              </a:spcBef>
              <a:spcAft>
                <a:spcPts val="1600"/>
              </a:spcAft>
              <a:buSzPts val="700"/>
              <a:buChar char="■"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5" name="Google Shape;13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366" name="Google Shape;1366;p11"/>
          <p:cNvGrpSpPr/>
          <p:nvPr/>
        </p:nvGrpSpPr>
        <p:grpSpPr>
          <a:xfrm>
            <a:off x="-1395361" y="3069630"/>
            <a:ext cx="5889385" cy="2656239"/>
            <a:chOff x="5619200" y="4458200"/>
            <a:chExt cx="1647150" cy="742900"/>
          </a:xfrm>
        </p:grpSpPr>
        <p:sp>
          <p:nvSpPr>
            <p:cNvPr id="1367" name="Google Shape;1367;p11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11"/>
          <p:cNvGrpSpPr/>
          <p:nvPr/>
        </p:nvGrpSpPr>
        <p:grpSpPr>
          <a:xfrm rot="10800000">
            <a:off x="-455846" y="-473186"/>
            <a:ext cx="1481112" cy="2494740"/>
            <a:chOff x="3026750" y="1552825"/>
            <a:chExt cx="1108700" cy="1867600"/>
          </a:xfrm>
        </p:grpSpPr>
        <p:sp>
          <p:nvSpPr>
            <p:cNvPr id="1373" name="Google Shape;1373;p11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11"/>
          <p:cNvGrpSpPr/>
          <p:nvPr/>
        </p:nvGrpSpPr>
        <p:grpSpPr>
          <a:xfrm rot="10800000" flipH="1">
            <a:off x="5666089" y="-544904"/>
            <a:ext cx="4078069" cy="2428630"/>
            <a:chOff x="4178350" y="2375050"/>
            <a:chExt cx="938350" cy="515775"/>
          </a:xfrm>
        </p:grpSpPr>
        <p:sp>
          <p:nvSpPr>
            <p:cNvPr id="1393" name="Google Shape;1393;p11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11"/>
          <p:cNvGrpSpPr/>
          <p:nvPr/>
        </p:nvGrpSpPr>
        <p:grpSpPr>
          <a:xfrm rot="-8303019">
            <a:off x="7548876" y="301633"/>
            <a:ext cx="2662537" cy="2828630"/>
            <a:chOff x="4159600" y="887163"/>
            <a:chExt cx="1265600" cy="1344550"/>
          </a:xfrm>
        </p:grpSpPr>
        <p:sp>
          <p:nvSpPr>
            <p:cNvPr id="1401" name="Google Shape;1401;p11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11"/>
          <p:cNvSpPr/>
          <p:nvPr/>
        </p:nvSpPr>
        <p:spPr>
          <a:xfrm rot="900256">
            <a:off x="4082698" y="3959745"/>
            <a:ext cx="1751642" cy="156607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11"/>
          <p:cNvGrpSpPr/>
          <p:nvPr/>
        </p:nvGrpSpPr>
        <p:grpSpPr>
          <a:xfrm rot="10800000">
            <a:off x="4996947" y="-738449"/>
            <a:ext cx="1010203" cy="1594184"/>
            <a:chOff x="322650" y="2571325"/>
            <a:chExt cx="573100" cy="904450"/>
          </a:xfrm>
        </p:grpSpPr>
        <p:sp>
          <p:nvSpPr>
            <p:cNvPr id="1508" name="Google Shape;1508;p11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11"/>
          <p:cNvGrpSpPr/>
          <p:nvPr/>
        </p:nvGrpSpPr>
        <p:grpSpPr>
          <a:xfrm>
            <a:off x="364063" y="2647938"/>
            <a:ext cx="700450" cy="636075"/>
            <a:chOff x="3652400" y="3788700"/>
            <a:chExt cx="700450" cy="636075"/>
          </a:xfrm>
        </p:grpSpPr>
        <p:sp>
          <p:nvSpPr>
            <p:cNvPr id="1516" name="Google Shape;1516;p11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1" name="Google Shape;1531;p11"/>
          <p:cNvSpPr/>
          <p:nvPr/>
        </p:nvSpPr>
        <p:spPr>
          <a:xfrm>
            <a:off x="1619163" y="229025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11"/>
          <p:cNvGrpSpPr/>
          <p:nvPr/>
        </p:nvGrpSpPr>
        <p:grpSpPr>
          <a:xfrm rot="-1403899">
            <a:off x="905145" y="4196311"/>
            <a:ext cx="1168303" cy="1874471"/>
            <a:chOff x="2402100" y="3854125"/>
            <a:chExt cx="435600" cy="698825"/>
          </a:xfrm>
        </p:grpSpPr>
        <p:sp>
          <p:nvSpPr>
            <p:cNvPr id="1533" name="Google Shape;1533;p11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6" name="Google Shape;1546;p11"/>
          <p:cNvSpPr/>
          <p:nvPr/>
        </p:nvSpPr>
        <p:spPr>
          <a:xfrm>
            <a:off x="8093875" y="35195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7" name="Google Shape;1547;p11"/>
          <p:cNvGrpSpPr/>
          <p:nvPr/>
        </p:nvGrpSpPr>
        <p:grpSpPr>
          <a:xfrm>
            <a:off x="6784683" y="4041419"/>
            <a:ext cx="2073648" cy="1872714"/>
            <a:chOff x="1992250" y="544500"/>
            <a:chExt cx="1080250" cy="975575"/>
          </a:xfrm>
        </p:grpSpPr>
        <p:sp>
          <p:nvSpPr>
            <p:cNvPr id="1548" name="Google Shape;1548;p11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11"/>
          <p:cNvGrpSpPr/>
          <p:nvPr/>
        </p:nvGrpSpPr>
        <p:grpSpPr>
          <a:xfrm rot="-1971140" flipH="1">
            <a:off x="7655162" y="3911948"/>
            <a:ext cx="1853974" cy="1381926"/>
            <a:chOff x="4500175" y="3779525"/>
            <a:chExt cx="1136425" cy="847075"/>
          </a:xfrm>
        </p:grpSpPr>
        <p:sp>
          <p:nvSpPr>
            <p:cNvPr id="1551" name="Google Shape;1551;p11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11"/>
          <p:cNvGrpSpPr/>
          <p:nvPr/>
        </p:nvGrpSpPr>
        <p:grpSpPr>
          <a:xfrm rot="8728791">
            <a:off x="2127854" y="-397679"/>
            <a:ext cx="589483" cy="1039759"/>
            <a:chOff x="2797700" y="3217325"/>
            <a:chExt cx="682725" cy="1204225"/>
          </a:xfrm>
        </p:grpSpPr>
        <p:sp>
          <p:nvSpPr>
            <p:cNvPr id="1563" name="Google Shape;1563;p11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9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094831" y="-848617"/>
            <a:ext cx="6467864" cy="2656239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170572" y="3531890"/>
            <a:ext cx="4519000" cy="2428630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188125" y="3188595"/>
            <a:ext cx="2662512" cy="2828603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354404" y="-133329"/>
            <a:ext cx="1386418" cy="2334096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8529635" y="-341539"/>
            <a:ext cx="922899" cy="1480674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495813" y="4058044"/>
            <a:ext cx="846716" cy="1493480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7485622" y="-1132524"/>
            <a:ext cx="1010203" cy="1594184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2881963" y="715675"/>
            <a:ext cx="700450" cy="636075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829125" y="2205750"/>
            <a:ext cx="3201900" cy="9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53199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5"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26"/>
          <p:cNvSpPr txBox="1">
            <a:spLocks noGrp="1"/>
          </p:cNvSpPr>
          <p:nvPr>
            <p:ph type="title"/>
          </p:nvPr>
        </p:nvSpPr>
        <p:spPr>
          <a:xfrm>
            <a:off x="714300" y="7743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48" name="Google Shape;2948;p26"/>
          <p:cNvSpPr txBox="1">
            <a:spLocks noGrp="1"/>
          </p:cNvSpPr>
          <p:nvPr>
            <p:ph type="subTitle" idx="1"/>
          </p:nvPr>
        </p:nvSpPr>
        <p:spPr>
          <a:xfrm>
            <a:off x="5181600" y="1495425"/>
            <a:ext cx="32481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949" name="Google Shape;2949;p26"/>
          <p:cNvGrpSpPr/>
          <p:nvPr/>
        </p:nvGrpSpPr>
        <p:grpSpPr>
          <a:xfrm rot="-10799910" flipH="1">
            <a:off x="-680414" y="-854780"/>
            <a:ext cx="6290136" cy="2667902"/>
            <a:chOff x="5619200" y="4458200"/>
            <a:chExt cx="1647150" cy="742900"/>
          </a:xfrm>
        </p:grpSpPr>
        <p:sp>
          <p:nvSpPr>
            <p:cNvPr id="2950" name="Google Shape;2950;p26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6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6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6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26"/>
          <p:cNvGrpSpPr/>
          <p:nvPr/>
        </p:nvGrpSpPr>
        <p:grpSpPr>
          <a:xfrm rot="1830642">
            <a:off x="-616982" y="3526264"/>
            <a:ext cx="2662575" cy="2828670"/>
            <a:chOff x="4159600" y="887163"/>
            <a:chExt cx="1265600" cy="1344550"/>
          </a:xfrm>
        </p:grpSpPr>
        <p:sp>
          <p:nvSpPr>
            <p:cNvPr id="2956" name="Google Shape;2956;p26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6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6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6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6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6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6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6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6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6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6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6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6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6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6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6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6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6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6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6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6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6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6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6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6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6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6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6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6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6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6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6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6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6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6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6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6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6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6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6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6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6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6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6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6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6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6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6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6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6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6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6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6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6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6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6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6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6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6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6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6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6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6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6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6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6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6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6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6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6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6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6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6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6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6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6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6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6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6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6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6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6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6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6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6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6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6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6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6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6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6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6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6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6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6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6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6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6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6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6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6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1" name="Google Shape;3061;p26"/>
          <p:cNvSpPr/>
          <p:nvPr/>
        </p:nvSpPr>
        <p:spPr>
          <a:xfrm flipH="1">
            <a:off x="1874321" y="3939389"/>
            <a:ext cx="1823629" cy="163029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2" name="Google Shape;3062;p26"/>
          <p:cNvGrpSpPr/>
          <p:nvPr/>
        </p:nvGrpSpPr>
        <p:grpSpPr>
          <a:xfrm rot="5400000">
            <a:off x="5452234" y="3356959"/>
            <a:ext cx="3286445" cy="4325700"/>
            <a:chOff x="1992250" y="544500"/>
            <a:chExt cx="1080250" cy="975575"/>
          </a:xfrm>
        </p:grpSpPr>
        <p:sp>
          <p:nvSpPr>
            <p:cNvPr id="3063" name="Google Shape;3063;p26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6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26"/>
          <p:cNvGrpSpPr/>
          <p:nvPr/>
        </p:nvGrpSpPr>
        <p:grpSpPr>
          <a:xfrm rot="-3296834" flipH="1">
            <a:off x="4233843" y="4324115"/>
            <a:ext cx="952535" cy="1529669"/>
            <a:chOff x="2402100" y="3854125"/>
            <a:chExt cx="435600" cy="698825"/>
          </a:xfrm>
        </p:grpSpPr>
        <p:sp>
          <p:nvSpPr>
            <p:cNvPr id="3066" name="Google Shape;3066;p26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6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6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6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6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6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6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6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6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9" name="Google Shape;3079;p26"/>
          <p:cNvGrpSpPr/>
          <p:nvPr/>
        </p:nvGrpSpPr>
        <p:grpSpPr>
          <a:xfrm rot="-9070246">
            <a:off x="7849009" y="-390610"/>
            <a:ext cx="1593868" cy="1188162"/>
            <a:chOff x="4500175" y="3779525"/>
            <a:chExt cx="1136425" cy="847075"/>
          </a:xfrm>
        </p:grpSpPr>
        <p:sp>
          <p:nvSpPr>
            <p:cNvPr id="3080" name="Google Shape;3080;p26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1" name="Google Shape;3091;p26"/>
          <p:cNvGrpSpPr/>
          <p:nvPr/>
        </p:nvGrpSpPr>
        <p:grpSpPr>
          <a:xfrm>
            <a:off x="3516913" y="3649438"/>
            <a:ext cx="700450" cy="636075"/>
            <a:chOff x="3652400" y="3788700"/>
            <a:chExt cx="700450" cy="636075"/>
          </a:xfrm>
        </p:grpSpPr>
        <p:sp>
          <p:nvSpPr>
            <p:cNvPr id="3092" name="Google Shape;3092;p26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7" name="Google Shape;3107;p26"/>
          <p:cNvSpPr/>
          <p:nvPr/>
        </p:nvSpPr>
        <p:spPr>
          <a:xfrm>
            <a:off x="5291525" y="4285513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26"/>
          <p:cNvSpPr/>
          <p:nvPr/>
        </p:nvSpPr>
        <p:spPr>
          <a:xfrm>
            <a:off x="962800" y="19986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9" name="Google Shape;3109;p26"/>
          <p:cNvGrpSpPr/>
          <p:nvPr/>
        </p:nvGrpSpPr>
        <p:grpSpPr>
          <a:xfrm rot="9851469">
            <a:off x="2296895" y="-253023"/>
            <a:ext cx="830260" cy="1464455"/>
            <a:chOff x="2797700" y="3217325"/>
            <a:chExt cx="682725" cy="1204225"/>
          </a:xfrm>
        </p:grpSpPr>
        <p:sp>
          <p:nvSpPr>
            <p:cNvPr id="3110" name="Google Shape;3110;p26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26"/>
          <p:cNvGrpSpPr/>
          <p:nvPr/>
        </p:nvGrpSpPr>
        <p:grpSpPr>
          <a:xfrm rot="9240059" flipH="1">
            <a:off x="-404490" y="658891"/>
            <a:ext cx="1137802" cy="1827136"/>
            <a:chOff x="2402100" y="3854125"/>
            <a:chExt cx="435600" cy="698825"/>
          </a:xfrm>
        </p:grpSpPr>
        <p:sp>
          <p:nvSpPr>
            <p:cNvPr id="3118" name="Google Shape;3118;p26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6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29"/>
          <p:cNvSpPr txBox="1">
            <a:spLocks noGrp="1"/>
          </p:cNvSpPr>
          <p:nvPr>
            <p:ph type="title"/>
          </p:nvPr>
        </p:nvSpPr>
        <p:spPr>
          <a:xfrm>
            <a:off x="1504950" y="1714500"/>
            <a:ext cx="6134100" cy="10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327" name="Google Shape;3327;p29"/>
          <p:cNvGrpSpPr/>
          <p:nvPr/>
        </p:nvGrpSpPr>
        <p:grpSpPr>
          <a:xfrm>
            <a:off x="-1255835" y="4146197"/>
            <a:ext cx="5152105" cy="2831811"/>
            <a:chOff x="4178350" y="2375050"/>
            <a:chExt cx="938350" cy="515775"/>
          </a:xfrm>
        </p:grpSpPr>
        <p:sp>
          <p:nvSpPr>
            <p:cNvPr id="3328" name="Google Shape;3328;p29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9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9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9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9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9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9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5" name="Google Shape;3335;p29"/>
          <p:cNvGrpSpPr/>
          <p:nvPr/>
        </p:nvGrpSpPr>
        <p:grpSpPr>
          <a:xfrm rot="10799904">
            <a:off x="4302573" y="-835826"/>
            <a:ext cx="5915080" cy="2667902"/>
            <a:chOff x="5619200" y="4458200"/>
            <a:chExt cx="1647150" cy="742900"/>
          </a:xfrm>
        </p:grpSpPr>
        <p:sp>
          <p:nvSpPr>
            <p:cNvPr id="3336" name="Google Shape;3336;p29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9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9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9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9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1" name="Google Shape;3341;p29"/>
          <p:cNvSpPr/>
          <p:nvPr/>
        </p:nvSpPr>
        <p:spPr>
          <a:xfrm rot="9409066" flipH="1">
            <a:off x="3269655" y="-317017"/>
            <a:ext cx="1823640" cy="163026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2" name="Google Shape;3342;p29"/>
          <p:cNvGrpSpPr/>
          <p:nvPr/>
        </p:nvGrpSpPr>
        <p:grpSpPr>
          <a:xfrm rot="697309" flipH="1">
            <a:off x="-375863" y="3061657"/>
            <a:ext cx="1137809" cy="1827148"/>
            <a:chOff x="2402100" y="3854125"/>
            <a:chExt cx="435600" cy="698825"/>
          </a:xfrm>
        </p:grpSpPr>
        <p:sp>
          <p:nvSpPr>
            <p:cNvPr id="3343" name="Google Shape;3343;p2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6" name="Google Shape;3356;p29"/>
          <p:cNvGrpSpPr/>
          <p:nvPr/>
        </p:nvGrpSpPr>
        <p:grpSpPr>
          <a:xfrm rot="-2991672" flipH="1">
            <a:off x="7635146" y="3864859"/>
            <a:ext cx="1853844" cy="1381829"/>
            <a:chOff x="4500175" y="3779525"/>
            <a:chExt cx="1136425" cy="847075"/>
          </a:xfrm>
        </p:grpSpPr>
        <p:sp>
          <p:nvSpPr>
            <p:cNvPr id="3357" name="Google Shape;3357;p29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9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9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9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9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9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9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9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9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9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9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29"/>
          <p:cNvGrpSpPr/>
          <p:nvPr/>
        </p:nvGrpSpPr>
        <p:grpSpPr>
          <a:xfrm rot="7758794">
            <a:off x="317056" y="-677684"/>
            <a:ext cx="1063054" cy="1875069"/>
            <a:chOff x="2797700" y="3217325"/>
            <a:chExt cx="682725" cy="1204225"/>
          </a:xfrm>
        </p:grpSpPr>
        <p:sp>
          <p:nvSpPr>
            <p:cNvPr id="3369" name="Google Shape;3369;p29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9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9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9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9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9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6" name="Google Shape;3376;p29"/>
          <p:cNvGrpSpPr/>
          <p:nvPr/>
        </p:nvGrpSpPr>
        <p:grpSpPr>
          <a:xfrm>
            <a:off x="739738" y="3918063"/>
            <a:ext cx="700450" cy="636075"/>
            <a:chOff x="3652400" y="3788700"/>
            <a:chExt cx="700450" cy="636075"/>
          </a:xfrm>
        </p:grpSpPr>
        <p:sp>
          <p:nvSpPr>
            <p:cNvPr id="3377" name="Google Shape;3377;p29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9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9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9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9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9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9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9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9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9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9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9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9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2" name="Google Shape;3392;p29"/>
          <p:cNvSpPr/>
          <p:nvPr/>
        </p:nvSpPr>
        <p:spPr>
          <a:xfrm>
            <a:off x="229375" y="903300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29"/>
          <p:cNvSpPr/>
          <p:nvPr/>
        </p:nvSpPr>
        <p:spPr>
          <a:xfrm>
            <a:off x="7687450" y="470462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4" name="Google Shape;3394;p29"/>
          <p:cNvGrpSpPr/>
          <p:nvPr/>
        </p:nvGrpSpPr>
        <p:grpSpPr>
          <a:xfrm rot="9809556" flipH="1">
            <a:off x="7943661" y="-185273"/>
            <a:ext cx="1481184" cy="2494530"/>
            <a:chOff x="3026750" y="1552825"/>
            <a:chExt cx="1108700" cy="1867600"/>
          </a:xfrm>
        </p:grpSpPr>
        <p:sp>
          <p:nvSpPr>
            <p:cNvPr id="3395" name="Google Shape;3395;p29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4" name="Google Shape;3414;p29"/>
          <p:cNvSpPr txBox="1">
            <a:spLocks noGrp="1"/>
          </p:cNvSpPr>
          <p:nvPr>
            <p:ph type="subTitle" idx="1"/>
          </p:nvPr>
        </p:nvSpPr>
        <p:spPr>
          <a:xfrm>
            <a:off x="2640575" y="2657950"/>
            <a:ext cx="3862800" cy="11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60" r:id="rId3"/>
    <p:sldLayoutId id="2147483672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923;p58"/>
          <p:cNvGrpSpPr/>
          <p:nvPr/>
        </p:nvGrpSpPr>
        <p:grpSpPr>
          <a:xfrm rot="20352067">
            <a:off x="3702336" y="2835317"/>
            <a:ext cx="1772575" cy="2559563"/>
            <a:chOff x="752175" y="129925"/>
            <a:chExt cx="889525" cy="1423700"/>
          </a:xfrm>
        </p:grpSpPr>
        <p:sp>
          <p:nvSpPr>
            <p:cNvPr id="7" name="Google Shape;3924;p58"/>
            <p:cNvSpPr/>
            <p:nvPr/>
          </p:nvSpPr>
          <p:spPr>
            <a:xfrm>
              <a:off x="889450" y="770625"/>
              <a:ext cx="208625" cy="82850"/>
            </a:xfrm>
            <a:custGeom>
              <a:avLst/>
              <a:gdLst/>
              <a:ahLst/>
              <a:cxnLst/>
              <a:rect l="l" t="t" r="r" b="b"/>
              <a:pathLst>
                <a:path w="8345" h="3314" extrusionOk="0">
                  <a:moveTo>
                    <a:pt x="3506" y="0"/>
                  </a:moveTo>
                  <a:cubicBezTo>
                    <a:pt x="3141" y="0"/>
                    <a:pt x="2777" y="24"/>
                    <a:pt x="2420" y="70"/>
                  </a:cubicBezTo>
                  <a:cubicBezTo>
                    <a:pt x="1675" y="163"/>
                    <a:pt x="1024" y="504"/>
                    <a:pt x="497" y="1032"/>
                  </a:cubicBezTo>
                  <a:cubicBezTo>
                    <a:pt x="124" y="1373"/>
                    <a:pt x="0" y="1931"/>
                    <a:pt x="155" y="2428"/>
                  </a:cubicBezTo>
                  <a:cubicBezTo>
                    <a:pt x="435" y="2986"/>
                    <a:pt x="1086" y="3141"/>
                    <a:pt x="1706" y="3203"/>
                  </a:cubicBezTo>
                  <a:cubicBezTo>
                    <a:pt x="2348" y="3286"/>
                    <a:pt x="2989" y="3313"/>
                    <a:pt x="3630" y="3313"/>
                  </a:cubicBezTo>
                  <a:cubicBezTo>
                    <a:pt x="3950" y="3313"/>
                    <a:pt x="4271" y="3306"/>
                    <a:pt x="4591" y="3296"/>
                  </a:cubicBezTo>
                  <a:cubicBezTo>
                    <a:pt x="5026" y="3265"/>
                    <a:pt x="5491" y="3234"/>
                    <a:pt x="5925" y="3141"/>
                  </a:cubicBezTo>
                  <a:cubicBezTo>
                    <a:pt x="6794" y="2955"/>
                    <a:pt x="7631" y="2552"/>
                    <a:pt x="8345" y="1993"/>
                  </a:cubicBezTo>
                  <a:lnTo>
                    <a:pt x="8314" y="970"/>
                  </a:lnTo>
                  <a:cubicBezTo>
                    <a:pt x="7197" y="318"/>
                    <a:pt x="5863" y="194"/>
                    <a:pt x="4591" y="70"/>
                  </a:cubicBezTo>
                  <a:cubicBezTo>
                    <a:pt x="4235" y="24"/>
                    <a:pt x="3870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" name="Google Shape;3925;p58"/>
            <p:cNvSpPr/>
            <p:nvPr/>
          </p:nvSpPr>
          <p:spPr>
            <a:xfrm>
              <a:off x="1126750" y="889975"/>
              <a:ext cx="131850" cy="81800"/>
            </a:xfrm>
            <a:custGeom>
              <a:avLst/>
              <a:gdLst/>
              <a:ahLst/>
              <a:cxnLst/>
              <a:rect l="l" t="t" r="r" b="b"/>
              <a:pathLst>
                <a:path w="5274" h="3272" extrusionOk="0">
                  <a:moveTo>
                    <a:pt x="4305" y="1"/>
                  </a:moveTo>
                  <a:cubicBezTo>
                    <a:pt x="4203" y="1"/>
                    <a:pt x="4101" y="15"/>
                    <a:pt x="4002" y="42"/>
                  </a:cubicBezTo>
                  <a:cubicBezTo>
                    <a:pt x="2575" y="197"/>
                    <a:pt x="1210" y="662"/>
                    <a:pt x="0" y="1438"/>
                  </a:cubicBezTo>
                  <a:lnTo>
                    <a:pt x="466" y="2648"/>
                  </a:lnTo>
                  <a:cubicBezTo>
                    <a:pt x="939" y="3056"/>
                    <a:pt x="1547" y="3271"/>
                    <a:pt x="2154" y="3271"/>
                  </a:cubicBezTo>
                  <a:cubicBezTo>
                    <a:pt x="2423" y="3271"/>
                    <a:pt x="2691" y="3229"/>
                    <a:pt x="2947" y="3144"/>
                  </a:cubicBezTo>
                  <a:cubicBezTo>
                    <a:pt x="3816" y="2834"/>
                    <a:pt x="4498" y="2244"/>
                    <a:pt x="4932" y="1438"/>
                  </a:cubicBezTo>
                  <a:cubicBezTo>
                    <a:pt x="5118" y="1066"/>
                    <a:pt x="5274" y="569"/>
                    <a:pt x="4994" y="259"/>
                  </a:cubicBezTo>
                  <a:cubicBezTo>
                    <a:pt x="4797" y="83"/>
                    <a:pt x="4552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" name="Google Shape;3926;p58"/>
            <p:cNvSpPr/>
            <p:nvPr/>
          </p:nvSpPr>
          <p:spPr>
            <a:xfrm>
              <a:off x="1275650" y="1035900"/>
              <a:ext cx="131850" cy="82150"/>
            </a:xfrm>
            <a:custGeom>
              <a:avLst/>
              <a:gdLst/>
              <a:ahLst/>
              <a:cxnLst/>
              <a:rect l="l" t="t" r="r" b="b"/>
              <a:pathLst>
                <a:path w="5274" h="3286" extrusionOk="0">
                  <a:moveTo>
                    <a:pt x="4273" y="1"/>
                  </a:moveTo>
                  <a:cubicBezTo>
                    <a:pt x="4182" y="1"/>
                    <a:pt x="4091" y="12"/>
                    <a:pt x="4002" y="37"/>
                  </a:cubicBezTo>
                  <a:cubicBezTo>
                    <a:pt x="2575" y="192"/>
                    <a:pt x="1210" y="688"/>
                    <a:pt x="0" y="1432"/>
                  </a:cubicBezTo>
                  <a:lnTo>
                    <a:pt x="465" y="2642"/>
                  </a:lnTo>
                  <a:cubicBezTo>
                    <a:pt x="930" y="3065"/>
                    <a:pt x="1524" y="3286"/>
                    <a:pt x="2121" y="3286"/>
                  </a:cubicBezTo>
                  <a:cubicBezTo>
                    <a:pt x="2400" y="3286"/>
                    <a:pt x="2680" y="3237"/>
                    <a:pt x="2947" y="3139"/>
                  </a:cubicBezTo>
                  <a:cubicBezTo>
                    <a:pt x="3784" y="2859"/>
                    <a:pt x="4498" y="2239"/>
                    <a:pt x="4901" y="1463"/>
                  </a:cubicBezTo>
                  <a:cubicBezTo>
                    <a:pt x="5118" y="1091"/>
                    <a:pt x="5273" y="595"/>
                    <a:pt x="4994" y="254"/>
                  </a:cubicBezTo>
                  <a:cubicBezTo>
                    <a:pt x="4788" y="93"/>
                    <a:pt x="4531" y="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" name="Google Shape;3927;p58"/>
            <p:cNvSpPr/>
            <p:nvPr/>
          </p:nvSpPr>
          <p:spPr>
            <a:xfrm>
              <a:off x="1242300" y="1218175"/>
              <a:ext cx="262125" cy="151900"/>
            </a:xfrm>
            <a:custGeom>
              <a:avLst/>
              <a:gdLst/>
              <a:ahLst/>
              <a:cxnLst/>
              <a:rect l="l" t="t" r="r" b="b"/>
              <a:pathLst>
                <a:path w="10485" h="6076" extrusionOk="0">
                  <a:moveTo>
                    <a:pt x="5460" y="0"/>
                  </a:moveTo>
                  <a:cubicBezTo>
                    <a:pt x="4650" y="0"/>
                    <a:pt x="3837" y="206"/>
                    <a:pt x="3102" y="624"/>
                  </a:cubicBezTo>
                  <a:cubicBezTo>
                    <a:pt x="2016" y="1121"/>
                    <a:pt x="1055" y="1772"/>
                    <a:pt x="0" y="2300"/>
                  </a:cubicBezTo>
                  <a:lnTo>
                    <a:pt x="0" y="2579"/>
                  </a:lnTo>
                  <a:cubicBezTo>
                    <a:pt x="1086" y="4068"/>
                    <a:pt x="2916" y="4781"/>
                    <a:pt x="4653" y="5401"/>
                  </a:cubicBezTo>
                  <a:cubicBezTo>
                    <a:pt x="5548" y="5727"/>
                    <a:pt x="6490" y="6076"/>
                    <a:pt x="7438" y="6076"/>
                  </a:cubicBezTo>
                  <a:cubicBezTo>
                    <a:pt x="7574" y="6076"/>
                    <a:pt x="7711" y="6068"/>
                    <a:pt x="7848" y="6053"/>
                  </a:cubicBezTo>
                  <a:cubicBezTo>
                    <a:pt x="8934" y="5960"/>
                    <a:pt x="10050" y="5308"/>
                    <a:pt x="10268" y="4192"/>
                  </a:cubicBezTo>
                  <a:cubicBezTo>
                    <a:pt x="10485" y="3044"/>
                    <a:pt x="9616" y="1989"/>
                    <a:pt x="8717" y="1276"/>
                  </a:cubicBezTo>
                  <a:cubicBezTo>
                    <a:pt x="7799" y="432"/>
                    <a:pt x="6632" y="0"/>
                    <a:pt x="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" name="Google Shape;3928;p58"/>
            <p:cNvSpPr/>
            <p:nvPr/>
          </p:nvSpPr>
          <p:spPr>
            <a:xfrm>
              <a:off x="1175250" y="781350"/>
              <a:ext cx="200550" cy="772275"/>
            </a:xfrm>
            <a:custGeom>
              <a:avLst/>
              <a:gdLst/>
              <a:ahLst/>
              <a:cxnLst/>
              <a:rect l="l" t="t" r="r" b="b"/>
              <a:pathLst>
                <a:path w="8022" h="30891" extrusionOk="0">
                  <a:moveTo>
                    <a:pt x="7472" y="1"/>
                  </a:moveTo>
                  <a:cubicBezTo>
                    <a:pt x="7206" y="1"/>
                    <a:pt x="6913" y="116"/>
                    <a:pt x="6839" y="323"/>
                  </a:cubicBezTo>
                  <a:lnTo>
                    <a:pt x="6870" y="323"/>
                  </a:lnTo>
                  <a:cubicBezTo>
                    <a:pt x="5350" y="4914"/>
                    <a:pt x="4233" y="9629"/>
                    <a:pt x="3116" y="14344"/>
                  </a:cubicBezTo>
                  <a:cubicBezTo>
                    <a:pt x="1876" y="19648"/>
                    <a:pt x="480" y="25077"/>
                    <a:pt x="15" y="30536"/>
                  </a:cubicBezTo>
                  <a:cubicBezTo>
                    <a:pt x="1" y="30783"/>
                    <a:pt x="218" y="30891"/>
                    <a:pt x="467" y="30891"/>
                  </a:cubicBezTo>
                  <a:cubicBezTo>
                    <a:pt x="780" y="30891"/>
                    <a:pt x="1145" y="30720"/>
                    <a:pt x="1162" y="30443"/>
                  </a:cubicBezTo>
                  <a:cubicBezTo>
                    <a:pt x="1597" y="25170"/>
                    <a:pt x="2930" y="19866"/>
                    <a:pt x="4140" y="14716"/>
                  </a:cubicBezTo>
                  <a:cubicBezTo>
                    <a:pt x="5257" y="9939"/>
                    <a:pt x="6373" y="5100"/>
                    <a:pt x="7924" y="448"/>
                  </a:cubicBezTo>
                  <a:cubicBezTo>
                    <a:pt x="8022" y="139"/>
                    <a:pt x="7763" y="1"/>
                    <a:pt x="7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" name="Google Shape;3929;p58"/>
            <p:cNvSpPr/>
            <p:nvPr/>
          </p:nvSpPr>
          <p:spPr>
            <a:xfrm>
              <a:off x="992900" y="374550"/>
              <a:ext cx="212425" cy="1178375"/>
            </a:xfrm>
            <a:custGeom>
              <a:avLst/>
              <a:gdLst/>
              <a:ahLst/>
              <a:cxnLst/>
              <a:rect l="l" t="t" r="r" b="b"/>
              <a:pathLst>
                <a:path w="8497" h="47135" extrusionOk="0">
                  <a:moveTo>
                    <a:pt x="799" y="1"/>
                  </a:moveTo>
                  <a:cubicBezTo>
                    <a:pt x="445" y="1"/>
                    <a:pt x="0" y="225"/>
                    <a:pt x="81" y="528"/>
                  </a:cubicBezTo>
                  <a:cubicBezTo>
                    <a:pt x="3989" y="15727"/>
                    <a:pt x="6409" y="31268"/>
                    <a:pt x="7340" y="46932"/>
                  </a:cubicBezTo>
                  <a:cubicBezTo>
                    <a:pt x="7350" y="47074"/>
                    <a:pt x="7498" y="47135"/>
                    <a:pt x="7683" y="47135"/>
                  </a:cubicBezTo>
                  <a:cubicBezTo>
                    <a:pt x="8026" y="47135"/>
                    <a:pt x="8497" y="46924"/>
                    <a:pt x="8456" y="46622"/>
                  </a:cubicBezTo>
                  <a:cubicBezTo>
                    <a:pt x="7526" y="30957"/>
                    <a:pt x="5106" y="15417"/>
                    <a:pt x="1198" y="217"/>
                  </a:cubicBezTo>
                  <a:cubicBezTo>
                    <a:pt x="1154" y="66"/>
                    <a:pt x="9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" name="Google Shape;3930;p58"/>
            <p:cNvSpPr/>
            <p:nvPr/>
          </p:nvSpPr>
          <p:spPr>
            <a:xfrm>
              <a:off x="1183350" y="444925"/>
              <a:ext cx="458350" cy="411100"/>
            </a:xfrm>
            <a:custGeom>
              <a:avLst/>
              <a:gdLst/>
              <a:ahLst/>
              <a:cxnLst/>
              <a:rect l="l" t="t" r="r" b="b"/>
              <a:pathLst>
                <a:path w="18334" h="16444" extrusionOk="0">
                  <a:moveTo>
                    <a:pt x="7724" y="0"/>
                  </a:moveTo>
                  <a:cubicBezTo>
                    <a:pt x="6389" y="0"/>
                    <a:pt x="4964" y="349"/>
                    <a:pt x="4250" y="1435"/>
                  </a:cubicBezTo>
                  <a:cubicBezTo>
                    <a:pt x="4140" y="1595"/>
                    <a:pt x="4044" y="1774"/>
                    <a:pt x="3949" y="1954"/>
                  </a:cubicBezTo>
                  <a:lnTo>
                    <a:pt x="3949" y="1954"/>
                  </a:lnTo>
                  <a:cubicBezTo>
                    <a:pt x="1910" y="3337"/>
                    <a:pt x="599" y="5656"/>
                    <a:pt x="187" y="8073"/>
                  </a:cubicBezTo>
                  <a:cubicBezTo>
                    <a:pt x="32" y="8941"/>
                    <a:pt x="1" y="9965"/>
                    <a:pt x="590" y="10648"/>
                  </a:cubicBezTo>
                  <a:cubicBezTo>
                    <a:pt x="962" y="11020"/>
                    <a:pt x="1459" y="11268"/>
                    <a:pt x="1862" y="11640"/>
                  </a:cubicBezTo>
                  <a:cubicBezTo>
                    <a:pt x="2482" y="12230"/>
                    <a:pt x="2730" y="13129"/>
                    <a:pt x="3196" y="13874"/>
                  </a:cubicBezTo>
                  <a:cubicBezTo>
                    <a:pt x="4561" y="16014"/>
                    <a:pt x="7538" y="16324"/>
                    <a:pt x="10082" y="16417"/>
                  </a:cubicBezTo>
                  <a:cubicBezTo>
                    <a:pt x="10420" y="16431"/>
                    <a:pt x="10766" y="16444"/>
                    <a:pt x="11113" y="16444"/>
                  </a:cubicBezTo>
                  <a:cubicBezTo>
                    <a:pt x="12295" y="16444"/>
                    <a:pt x="13490" y="16299"/>
                    <a:pt x="14425" y="15580"/>
                  </a:cubicBezTo>
                  <a:cubicBezTo>
                    <a:pt x="14983" y="15114"/>
                    <a:pt x="15479" y="14556"/>
                    <a:pt x="15852" y="13936"/>
                  </a:cubicBezTo>
                  <a:cubicBezTo>
                    <a:pt x="16379" y="13191"/>
                    <a:pt x="16844" y="12385"/>
                    <a:pt x="17216" y="11547"/>
                  </a:cubicBezTo>
                  <a:cubicBezTo>
                    <a:pt x="18333" y="8879"/>
                    <a:pt x="17620" y="5622"/>
                    <a:pt x="15728" y="3451"/>
                  </a:cubicBezTo>
                  <a:cubicBezTo>
                    <a:pt x="13866" y="1249"/>
                    <a:pt x="10951" y="101"/>
                    <a:pt x="8066" y="8"/>
                  </a:cubicBezTo>
                  <a:cubicBezTo>
                    <a:pt x="7953" y="3"/>
                    <a:pt x="7839" y="0"/>
                    <a:pt x="7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4" name="Google Shape;3931;p58"/>
            <p:cNvSpPr/>
            <p:nvPr/>
          </p:nvSpPr>
          <p:spPr>
            <a:xfrm>
              <a:off x="1352400" y="596025"/>
              <a:ext cx="124125" cy="106425"/>
            </a:xfrm>
            <a:custGeom>
              <a:avLst/>
              <a:gdLst/>
              <a:ahLst/>
              <a:cxnLst/>
              <a:rect l="l" t="t" r="r" b="b"/>
              <a:pathLst>
                <a:path w="4965" h="4257" extrusionOk="0">
                  <a:moveTo>
                    <a:pt x="2486" y="0"/>
                  </a:moveTo>
                  <a:cubicBezTo>
                    <a:pt x="2055" y="0"/>
                    <a:pt x="1650" y="273"/>
                    <a:pt x="1056" y="478"/>
                  </a:cubicBezTo>
                  <a:cubicBezTo>
                    <a:pt x="776" y="540"/>
                    <a:pt x="528" y="695"/>
                    <a:pt x="342" y="912"/>
                  </a:cubicBezTo>
                  <a:cubicBezTo>
                    <a:pt x="63" y="1316"/>
                    <a:pt x="1" y="1812"/>
                    <a:pt x="187" y="2246"/>
                  </a:cubicBezTo>
                  <a:cubicBezTo>
                    <a:pt x="404" y="2960"/>
                    <a:pt x="900" y="3580"/>
                    <a:pt x="1552" y="3921"/>
                  </a:cubicBezTo>
                  <a:cubicBezTo>
                    <a:pt x="1943" y="4144"/>
                    <a:pt x="2389" y="4256"/>
                    <a:pt x="2838" y="4256"/>
                  </a:cubicBezTo>
                  <a:cubicBezTo>
                    <a:pt x="3138" y="4256"/>
                    <a:pt x="3438" y="4207"/>
                    <a:pt x="3723" y="4107"/>
                  </a:cubicBezTo>
                  <a:cubicBezTo>
                    <a:pt x="3909" y="4076"/>
                    <a:pt x="4064" y="3983"/>
                    <a:pt x="4220" y="3859"/>
                  </a:cubicBezTo>
                  <a:cubicBezTo>
                    <a:pt x="4344" y="3735"/>
                    <a:pt x="4468" y="3580"/>
                    <a:pt x="4530" y="3425"/>
                  </a:cubicBezTo>
                  <a:cubicBezTo>
                    <a:pt x="4902" y="2835"/>
                    <a:pt x="4964" y="2091"/>
                    <a:pt x="4778" y="1409"/>
                  </a:cubicBezTo>
                  <a:cubicBezTo>
                    <a:pt x="4561" y="757"/>
                    <a:pt x="3940" y="292"/>
                    <a:pt x="3227" y="261"/>
                  </a:cubicBezTo>
                  <a:lnTo>
                    <a:pt x="3196" y="261"/>
                  </a:lnTo>
                  <a:cubicBezTo>
                    <a:pt x="2933" y="72"/>
                    <a:pt x="2706" y="0"/>
                    <a:pt x="2486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5" name="Google Shape;3932;p58"/>
            <p:cNvSpPr/>
            <p:nvPr/>
          </p:nvSpPr>
          <p:spPr>
            <a:xfrm>
              <a:off x="1409550" y="452250"/>
              <a:ext cx="60750" cy="172375"/>
            </a:xfrm>
            <a:custGeom>
              <a:avLst/>
              <a:gdLst/>
              <a:ahLst/>
              <a:cxnLst/>
              <a:rect l="l" t="t" r="r" b="b"/>
              <a:pathLst>
                <a:path w="2430" h="6895" extrusionOk="0">
                  <a:moveTo>
                    <a:pt x="2336" y="1"/>
                  </a:moveTo>
                  <a:cubicBezTo>
                    <a:pt x="2183" y="1"/>
                    <a:pt x="1894" y="58"/>
                    <a:pt x="1872" y="149"/>
                  </a:cubicBezTo>
                  <a:cubicBezTo>
                    <a:pt x="1623" y="2476"/>
                    <a:pt x="972" y="4740"/>
                    <a:pt x="10" y="6849"/>
                  </a:cubicBezTo>
                  <a:cubicBezTo>
                    <a:pt x="0" y="6880"/>
                    <a:pt x="52" y="6894"/>
                    <a:pt x="128" y="6894"/>
                  </a:cubicBezTo>
                  <a:cubicBezTo>
                    <a:pt x="279" y="6894"/>
                    <a:pt x="527" y="6839"/>
                    <a:pt x="569" y="6756"/>
                  </a:cubicBezTo>
                  <a:cubicBezTo>
                    <a:pt x="1530" y="4616"/>
                    <a:pt x="2182" y="2352"/>
                    <a:pt x="2430" y="25"/>
                  </a:cubicBezTo>
                  <a:cubicBezTo>
                    <a:pt x="2430" y="9"/>
                    <a:pt x="2392" y="1"/>
                    <a:pt x="2336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" name="Google Shape;3933;p58"/>
            <p:cNvSpPr/>
            <p:nvPr/>
          </p:nvSpPr>
          <p:spPr>
            <a:xfrm>
              <a:off x="1424600" y="480875"/>
              <a:ext cx="136750" cy="144425"/>
            </a:xfrm>
            <a:custGeom>
              <a:avLst/>
              <a:gdLst/>
              <a:ahLst/>
              <a:cxnLst/>
              <a:rect l="l" t="t" r="r" b="b"/>
              <a:pathLst>
                <a:path w="5470" h="5777" extrusionOk="0">
                  <a:moveTo>
                    <a:pt x="5252" y="1"/>
                  </a:moveTo>
                  <a:cubicBezTo>
                    <a:pt x="5114" y="1"/>
                    <a:pt x="4932" y="55"/>
                    <a:pt x="4868" y="152"/>
                  </a:cubicBezTo>
                  <a:cubicBezTo>
                    <a:pt x="3596" y="2199"/>
                    <a:pt x="2014" y="4060"/>
                    <a:pt x="153" y="5580"/>
                  </a:cubicBezTo>
                  <a:cubicBezTo>
                    <a:pt x="0" y="5714"/>
                    <a:pt x="153" y="5777"/>
                    <a:pt x="329" y="5777"/>
                  </a:cubicBezTo>
                  <a:cubicBezTo>
                    <a:pt x="439" y="5777"/>
                    <a:pt x="558" y="5752"/>
                    <a:pt x="618" y="5704"/>
                  </a:cubicBezTo>
                  <a:lnTo>
                    <a:pt x="618" y="5673"/>
                  </a:lnTo>
                  <a:cubicBezTo>
                    <a:pt x="2479" y="4091"/>
                    <a:pt x="4092" y="2230"/>
                    <a:pt x="5395" y="152"/>
                  </a:cubicBezTo>
                  <a:cubicBezTo>
                    <a:pt x="5470" y="48"/>
                    <a:pt x="5379" y="1"/>
                    <a:pt x="525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7" name="Google Shape;3934;p58"/>
            <p:cNvSpPr/>
            <p:nvPr/>
          </p:nvSpPr>
          <p:spPr>
            <a:xfrm>
              <a:off x="1438600" y="551750"/>
              <a:ext cx="182975" cy="87975"/>
            </a:xfrm>
            <a:custGeom>
              <a:avLst/>
              <a:gdLst/>
              <a:ahLst/>
              <a:cxnLst/>
              <a:rect l="l" t="t" r="r" b="b"/>
              <a:pathLst>
                <a:path w="7319" h="3519" extrusionOk="0">
                  <a:moveTo>
                    <a:pt x="7209" y="1"/>
                  </a:moveTo>
                  <a:cubicBezTo>
                    <a:pt x="7078" y="1"/>
                    <a:pt x="6839" y="48"/>
                    <a:pt x="6758" y="109"/>
                  </a:cubicBezTo>
                  <a:cubicBezTo>
                    <a:pt x="4897" y="1660"/>
                    <a:pt x="2664" y="2776"/>
                    <a:pt x="306" y="3366"/>
                  </a:cubicBezTo>
                  <a:cubicBezTo>
                    <a:pt x="41" y="3414"/>
                    <a:pt x="1" y="3519"/>
                    <a:pt x="157" y="3519"/>
                  </a:cubicBezTo>
                  <a:cubicBezTo>
                    <a:pt x="202" y="3519"/>
                    <a:pt x="262" y="3510"/>
                    <a:pt x="337" y="3490"/>
                  </a:cubicBezTo>
                  <a:cubicBezTo>
                    <a:pt x="2881" y="2900"/>
                    <a:pt x="5269" y="1722"/>
                    <a:pt x="7286" y="47"/>
                  </a:cubicBezTo>
                  <a:cubicBezTo>
                    <a:pt x="7318" y="14"/>
                    <a:pt x="7279" y="1"/>
                    <a:pt x="7209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8" name="Google Shape;3935;p58"/>
            <p:cNvSpPr/>
            <p:nvPr/>
          </p:nvSpPr>
          <p:spPr>
            <a:xfrm>
              <a:off x="1444700" y="648050"/>
              <a:ext cx="193850" cy="22750"/>
            </a:xfrm>
            <a:custGeom>
              <a:avLst/>
              <a:gdLst/>
              <a:ahLst/>
              <a:cxnLst/>
              <a:rect l="l" t="t" r="r" b="b"/>
              <a:pathLst>
                <a:path w="7754" h="910" extrusionOk="0">
                  <a:moveTo>
                    <a:pt x="7615" y="0"/>
                  </a:moveTo>
                  <a:cubicBezTo>
                    <a:pt x="7490" y="0"/>
                    <a:pt x="7281" y="36"/>
                    <a:pt x="7228" y="72"/>
                  </a:cubicBezTo>
                  <a:cubicBezTo>
                    <a:pt x="6446" y="497"/>
                    <a:pt x="5402" y="662"/>
                    <a:pt x="4324" y="662"/>
                  </a:cubicBezTo>
                  <a:cubicBezTo>
                    <a:pt x="2964" y="662"/>
                    <a:pt x="1548" y="401"/>
                    <a:pt x="528" y="72"/>
                  </a:cubicBezTo>
                  <a:cubicBezTo>
                    <a:pt x="341" y="72"/>
                    <a:pt x="155" y="134"/>
                    <a:pt x="0" y="258"/>
                  </a:cubicBezTo>
                  <a:cubicBezTo>
                    <a:pt x="1166" y="652"/>
                    <a:pt x="2547" y="910"/>
                    <a:pt x="3917" y="910"/>
                  </a:cubicBezTo>
                  <a:cubicBezTo>
                    <a:pt x="5245" y="910"/>
                    <a:pt x="6563" y="667"/>
                    <a:pt x="7662" y="72"/>
                  </a:cubicBezTo>
                  <a:cubicBezTo>
                    <a:pt x="7754" y="20"/>
                    <a:pt x="7707" y="0"/>
                    <a:pt x="7615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9" name="Google Shape;3936;p58"/>
            <p:cNvSpPr/>
            <p:nvPr/>
          </p:nvSpPr>
          <p:spPr>
            <a:xfrm>
              <a:off x="1440200" y="669450"/>
              <a:ext cx="186775" cy="108575"/>
            </a:xfrm>
            <a:custGeom>
              <a:avLst/>
              <a:gdLst/>
              <a:ahLst/>
              <a:cxnLst/>
              <a:rect l="l" t="t" r="r" b="b"/>
              <a:pathLst>
                <a:path w="7471" h="4343" extrusionOk="0">
                  <a:moveTo>
                    <a:pt x="482" y="0"/>
                  </a:moveTo>
                  <a:cubicBezTo>
                    <a:pt x="275" y="0"/>
                    <a:pt x="1" y="153"/>
                    <a:pt x="118" y="271"/>
                  </a:cubicBezTo>
                  <a:cubicBezTo>
                    <a:pt x="1948" y="2194"/>
                    <a:pt x="4275" y="3590"/>
                    <a:pt x="6849" y="4334"/>
                  </a:cubicBezTo>
                  <a:cubicBezTo>
                    <a:pt x="6866" y="4340"/>
                    <a:pt x="6885" y="4342"/>
                    <a:pt x="6905" y="4342"/>
                  </a:cubicBezTo>
                  <a:cubicBezTo>
                    <a:pt x="7112" y="4342"/>
                    <a:pt x="7470" y="4078"/>
                    <a:pt x="7160" y="3993"/>
                  </a:cubicBezTo>
                  <a:cubicBezTo>
                    <a:pt x="4678" y="3280"/>
                    <a:pt x="2445" y="1915"/>
                    <a:pt x="646" y="54"/>
                  </a:cubicBezTo>
                  <a:cubicBezTo>
                    <a:pt x="608" y="16"/>
                    <a:pt x="548" y="0"/>
                    <a:pt x="48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0" name="Google Shape;3937;p58"/>
            <p:cNvSpPr/>
            <p:nvPr/>
          </p:nvSpPr>
          <p:spPr>
            <a:xfrm>
              <a:off x="1412125" y="681825"/>
              <a:ext cx="29500" cy="185950"/>
            </a:xfrm>
            <a:custGeom>
              <a:avLst/>
              <a:gdLst/>
              <a:ahLst/>
              <a:cxnLst/>
              <a:rect l="l" t="t" r="r" b="b"/>
              <a:pathLst>
                <a:path w="1180" h="7438" extrusionOk="0">
                  <a:moveTo>
                    <a:pt x="1087" y="0"/>
                  </a:moveTo>
                  <a:cubicBezTo>
                    <a:pt x="928" y="0"/>
                    <a:pt x="621" y="64"/>
                    <a:pt x="621" y="179"/>
                  </a:cubicBezTo>
                  <a:cubicBezTo>
                    <a:pt x="497" y="1451"/>
                    <a:pt x="435" y="2723"/>
                    <a:pt x="373" y="3994"/>
                  </a:cubicBezTo>
                  <a:cubicBezTo>
                    <a:pt x="342" y="4956"/>
                    <a:pt x="0" y="6538"/>
                    <a:pt x="342" y="7406"/>
                  </a:cubicBezTo>
                  <a:cubicBezTo>
                    <a:pt x="342" y="7437"/>
                    <a:pt x="435" y="7437"/>
                    <a:pt x="466" y="7437"/>
                  </a:cubicBezTo>
                  <a:lnTo>
                    <a:pt x="528" y="7437"/>
                  </a:lnTo>
                  <a:cubicBezTo>
                    <a:pt x="652" y="7437"/>
                    <a:pt x="1148" y="7220"/>
                    <a:pt x="900" y="7220"/>
                  </a:cubicBezTo>
                  <a:cubicBezTo>
                    <a:pt x="714" y="7220"/>
                    <a:pt x="1117" y="551"/>
                    <a:pt x="1179" y="24"/>
                  </a:cubicBezTo>
                  <a:cubicBezTo>
                    <a:pt x="1179" y="8"/>
                    <a:pt x="1142" y="0"/>
                    <a:pt x="108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1" name="Google Shape;3938;p58"/>
            <p:cNvSpPr/>
            <p:nvPr/>
          </p:nvSpPr>
          <p:spPr>
            <a:xfrm>
              <a:off x="1322325" y="679475"/>
              <a:ext cx="99750" cy="176150"/>
            </a:xfrm>
            <a:custGeom>
              <a:avLst/>
              <a:gdLst/>
              <a:ahLst/>
              <a:cxnLst/>
              <a:rect l="l" t="t" r="r" b="b"/>
              <a:pathLst>
                <a:path w="3990" h="7046" extrusionOk="0">
                  <a:moveTo>
                    <a:pt x="3790" y="0"/>
                  </a:moveTo>
                  <a:cubicBezTo>
                    <a:pt x="3648" y="0"/>
                    <a:pt x="3457" y="50"/>
                    <a:pt x="3406" y="118"/>
                  </a:cubicBezTo>
                  <a:cubicBezTo>
                    <a:pt x="1979" y="2227"/>
                    <a:pt x="832" y="4523"/>
                    <a:pt x="25" y="6942"/>
                  </a:cubicBezTo>
                  <a:cubicBezTo>
                    <a:pt x="1" y="7015"/>
                    <a:pt x="72" y="7045"/>
                    <a:pt x="172" y="7045"/>
                  </a:cubicBezTo>
                  <a:cubicBezTo>
                    <a:pt x="326" y="7045"/>
                    <a:pt x="546" y="6974"/>
                    <a:pt x="584" y="6880"/>
                  </a:cubicBezTo>
                  <a:cubicBezTo>
                    <a:pt x="1390" y="4492"/>
                    <a:pt x="2507" y="2196"/>
                    <a:pt x="3934" y="118"/>
                  </a:cubicBezTo>
                  <a:cubicBezTo>
                    <a:pt x="3990" y="34"/>
                    <a:pt x="3907" y="0"/>
                    <a:pt x="379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2" name="Google Shape;3939;p58"/>
            <p:cNvSpPr/>
            <p:nvPr/>
          </p:nvSpPr>
          <p:spPr>
            <a:xfrm>
              <a:off x="1235800" y="672300"/>
              <a:ext cx="167100" cy="152250"/>
            </a:xfrm>
            <a:custGeom>
              <a:avLst/>
              <a:gdLst/>
              <a:ahLst/>
              <a:cxnLst/>
              <a:rect l="l" t="t" r="r" b="b"/>
              <a:pathLst>
                <a:path w="6684" h="6090" extrusionOk="0">
                  <a:moveTo>
                    <a:pt x="6530" y="0"/>
                  </a:moveTo>
                  <a:cubicBezTo>
                    <a:pt x="6404" y="0"/>
                    <a:pt x="6206" y="43"/>
                    <a:pt x="6154" y="95"/>
                  </a:cubicBezTo>
                  <a:cubicBezTo>
                    <a:pt x="3703" y="1584"/>
                    <a:pt x="1594" y="3631"/>
                    <a:pt x="12" y="6050"/>
                  </a:cubicBezTo>
                  <a:cubicBezTo>
                    <a:pt x="0" y="6074"/>
                    <a:pt x="67" y="6089"/>
                    <a:pt x="159" y="6089"/>
                  </a:cubicBezTo>
                  <a:cubicBezTo>
                    <a:pt x="305" y="6089"/>
                    <a:pt x="513" y="6052"/>
                    <a:pt x="570" y="5957"/>
                  </a:cubicBezTo>
                  <a:cubicBezTo>
                    <a:pt x="2121" y="3569"/>
                    <a:pt x="4169" y="1584"/>
                    <a:pt x="6588" y="95"/>
                  </a:cubicBezTo>
                  <a:cubicBezTo>
                    <a:pt x="6684" y="26"/>
                    <a:pt x="6629" y="0"/>
                    <a:pt x="653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3" name="Google Shape;3940;p58"/>
            <p:cNvSpPr/>
            <p:nvPr/>
          </p:nvSpPr>
          <p:spPr>
            <a:xfrm>
              <a:off x="1179825" y="647450"/>
              <a:ext cx="208550" cy="89800"/>
            </a:xfrm>
            <a:custGeom>
              <a:avLst/>
              <a:gdLst/>
              <a:ahLst/>
              <a:cxnLst/>
              <a:rect l="l" t="t" r="r" b="b"/>
              <a:pathLst>
                <a:path w="8342" h="3592" extrusionOk="0">
                  <a:moveTo>
                    <a:pt x="8012" y="1"/>
                  </a:moveTo>
                  <a:cubicBezTo>
                    <a:pt x="7996" y="1"/>
                    <a:pt x="7978" y="2"/>
                    <a:pt x="7959" y="3"/>
                  </a:cubicBezTo>
                  <a:cubicBezTo>
                    <a:pt x="5043" y="251"/>
                    <a:pt x="2313" y="1461"/>
                    <a:pt x="142" y="3415"/>
                  </a:cubicBezTo>
                  <a:cubicBezTo>
                    <a:pt x="0" y="3539"/>
                    <a:pt x="121" y="3592"/>
                    <a:pt x="273" y="3592"/>
                  </a:cubicBezTo>
                  <a:cubicBezTo>
                    <a:pt x="389" y="3592"/>
                    <a:pt x="523" y="3562"/>
                    <a:pt x="576" y="3508"/>
                  </a:cubicBezTo>
                  <a:cubicBezTo>
                    <a:pt x="2592" y="1678"/>
                    <a:pt x="5167" y="530"/>
                    <a:pt x="7897" y="313"/>
                  </a:cubicBezTo>
                  <a:cubicBezTo>
                    <a:pt x="8133" y="284"/>
                    <a:pt x="8341" y="1"/>
                    <a:pt x="801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4" name="Google Shape;3941;p58"/>
            <p:cNvSpPr/>
            <p:nvPr/>
          </p:nvSpPr>
          <p:spPr>
            <a:xfrm>
              <a:off x="1169450" y="626175"/>
              <a:ext cx="215150" cy="44475"/>
            </a:xfrm>
            <a:custGeom>
              <a:avLst/>
              <a:gdLst/>
              <a:ahLst/>
              <a:cxnLst/>
              <a:rect l="l" t="t" r="r" b="b"/>
              <a:pathLst>
                <a:path w="8606" h="1779" extrusionOk="0">
                  <a:moveTo>
                    <a:pt x="5293" y="1"/>
                  </a:moveTo>
                  <a:cubicBezTo>
                    <a:pt x="3486" y="1"/>
                    <a:pt x="1741" y="372"/>
                    <a:pt x="216" y="1536"/>
                  </a:cubicBezTo>
                  <a:cubicBezTo>
                    <a:pt x="0" y="1687"/>
                    <a:pt x="174" y="1778"/>
                    <a:pt x="362" y="1778"/>
                  </a:cubicBezTo>
                  <a:cubicBezTo>
                    <a:pt x="445" y="1778"/>
                    <a:pt x="531" y="1760"/>
                    <a:pt x="588" y="1723"/>
                  </a:cubicBezTo>
                  <a:cubicBezTo>
                    <a:pt x="1982" y="667"/>
                    <a:pt x="3556" y="340"/>
                    <a:pt x="5185" y="340"/>
                  </a:cubicBezTo>
                  <a:cubicBezTo>
                    <a:pt x="6093" y="340"/>
                    <a:pt x="7018" y="442"/>
                    <a:pt x="7939" y="575"/>
                  </a:cubicBezTo>
                  <a:cubicBezTo>
                    <a:pt x="7948" y="576"/>
                    <a:pt x="7958" y="577"/>
                    <a:pt x="7968" y="577"/>
                  </a:cubicBezTo>
                  <a:cubicBezTo>
                    <a:pt x="8171" y="577"/>
                    <a:pt x="8606" y="294"/>
                    <a:pt x="8281" y="265"/>
                  </a:cubicBezTo>
                  <a:cubicBezTo>
                    <a:pt x="7284" y="111"/>
                    <a:pt x="6280" y="1"/>
                    <a:pt x="52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5" name="Google Shape;3942;p58"/>
            <p:cNvSpPr/>
            <p:nvPr/>
          </p:nvSpPr>
          <p:spPr>
            <a:xfrm>
              <a:off x="1190875" y="562150"/>
              <a:ext cx="207375" cy="67800"/>
            </a:xfrm>
            <a:custGeom>
              <a:avLst/>
              <a:gdLst/>
              <a:ahLst/>
              <a:cxnLst/>
              <a:rect l="l" t="t" r="r" b="b"/>
              <a:pathLst>
                <a:path w="8295" h="2712" extrusionOk="0">
                  <a:moveTo>
                    <a:pt x="2304" y="1"/>
                  </a:moveTo>
                  <a:cubicBezTo>
                    <a:pt x="1631" y="1"/>
                    <a:pt x="954" y="83"/>
                    <a:pt x="289" y="251"/>
                  </a:cubicBezTo>
                  <a:cubicBezTo>
                    <a:pt x="0" y="330"/>
                    <a:pt x="0" y="520"/>
                    <a:pt x="214" y="520"/>
                  </a:cubicBezTo>
                  <a:cubicBezTo>
                    <a:pt x="253" y="520"/>
                    <a:pt x="299" y="513"/>
                    <a:pt x="351" y="499"/>
                  </a:cubicBezTo>
                  <a:cubicBezTo>
                    <a:pt x="936" y="362"/>
                    <a:pt x="1528" y="294"/>
                    <a:pt x="2116" y="294"/>
                  </a:cubicBezTo>
                  <a:cubicBezTo>
                    <a:pt x="4181" y="294"/>
                    <a:pt x="6199" y="1125"/>
                    <a:pt x="7672" y="2671"/>
                  </a:cubicBezTo>
                  <a:cubicBezTo>
                    <a:pt x="7700" y="2699"/>
                    <a:pt x="7750" y="2711"/>
                    <a:pt x="7808" y="2711"/>
                  </a:cubicBezTo>
                  <a:cubicBezTo>
                    <a:pt x="8003" y="2711"/>
                    <a:pt x="8295" y="2573"/>
                    <a:pt x="8199" y="2453"/>
                  </a:cubicBezTo>
                  <a:cubicBezTo>
                    <a:pt x="6634" y="865"/>
                    <a:pt x="4489" y="1"/>
                    <a:pt x="2304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6" name="Google Shape;3943;p58"/>
            <p:cNvSpPr/>
            <p:nvPr/>
          </p:nvSpPr>
          <p:spPr>
            <a:xfrm>
              <a:off x="1323225" y="427825"/>
              <a:ext cx="82450" cy="194600"/>
            </a:xfrm>
            <a:custGeom>
              <a:avLst/>
              <a:gdLst/>
              <a:ahLst/>
              <a:cxnLst/>
              <a:rect l="l" t="t" r="r" b="b"/>
              <a:pathLst>
                <a:path w="3298" h="7784" extrusionOk="0">
                  <a:moveTo>
                    <a:pt x="454" y="0"/>
                  </a:moveTo>
                  <a:cubicBezTo>
                    <a:pt x="250" y="0"/>
                    <a:pt x="0" y="153"/>
                    <a:pt x="113" y="289"/>
                  </a:cubicBezTo>
                  <a:cubicBezTo>
                    <a:pt x="1695" y="2429"/>
                    <a:pt x="2595" y="5004"/>
                    <a:pt x="2719" y="7671"/>
                  </a:cubicBezTo>
                  <a:cubicBezTo>
                    <a:pt x="2719" y="7749"/>
                    <a:pt x="2795" y="7783"/>
                    <a:pt x="2891" y="7783"/>
                  </a:cubicBezTo>
                  <a:cubicBezTo>
                    <a:pt x="3062" y="7783"/>
                    <a:pt x="3297" y="7675"/>
                    <a:pt x="3277" y="7516"/>
                  </a:cubicBezTo>
                  <a:lnTo>
                    <a:pt x="3277" y="7485"/>
                  </a:lnTo>
                  <a:cubicBezTo>
                    <a:pt x="3153" y="4818"/>
                    <a:pt x="2223" y="2212"/>
                    <a:pt x="641" y="72"/>
                  </a:cubicBezTo>
                  <a:cubicBezTo>
                    <a:pt x="599" y="21"/>
                    <a:pt x="530" y="0"/>
                    <a:pt x="454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7" name="Google Shape;3944;p58"/>
            <p:cNvSpPr/>
            <p:nvPr/>
          </p:nvSpPr>
          <p:spPr>
            <a:xfrm>
              <a:off x="1432750" y="673050"/>
              <a:ext cx="123750" cy="167850"/>
            </a:xfrm>
            <a:custGeom>
              <a:avLst/>
              <a:gdLst/>
              <a:ahLst/>
              <a:cxnLst/>
              <a:rect l="l" t="t" r="r" b="b"/>
              <a:pathLst>
                <a:path w="4950" h="6714" extrusionOk="0">
                  <a:moveTo>
                    <a:pt x="462" y="0"/>
                  </a:moveTo>
                  <a:cubicBezTo>
                    <a:pt x="282" y="0"/>
                    <a:pt x="0" y="110"/>
                    <a:pt x="44" y="220"/>
                  </a:cubicBezTo>
                  <a:cubicBezTo>
                    <a:pt x="726" y="2856"/>
                    <a:pt x="1719" y="5493"/>
                    <a:pt x="4325" y="6703"/>
                  </a:cubicBezTo>
                  <a:cubicBezTo>
                    <a:pt x="4340" y="6710"/>
                    <a:pt x="4361" y="6714"/>
                    <a:pt x="4386" y="6714"/>
                  </a:cubicBezTo>
                  <a:cubicBezTo>
                    <a:pt x="4566" y="6714"/>
                    <a:pt x="4950" y="6536"/>
                    <a:pt x="4759" y="6455"/>
                  </a:cubicBezTo>
                  <a:cubicBezTo>
                    <a:pt x="2246" y="5276"/>
                    <a:pt x="1254" y="2608"/>
                    <a:pt x="602" y="65"/>
                  </a:cubicBezTo>
                  <a:cubicBezTo>
                    <a:pt x="593" y="19"/>
                    <a:pt x="536" y="0"/>
                    <a:pt x="46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8" name="Google Shape;3945;p58"/>
            <p:cNvSpPr/>
            <p:nvPr/>
          </p:nvSpPr>
          <p:spPr>
            <a:xfrm>
              <a:off x="752175" y="162500"/>
              <a:ext cx="466100" cy="358725"/>
            </a:xfrm>
            <a:custGeom>
              <a:avLst/>
              <a:gdLst/>
              <a:ahLst/>
              <a:cxnLst/>
              <a:rect l="l" t="t" r="r" b="b"/>
              <a:pathLst>
                <a:path w="18644" h="14349" extrusionOk="0">
                  <a:moveTo>
                    <a:pt x="10635" y="0"/>
                  </a:moveTo>
                  <a:cubicBezTo>
                    <a:pt x="10493" y="0"/>
                    <a:pt x="10351" y="14"/>
                    <a:pt x="10206" y="45"/>
                  </a:cubicBezTo>
                  <a:cubicBezTo>
                    <a:pt x="9098" y="255"/>
                    <a:pt x="8308" y="1477"/>
                    <a:pt x="7194" y="1477"/>
                  </a:cubicBezTo>
                  <a:cubicBezTo>
                    <a:pt x="7154" y="1477"/>
                    <a:pt x="7114" y="1475"/>
                    <a:pt x="7073" y="1472"/>
                  </a:cubicBezTo>
                  <a:cubicBezTo>
                    <a:pt x="6360" y="1441"/>
                    <a:pt x="5771" y="852"/>
                    <a:pt x="5057" y="758"/>
                  </a:cubicBezTo>
                  <a:cubicBezTo>
                    <a:pt x="4957" y="740"/>
                    <a:pt x="4859" y="732"/>
                    <a:pt x="4762" y="732"/>
                  </a:cubicBezTo>
                  <a:cubicBezTo>
                    <a:pt x="3687" y="732"/>
                    <a:pt x="2793" y="1766"/>
                    <a:pt x="1769" y="2278"/>
                  </a:cubicBezTo>
                  <a:cubicBezTo>
                    <a:pt x="1304" y="2465"/>
                    <a:pt x="838" y="2713"/>
                    <a:pt x="435" y="3023"/>
                  </a:cubicBezTo>
                  <a:cubicBezTo>
                    <a:pt x="63" y="3395"/>
                    <a:pt x="1" y="4109"/>
                    <a:pt x="435" y="4326"/>
                  </a:cubicBezTo>
                  <a:lnTo>
                    <a:pt x="311" y="3488"/>
                  </a:lnTo>
                  <a:lnTo>
                    <a:pt x="311" y="3488"/>
                  </a:lnTo>
                  <a:cubicBezTo>
                    <a:pt x="1087" y="6063"/>
                    <a:pt x="2110" y="8637"/>
                    <a:pt x="3847" y="10685"/>
                  </a:cubicBezTo>
                  <a:cubicBezTo>
                    <a:pt x="5584" y="12732"/>
                    <a:pt x="8128" y="14283"/>
                    <a:pt x="10796" y="14345"/>
                  </a:cubicBezTo>
                  <a:cubicBezTo>
                    <a:pt x="10861" y="14347"/>
                    <a:pt x="10927" y="14349"/>
                    <a:pt x="10992" y="14349"/>
                  </a:cubicBezTo>
                  <a:cubicBezTo>
                    <a:pt x="11702" y="14349"/>
                    <a:pt x="12407" y="14197"/>
                    <a:pt x="13060" y="13942"/>
                  </a:cubicBezTo>
                  <a:cubicBezTo>
                    <a:pt x="14084" y="13476"/>
                    <a:pt x="14952" y="12763"/>
                    <a:pt x="15573" y="11863"/>
                  </a:cubicBezTo>
                  <a:cubicBezTo>
                    <a:pt x="17558" y="9227"/>
                    <a:pt x="18178" y="5846"/>
                    <a:pt x="18520" y="2589"/>
                  </a:cubicBezTo>
                  <a:cubicBezTo>
                    <a:pt x="18644" y="2061"/>
                    <a:pt x="18582" y="1503"/>
                    <a:pt x="18333" y="1038"/>
                  </a:cubicBezTo>
                  <a:cubicBezTo>
                    <a:pt x="18015" y="561"/>
                    <a:pt x="17448" y="383"/>
                    <a:pt x="16862" y="383"/>
                  </a:cubicBezTo>
                  <a:cubicBezTo>
                    <a:pt x="16648" y="383"/>
                    <a:pt x="16432" y="407"/>
                    <a:pt x="16224" y="448"/>
                  </a:cubicBezTo>
                  <a:cubicBezTo>
                    <a:pt x="15480" y="603"/>
                    <a:pt x="14766" y="945"/>
                    <a:pt x="13991" y="945"/>
                  </a:cubicBezTo>
                  <a:cubicBezTo>
                    <a:pt x="12832" y="889"/>
                    <a:pt x="11772" y="0"/>
                    <a:pt x="10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29" name="Google Shape;3946;p58"/>
            <p:cNvSpPr/>
            <p:nvPr/>
          </p:nvSpPr>
          <p:spPr>
            <a:xfrm>
              <a:off x="1051525" y="153850"/>
              <a:ext cx="56475" cy="368100"/>
            </a:xfrm>
            <a:custGeom>
              <a:avLst/>
              <a:gdLst/>
              <a:ahLst/>
              <a:cxnLst/>
              <a:rect l="l" t="t" r="r" b="b"/>
              <a:pathLst>
                <a:path w="2259" h="14724" extrusionOk="0">
                  <a:moveTo>
                    <a:pt x="2185" y="1"/>
                  </a:moveTo>
                  <a:cubicBezTo>
                    <a:pt x="2115" y="1"/>
                    <a:pt x="2005" y="31"/>
                    <a:pt x="1986" y="50"/>
                  </a:cubicBezTo>
                  <a:cubicBezTo>
                    <a:pt x="1520" y="670"/>
                    <a:pt x="1644" y="1198"/>
                    <a:pt x="1675" y="1973"/>
                  </a:cubicBezTo>
                  <a:cubicBezTo>
                    <a:pt x="1675" y="3307"/>
                    <a:pt x="1675" y="4610"/>
                    <a:pt x="1551" y="5912"/>
                  </a:cubicBezTo>
                  <a:cubicBezTo>
                    <a:pt x="1334" y="8890"/>
                    <a:pt x="838" y="11806"/>
                    <a:pt x="0" y="14691"/>
                  </a:cubicBezTo>
                  <a:cubicBezTo>
                    <a:pt x="0" y="14713"/>
                    <a:pt x="35" y="14723"/>
                    <a:pt x="81" y="14723"/>
                  </a:cubicBezTo>
                  <a:cubicBezTo>
                    <a:pt x="163" y="14723"/>
                    <a:pt x="280" y="14689"/>
                    <a:pt x="280" y="14629"/>
                  </a:cubicBezTo>
                  <a:lnTo>
                    <a:pt x="311" y="14660"/>
                  </a:lnTo>
                  <a:cubicBezTo>
                    <a:pt x="931" y="12364"/>
                    <a:pt x="1396" y="10007"/>
                    <a:pt x="1675" y="7649"/>
                  </a:cubicBezTo>
                  <a:cubicBezTo>
                    <a:pt x="1800" y="6564"/>
                    <a:pt x="1893" y="5478"/>
                    <a:pt x="1924" y="4424"/>
                  </a:cubicBezTo>
                  <a:cubicBezTo>
                    <a:pt x="1955" y="3307"/>
                    <a:pt x="1582" y="949"/>
                    <a:pt x="2234" y="50"/>
                  </a:cubicBezTo>
                  <a:cubicBezTo>
                    <a:pt x="2258" y="13"/>
                    <a:pt x="2230" y="1"/>
                    <a:pt x="2185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0" name="Google Shape;3947;p58"/>
            <p:cNvSpPr/>
            <p:nvPr/>
          </p:nvSpPr>
          <p:spPr>
            <a:xfrm>
              <a:off x="1048500" y="160100"/>
              <a:ext cx="138750" cy="378775"/>
            </a:xfrm>
            <a:custGeom>
              <a:avLst/>
              <a:gdLst/>
              <a:ahLst/>
              <a:cxnLst/>
              <a:rect l="l" t="t" r="r" b="b"/>
              <a:pathLst>
                <a:path w="5550" h="15151" extrusionOk="0">
                  <a:moveTo>
                    <a:pt x="5472" y="0"/>
                  </a:moveTo>
                  <a:cubicBezTo>
                    <a:pt x="5397" y="0"/>
                    <a:pt x="5290" y="40"/>
                    <a:pt x="5271" y="79"/>
                  </a:cubicBezTo>
                  <a:cubicBezTo>
                    <a:pt x="4588" y="5414"/>
                    <a:pt x="3565" y="10874"/>
                    <a:pt x="28" y="15092"/>
                  </a:cubicBezTo>
                  <a:cubicBezTo>
                    <a:pt x="0" y="15134"/>
                    <a:pt x="42" y="15151"/>
                    <a:pt x="102" y="15151"/>
                  </a:cubicBezTo>
                  <a:cubicBezTo>
                    <a:pt x="174" y="15151"/>
                    <a:pt x="274" y="15126"/>
                    <a:pt x="308" y="15092"/>
                  </a:cubicBezTo>
                  <a:cubicBezTo>
                    <a:pt x="3844" y="10843"/>
                    <a:pt x="4867" y="5383"/>
                    <a:pt x="5550" y="48"/>
                  </a:cubicBezTo>
                  <a:cubicBezTo>
                    <a:pt x="5550" y="14"/>
                    <a:pt x="5516" y="0"/>
                    <a:pt x="547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1" name="Google Shape;3948;p58"/>
            <p:cNvSpPr/>
            <p:nvPr/>
          </p:nvSpPr>
          <p:spPr>
            <a:xfrm>
              <a:off x="1004475" y="129925"/>
              <a:ext cx="49100" cy="402975"/>
            </a:xfrm>
            <a:custGeom>
              <a:avLst/>
              <a:gdLst/>
              <a:ahLst/>
              <a:cxnLst/>
              <a:rect l="l" t="t" r="r" b="b"/>
              <a:pathLst>
                <a:path w="1964" h="16119" extrusionOk="0">
                  <a:moveTo>
                    <a:pt x="207" y="0"/>
                  </a:moveTo>
                  <a:cubicBezTo>
                    <a:pt x="118" y="0"/>
                    <a:pt x="1" y="56"/>
                    <a:pt x="21" y="138"/>
                  </a:cubicBezTo>
                  <a:cubicBezTo>
                    <a:pt x="1355" y="5349"/>
                    <a:pt x="704" y="10778"/>
                    <a:pt x="1665" y="16051"/>
                  </a:cubicBezTo>
                  <a:cubicBezTo>
                    <a:pt x="1665" y="16098"/>
                    <a:pt x="1711" y="16119"/>
                    <a:pt x="1765" y="16119"/>
                  </a:cubicBezTo>
                  <a:cubicBezTo>
                    <a:pt x="1852" y="16119"/>
                    <a:pt x="1964" y="16066"/>
                    <a:pt x="1944" y="15989"/>
                  </a:cubicBezTo>
                  <a:cubicBezTo>
                    <a:pt x="983" y="10716"/>
                    <a:pt x="1665" y="5256"/>
                    <a:pt x="300" y="45"/>
                  </a:cubicBezTo>
                  <a:cubicBezTo>
                    <a:pt x="290" y="14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2" name="Google Shape;3949;p58"/>
            <p:cNvSpPr/>
            <p:nvPr/>
          </p:nvSpPr>
          <p:spPr>
            <a:xfrm>
              <a:off x="944500" y="146575"/>
              <a:ext cx="101050" cy="383925"/>
            </a:xfrm>
            <a:custGeom>
              <a:avLst/>
              <a:gdLst/>
              <a:ahLst/>
              <a:cxnLst/>
              <a:rect l="l" t="t" r="r" b="b"/>
              <a:pathLst>
                <a:path w="4042" h="15357" extrusionOk="0">
                  <a:moveTo>
                    <a:pt x="193" y="1"/>
                  </a:moveTo>
                  <a:cubicBezTo>
                    <a:pt x="105" y="1"/>
                    <a:pt x="1" y="52"/>
                    <a:pt x="1" y="124"/>
                  </a:cubicBezTo>
                  <a:cubicBezTo>
                    <a:pt x="94" y="2915"/>
                    <a:pt x="466" y="5676"/>
                    <a:pt x="1086" y="8406"/>
                  </a:cubicBezTo>
                  <a:cubicBezTo>
                    <a:pt x="1614" y="10577"/>
                    <a:pt x="2110" y="13617"/>
                    <a:pt x="3723" y="15323"/>
                  </a:cubicBezTo>
                  <a:cubicBezTo>
                    <a:pt x="3739" y="15346"/>
                    <a:pt x="3768" y="15356"/>
                    <a:pt x="3801" y="15356"/>
                  </a:cubicBezTo>
                  <a:cubicBezTo>
                    <a:pt x="3901" y="15356"/>
                    <a:pt x="4041" y="15269"/>
                    <a:pt x="3971" y="15199"/>
                  </a:cubicBezTo>
                  <a:cubicBezTo>
                    <a:pt x="2420" y="13555"/>
                    <a:pt x="1862" y="10453"/>
                    <a:pt x="1366" y="8313"/>
                  </a:cubicBezTo>
                  <a:cubicBezTo>
                    <a:pt x="745" y="5614"/>
                    <a:pt x="373" y="2853"/>
                    <a:pt x="311" y="93"/>
                  </a:cubicBezTo>
                  <a:cubicBezTo>
                    <a:pt x="311" y="27"/>
                    <a:pt x="256" y="1"/>
                    <a:pt x="1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3" name="Google Shape;3950;p58"/>
            <p:cNvSpPr/>
            <p:nvPr/>
          </p:nvSpPr>
          <p:spPr>
            <a:xfrm>
              <a:off x="851450" y="150575"/>
              <a:ext cx="180025" cy="374875"/>
            </a:xfrm>
            <a:custGeom>
              <a:avLst/>
              <a:gdLst/>
              <a:ahLst/>
              <a:cxnLst/>
              <a:rect l="l" t="t" r="r" b="b"/>
              <a:pathLst>
                <a:path w="7201" h="14995" extrusionOk="0">
                  <a:moveTo>
                    <a:pt x="7197" y="14884"/>
                  </a:moveTo>
                  <a:lnTo>
                    <a:pt x="7197" y="14898"/>
                  </a:lnTo>
                  <a:lnTo>
                    <a:pt x="7197" y="14898"/>
                  </a:lnTo>
                  <a:cubicBezTo>
                    <a:pt x="7200" y="14893"/>
                    <a:pt x="7201" y="14888"/>
                    <a:pt x="7197" y="14884"/>
                  </a:cubicBezTo>
                  <a:close/>
                  <a:moveTo>
                    <a:pt x="222" y="0"/>
                  </a:moveTo>
                  <a:cubicBezTo>
                    <a:pt x="140" y="0"/>
                    <a:pt x="0" y="44"/>
                    <a:pt x="0" y="88"/>
                  </a:cubicBezTo>
                  <a:cubicBezTo>
                    <a:pt x="280" y="5795"/>
                    <a:pt x="1831" y="11720"/>
                    <a:pt x="6918" y="14977"/>
                  </a:cubicBezTo>
                  <a:cubicBezTo>
                    <a:pt x="6930" y="14989"/>
                    <a:pt x="6949" y="14994"/>
                    <a:pt x="6972" y="14994"/>
                  </a:cubicBezTo>
                  <a:cubicBezTo>
                    <a:pt x="7044" y="14994"/>
                    <a:pt x="7153" y="14944"/>
                    <a:pt x="7188" y="14909"/>
                  </a:cubicBezTo>
                  <a:lnTo>
                    <a:pt x="7188" y="14909"/>
                  </a:lnTo>
                  <a:cubicBezTo>
                    <a:pt x="7191" y="14911"/>
                    <a:pt x="7194" y="14913"/>
                    <a:pt x="7197" y="14915"/>
                  </a:cubicBezTo>
                  <a:lnTo>
                    <a:pt x="7197" y="14898"/>
                  </a:lnTo>
                  <a:lnTo>
                    <a:pt x="7197" y="14898"/>
                  </a:lnTo>
                  <a:cubicBezTo>
                    <a:pt x="7195" y="14902"/>
                    <a:pt x="7192" y="14905"/>
                    <a:pt x="7188" y="14909"/>
                  </a:cubicBezTo>
                  <a:lnTo>
                    <a:pt x="7188" y="14909"/>
                  </a:lnTo>
                  <a:cubicBezTo>
                    <a:pt x="2108" y="11651"/>
                    <a:pt x="559" y="5730"/>
                    <a:pt x="280" y="26"/>
                  </a:cubicBezTo>
                  <a:cubicBezTo>
                    <a:pt x="280" y="8"/>
                    <a:pt x="256" y="0"/>
                    <a:pt x="22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oogle Shape;3923;p58"/>
          <p:cNvGrpSpPr/>
          <p:nvPr/>
        </p:nvGrpSpPr>
        <p:grpSpPr>
          <a:xfrm rot="1290381">
            <a:off x="5646993" y="2899972"/>
            <a:ext cx="1612460" cy="2344505"/>
            <a:chOff x="752175" y="129925"/>
            <a:chExt cx="889525" cy="1423700"/>
          </a:xfrm>
        </p:grpSpPr>
        <p:sp>
          <p:nvSpPr>
            <p:cNvPr id="35" name="Google Shape;3924;p58"/>
            <p:cNvSpPr/>
            <p:nvPr/>
          </p:nvSpPr>
          <p:spPr>
            <a:xfrm>
              <a:off x="889450" y="770625"/>
              <a:ext cx="208625" cy="82850"/>
            </a:xfrm>
            <a:custGeom>
              <a:avLst/>
              <a:gdLst/>
              <a:ahLst/>
              <a:cxnLst/>
              <a:rect l="l" t="t" r="r" b="b"/>
              <a:pathLst>
                <a:path w="8345" h="3314" extrusionOk="0">
                  <a:moveTo>
                    <a:pt x="3506" y="0"/>
                  </a:moveTo>
                  <a:cubicBezTo>
                    <a:pt x="3141" y="0"/>
                    <a:pt x="2777" y="24"/>
                    <a:pt x="2420" y="70"/>
                  </a:cubicBezTo>
                  <a:cubicBezTo>
                    <a:pt x="1675" y="163"/>
                    <a:pt x="1024" y="504"/>
                    <a:pt x="497" y="1032"/>
                  </a:cubicBezTo>
                  <a:cubicBezTo>
                    <a:pt x="124" y="1373"/>
                    <a:pt x="0" y="1931"/>
                    <a:pt x="155" y="2428"/>
                  </a:cubicBezTo>
                  <a:cubicBezTo>
                    <a:pt x="435" y="2986"/>
                    <a:pt x="1086" y="3141"/>
                    <a:pt x="1706" y="3203"/>
                  </a:cubicBezTo>
                  <a:cubicBezTo>
                    <a:pt x="2348" y="3286"/>
                    <a:pt x="2989" y="3313"/>
                    <a:pt x="3630" y="3313"/>
                  </a:cubicBezTo>
                  <a:cubicBezTo>
                    <a:pt x="3950" y="3313"/>
                    <a:pt x="4271" y="3306"/>
                    <a:pt x="4591" y="3296"/>
                  </a:cubicBezTo>
                  <a:cubicBezTo>
                    <a:pt x="5026" y="3265"/>
                    <a:pt x="5491" y="3234"/>
                    <a:pt x="5925" y="3141"/>
                  </a:cubicBezTo>
                  <a:cubicBezTo>
                    <a:pt x="6794" y="2955"/>
                    <a:pt x="7631" y="2552"/>
                    <a:pt x="8345" y="1993"/>
                  </a:cubicBezTo>
                  <a:lnTo>
                    <a:pt x="8314" y="970"/>
                  </a:lnTo>
                  <a:cubicBezTo>
                    <a:pt x="7197" y="318"/>
                    <a:pt x="5863" y="194"/>
                    <a:pt x="4591" y="70"/>
                  </a:cubicBezTo>
                  <a:cubicBezTo>
                    <a:pt x="4235" y="24"/>
                    <a:pt x="3870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6" name="Google Shape;3925;p58"/>
            <p:cNvSpPr/>
            <p:nvPr/>
          </p:nvSpPr>
          <p:spPr>
            <a:xfrm>
              <a:off x="1126750" y="889975"/>
              <a:ext cx="131850" cy="81800"/>
            </a:xfrm>
            <a:custGeom>
              <a:avLst/>
              <a:gdLst/>
              <a:ahLst/>
              <a:cxnLst/>
              <a:rect l="l" t="t" r="r" b="b"/>
              <a:pathLst>
                <a:path w="5274" h="3272" extrusionOk="0">
                  <a:moveTo>
                    <a:pt x="4305" y="1"/>
                  </a:moveTo>
                  <a:cubicBezTo>
                    <a:pt x="4203" y="1"/>
                    <a:pt x="4101" y="15"/>
                    <a:pt x="4002" y="42"/>
                  </a:cubicBezTo>
                  <a:cubicBezTo>
                    <a:pt x="2575" y="197"/>
                    <a:pt x="1210" y="662"/>
                    <a:pt x="0" y="1438"/>
                  </a:cubicBezTo>
                  <a:lnTo>
                    <a:pt x="466" y="2648"/>
                  </a:lnTo>
                  <a:cubicBezTo>
                    <a:pt x="939" y="3056"/>
                    <a:pt x="1547" y="3271"/>
                    <a:pt x="2154" y="3271"/>
                  </a:cubicBezTo>
                  <a:cubicBezTo>
                    <a:pt x="2423" y="3271"/>
                    <a:pt x="2691" y="3229"/>
                    <a:pt x="2947" y="3144"/>
                  </a:cubicBezTo>
                  <a:cubicBezTo>
                    <a:pt x="3816" y="2834"/>
                    <a:pt x="4498" y="2244"/>
                    <a:pt x="4932" y="1438"/>
                  </a:cubicBezTo>
                  <a:cubicBezTo>
                    <a:pt x="5118" y="1066"/>
                    <a:pt x="5274" y="569"/>
                    <a:pt x="4994" y="259"/>
                  </a:cubicBezTo>
                  <a:cubicBezTo>
                    <a:pt x="4797" y="83"/>
                    <a:pt x="4552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7" name="Google Shape;3926;p58"/>
            <p:cNvSpPr/>
            <p:nvPr/>
          </p:nvSpPr>
          <p:spPr>
            <a:xfrm>
              <a:off x="1275650" y="1035900"/>
              <a:ext cx="131850" cy="82150"/>
            </a:xfrm>
            <a:custGeom>
              <a:avLst/>
              <a:gdLst/>
              <a:ahLst/>
              <a:cxnLst/>
              <a:rect l="l" t="t" r="r" b="b"/>
              <a:pathLst>
                <a:path w="5274" h="3286" extrusionOk="0">
                  <a:moveTo>
                    <a:pt x="4273" y="1"/>
                  </a:moveTo>
                  <a:cubicBezTo>
                    <a:pt x="4182" y="1"/>
                    <a:pt x="4091" y="12"/>
                    <a:pt x="4002" y="37"/>
                  </a:cubicBezTo>
                  <a:cubicBezTo>
                    <a:pt x="2575" y="192"/>
                    <a:pt x="1210" y="688"/>
                    <a:pt x="0" y="1432"/>
                  </a:cubicBezTo>
                  <a:lnTo>
                    <a:pt x="465" y="2642"/>
                  </a:lnTo>
                  <a:cubicBezTo>
                    <a:pt x="930" y="3065"/>
                    <a:pt x="1524" y="3286"/>
                    <a:pt x="2121" y="3286"/>
                  </a:cubicBezTo>
                  <a:cubicBezTo>
                    <a:pt x="2400" y="3286"/>
                    <a:pt x="2680" y="3237"/>
                    <a:pt x="2947" y="3139"/>
                  </a:cubicBezTo>
                  <a:cubicBezTo>
                    <a:pt x="3784" y="2859"/>
                    <a:pt x="4498" y="2239"/>
                    <a:pt x="4901" y="1463"/>
                  </a:cubicBezTo>
                  <a:cubicBezTo>
                    <a:pt x="5118" y="1091"/>
                    <a:pt x="5273" y="595"/>
                    <a:pt x="4994" y="254"/>
                  </a:cubicBezTo>
                  <a:cubicBezTo>
                    <a:pt x="4788" y="93"/>
                    <a:pt x="4531" y="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8" name="Google Shape;3927;p58"/>
            <p:cNvSpPr/>
            <p:nvPr/>
          </p:nvSpPr>
          <p:spPr>
            <a:xfrm>
              <a:off x="1242300" y="1218175"/>
              <a:ext cx="262125" cy="151900"/>
            </a:xfrm>
            <a:custGeom>
              <a:avLst/>
              <a:gdLst/>
              <a:ahLst/>
              <a:cxnLst/>
              <a:rect l="l" t="t" r="r" b="b"/>
              <a:pathLst>
                <a:path w="10485" h="6076" extrusionOk="0">
                  <a:moveTo>
                    <a:pt x="5460" y="0"/>
                  </a:moveTo>
                  <a:cubicBezTo>
                    <a:pt x="4650" y="0"/>
                    <a:pt x="3837" y="206"/>
                    <a:pt x="3102" y="624"/>
                  </a:cubicBezTo>
                  <a:cubicBezTo>
                    <a:pt x="2016" y="1121"/>
                    <a:pt x="1055" y="1772"/>
                    <a:pt x="0" y="2300"/>
                  </a:cubicBezTo>
                  <a:lnTo>
                    <a:pt x="0" y="2579"/>
                  </a:lnTo>
                  <a:cubicBezTo>
                    <a:pt x="1086" y="4068"/>
                    <a:pt x="2916" y="4781"/>
                    <a:pt x="4653" y="5401"/>
                  </a:cubicBezTo>
                  <a:cubicBezTo>
                    <a:pt x="5548" y="5727"/>
                    <a:pt x="6490" y="6076"/>
                    <a:pt x="7438" y="6076"/>
                  </a:cubicBezTo>
                  <a:cubicBezTo>
                    <a:pt x="7574" y="6076"/>
                    <a:pt x="7711" y="6068"/>
                    <a:pt x="7848" y="6053"/>
                  </a:cubicBezTo>
                  <a:cubicBezTo>
                    <a:pt x="8934" y="5960"/>
                    <a:pt x="10050" y="5308"/>
                    <a:pt x="10268" y="4192"/>
                  </a:cubicBezTo>
                  <a:cubicBezTo>
                    <a:pt x="10485" y="3044"/>
                    <a:pt x="9616" y="1989"/>
                    <a:pt x="8717" y="1276"/>
                  </a:cubicBezTo>
                  <a:cubicBezTo>
                    <a:pt x="7799" y="432"/>
                    <a:pt x="6632" y="0"/>
                    <a:pt x="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39" name="Google Shape;3928;p58"/>
            <p:cNvSpPr/>
            <p:nvPr/>
          </p:nvSpPr>
          <p:spPr>
            <a:xfrm>
              <a:off x="1175250" y="781350"/>
              <a:ext cx="200550" cy="772275"/>
            </a:xfrm>
            <a:custGeom>
              <a:avLst/>
              <a:gdLst/>
              <a:ahLst/>
              <a:cxnLst/>
              <a:rect l="l" t="t" r="r" b="b"/>
              <a:pathLst>
                <a:path w="8022" h="30891" extrusionOk="0">
                  <a:moveTo>
                    <a:pt x="7472" y="1"/>
                  </a:moveTo>
                  <a:cubicBezTo>
                    <a:pt x="7206" y="1"/>
                    <a:pt x="6913" y="116"/>
                    <a:pt x="6839" y="323"/>
                  </a:cubicBezTo>
                  <a:lnTo>
                    <a:pt x="6870" y="323"/>
                  </a:lnTo>
                  <a:cubicBezTo>
                    <a:pt x="5350" y="4914"/>
                    <a:pt x="4233" y="9629"/>
                    <a:pt x="3116" y="14344"/>
                  </a:cubicBezTo>
                  <a:cubicBezTo>
                    <a:pt x="1876" y="19648"/>
                    <a:pt x="480" y="25077"/>
                    <a:pt x="15" y="30536"/>
                  </a:cubicBezTo>
                  <a:cubicBezTo>
                    <a:pt x="1" y="30783"/>
                    <a:pt x="218" y="30891"/>
                    <a:pt x="467" y="30891"/>
                  </a:cubicBezTo>
                  <a:cubicBezTo>
                    <a:pt x="780" y="30891"/>
                    <a:pt x="1145" y="30720"/>
                    <a:pt x="1162" y="30443"/>
                  </a:cubicBezTo>
                  <a:cubicBezTo>
                    <a:pt x="1597" y="25170"/>
                    <a:pt x="2930" y="19866"/>
                    <a:pt x="4140" y="14716"/>
                  </a:cubicBezTo>
                  <a:cubicBezTo>
                    <a:pt x="5257" y="9939"/>
                    <a:pt x="6373" y="5100"/>
                    <a:pt x="7924" y="448"/>
                  </a:cubicBezTo>
                  <a:cubicBezTo>
                    <a:pt x="8022" y="139"/>
                    <a:pt x="7763" y="1"/>
                    <a:pt x="7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0" name="Google Shape;3929;p58"/>
            <p:cNvSpPr/>
            <p:nvPr/>
          </p:nvSpPr>
          <p:spPr>
            <a:xfrm>
              <a:off x="992900" y="374550"/>
              <a:ext cx="212425" cy="1178375"/>
            </a:xfrm>
            <a:custGeom>
              <a:avLst/>
              <a:gdLst/>
              <a:ahLst/>
              <a:cxnLst/>
              <a:rect l="l" t="t" r="r" b="b"/>
              <a:pathLst>
                <a:path w="8497" h="47135" extrusionOk="0">
                  <a:moveTo>
                    <a:pt x="799" y="1"/>
                  </a:moveTo>
                  <a:cubicBezTo>
                    <a:pt x="445" y="1"/>
                    <a:pt x="0" y="225"/>
                    <a:pt x="81" y="528"/>
                  </a:cubicBezTo>
                  <a:cubicBezTo>
                    <a:pt x="3989" y="15727"/>
                    <a:pt x="6409" y="31268"/>
                    <a:pt x="7340" y="46932"/>
                  </a:cubicBezTo>
                  <a:cubicBezTo>
                    <a:pt x="7350" y="47074"/>
                    <a:pt x="7498" y="47135"/>
                    <a:pt x="7683" y="47135"/>
                  </a:cubicBezTo>
                  <a:cubicBezTo>
                    <a:pt x="8026" y="47135"/>
                    <a:pt x="8497" y="46924"/>
                    <a:pt x="8456" y="46622"/>
                  </a:cubicBezTo>
                  <a:cubicBezTo>
                    <a:pt x="7526" y="30957"/>
                    <a:pt x="5106" y="15417"/>
                    <a:pt x="1198" y="217"/>
                  </a:cubicBezTo>
                  <a:cubicBezTo>
                    <a:pt x="1154" y="66"/>
                    <a:pt x="9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1" name="Google Shape;3930;p58"/>
            <p:cNvSpPr/>
            <p:nvPr/>
          </p:nvSpPr>
          <p:spPr>
            <a:xfrm>
              <a:off x="1183350" y="444925"/>
              <a:ext cx="458350" cy="411100"/>
            </a:xfrm>
            <a:custGeom>
              <a:avLst/>
              <a:gdLst/>
              <a:ahLst/>
              <a:cxnLst/>
              <a:rect l="l" t="t" r="r" b="b"/>
              <a:pathLst>
                <a:path w="18334" h="16444" extrusionOk="0">
                  <a:moveTo>
                    <a:pt x="7724" y="0"/>
                  </a:moveTo>
                  <a:cubicBezTo>
                    <a:pt x="6389" y="0"/>
                    <a:pt x="4964" y="349"/>
                    <a:pt x="4250" y="1435"/>
                  </a:cubicBezTo>
                  <a:cubicBezTo>
                    <a:pt x="4140" y="1595"/>
                    <a:pt x="4044" y="1774"/>
                    <a:pt x="3949" y="1954"/>
                  </a:cubicBezTo>
                  <a:lnTo>
                    <a:pt x="3949" y="1954"/>
                  </a:lnTo>
                  <a:cubicBezTo>
                    <a:pt x="1910" y="3337"/>
                    <a:pt x="599" y="5656"/>
                    <a:pt x="187" y="8073"/>
                  </a:cubicBezTo>
                  <a:cubicBezTo>
                    <a:pt x="32" y="8941"/>
                    <a:pt x="1" y="9965"/>
                    <a:pt x="590" y="10648"/>
                  </a:cubicBezTo>
                  <a:cubicBezTo>
                    <a:pt x="962" y="11020"/>
                    <a:pt x="1459" y="11268"/>
                    <a:pt x="1862" y="11640"/>
                  </a:cubicBezTo>
                  <a:cubicBezTo>
                    <a:pt x="2482" y="12230"/>
                    <a:pt x="2730" y="13129"/>
                    <a:pt x="3196" y="13874"/>
                  </a:cubicBezTo>
                  <a:cubicBezTo>
                    <a:pt x="4561" y="16014"/>
                    <a:pt x="7538" y="16324"/>
                    <a:pt x="10082" y="16417"/>
                  </a:cubicBezTo>
                  <a:cubicBezTo>
                    <a:pt x="10420" y="16431"/>
                    <a:pt x="10766" y="16444"/>
                    <a:pt x="11113" y="16444"/>
                  </a:cubicBezTo>
                  <a:cubicBezTo>
                    <a:pt x="12295" y="16444"/>
                    <a:pt x="13490" y="16299"/>
                    <a:pt x="14425" y="15580"/>
                  </a:cubicBezTo>
                  <a:cubicBezTo>
                    <a:pt x="14983" y="15114"/>
                    <a:pt x="15479" y="14556"/>
                    <a:pt x="15852" y="13936"/>
                  </a:cubicBezTo>
                  <a:cubicBezTo>
                    <a:pt x="16379" y="13191"/>
                    <a:pt x="16844" y="12385"/>
                    <a:pt x="17216" y="11547"/>
                  </a:cubicBezTo>
                  <a:cubicBezTo>
                    <a:pt x="18333" y="8879"/>
                    <a:pt x="17620" y="5622"/>
                    <a:pt x="15728" y="3451"/>
                  </a:cubicBezTo>
                  <a:cubicBezTo>
                    <a:pt x="13866" y="1249"/>
                    <a:pt x="10951" y="101"/>
                    <a:pt x="8066" y="8"/>
                  </a:cubicBezTo>
                  <a:cubicBezTo>
                    <a:pt x="7953" y="3"/>
                    <a:pt x="7839" y="0"/>
                    <a:pt x="7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2" name="Google Shape;3931;p58"/>
            <p:cNvSpPr/>
            <p:nvPr/>
          </p:nvSpPr>
          <p:spPr>
            <a:xfrm>
              <a:off x="1352400" y="596025"/>
              <a:ext cx="124125" cy="106425"/>
            </a:xfrm>
            <a:custGeom>
              <a:avLst/>
              <a:gdLst/>
              <a:ahLst/>
              <a:cxnLst/>
              <a:rect l="l" t="t" r="r" b="b"/>
              <a:pathLst>
                <a:path w="4965" h="4257" extrusionOk="0">
                  <a:moveTo>
                    <a:pt x="2486" y="0"/>
                  </a:moveTo>
                  <a:cubicBezTo>
                    <a:pt x="2055" y="0"/>
                    <a:pt x="1650" y="273"/>
                    <a:pt x="1056" y="478"/>
                  </a:cubicBezTo>
                  <a:cubicBezTo>
                    <a:pt x="776" y="540"/>
                    <a:pt x="528" y="695"/>
                    <a:pt x="342" y="912"/>
                  </a:cubicBezTo>
                  <a:cubicBezTo>
                    <a:pt x="63" y="1316"/>
                    <a:pt x="1" y="1812"/>
                    <a:pt x="187" y="2246"/>
                  </a:cubicBezTo>
                  <a:cubicBezTo>
                    <a:pt x="404" y="2960"/>
                    <a:pt x="900" y="3580"/>
                    <a:pt x="1552" y="3921"/>
                  </a:cubicBezTo>
                  <a:cubicBezTo>
                    <a:pt x="1943" y="4144"/>
                    <a:pt x="2389" y="4256"/>
                    <a:pt x="2838" y="4256"/>
                  </a:cubicBezTo>
                  <a:cubicBezTo>
                    <a:pt x="3138" y="4256"/>
                    <a:pt x="3438" y="4207"/>
                    <a:pt x="3723" y="4107"/>
                  </a:cubicBezTo>
                  <a:cubicBezTo>
                    <a:pt x="3909" y="4076"/>
                    <a:pt x="4064" y="3983"/>
                    <a:pt x="4220" y="3859"/>
                  </a:cubicBezTo>
                  <a:cubicBezTo>
                    <a:pt x="4344" y="3735"/>
                    <a:pt x="4468" y="3580"/>
                    <a:pt x="4530" y="3425"/>
                  </a:cubicBezTo>
                  <a:cubicBezTo>
                    <a:pt x="4902" y="2835"/>
                    <a:pt x="4964" y="2091"/>
                    <a:pt x="4778" y="1409"/>
                  </a:cubicBezTo>
                  <a:cubicBezTo>
                    <a:pt x="4561" y="757"/>
                    <a:pt x="3940" y="292"/>
                    <a:pt x="3227" y="261"/>
                  </a:cubicBezTo>
                  <a:lnTo>
                    <a:pt x="3196" y="261"/>
                  </a:lnTo>
                  <a:cubicBezTo>
                    <a:pt x="2933" y="72"/>
                    <a:pt x="2706" y="0"/>
                    <a:pt x="2486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3" name="Google Shape;3932;p58"/>
            <p:cNvSpPr/>
            <p:nvPr/>
          </p:nvSpPr>
          <p:spPr>
            <a:xfrm>
              <a:off x="1409550" y="452250"/>
              <a:ext cx="60750" cy="172375"/>
            </a:xfrm>
            <a:custGeom>
              <a:avLst/>
              <a:gdLst/>
              <a:ahLst/>
              <a:cxnLst/>
              <a:rect l="l" t="t" r="r" b="b"/>
              <a:pathLst>
                <a:path w="2430" h="6895" extrusionOk="0">
                  <a:moveTo>
                    <a:pt x="2336" y="1"/>
                  </a:moveTo>
                  <a:cubicBezTo>
                    <a:pt x="2183" y="1"/>
                    <a:pt x="1894" y="58"/>
                    <a:pt x="1872" y="149"/>
                  </a:cubicBezTo>
                  <a:cubicBezTo>
                    <a:pt x="1623" y="2476"/>
                    <a:pt x="972" y="4740"/>
                    <a:pt x="10" y="6849"/>
                  </a:cubicBezTo>
                  <a:cubicBezTo>
                    <a:pt x="0" y="6880"/>
                    <a:pt x="52" y="6894"/>
                    <a:pt x="128" y="6894"/>
                  </a:cubicBezTo>
                  <a:cubicBezTo>
                    <a:pt x="279" y="6894"/>
                    <a:pt x="527" y="6839"/>
                    <a:pt x="569" y="6756"/>
                  </a:cubicBezTo>
                  <a:cubicBezTo>
                    <a:pt x="1530" y="4616"/>
                    <a:pt x="2182" y="2352"/>
                    <a:pt x="2430" y="25"/>
                  </a:cubicBezTo>
                  <a:cubicBezTo>
                    <a:pt x="2430" y="9"/>
                    <a:pt x="2392" y="1"/>
                    <a:pt x="2336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4" name="Google Shape;3933;p58"/>
            <p:cNvSpPr/>
            <p:nvPr/>
          </p:nvSpPr>
          <p:spPr>
            <a:xfrm>
              <a:off x="1424600" y="480875"/>
              <a:ext cx="136750" cy="144425"/>
            </a:xfrm>
            <a:custGeom>
              <a:avLst/>
              <a:gdLst/>
              <a:ahLst/>
              <a:cxnLst/>
              <a:rect l="l" t="t" r="r" b="b"/>
              <a:pathLst>
                <a:path w="5470" h="5777" extrusionOk="0">
                  <a:moveTo>
                    <a:pt x="5252" y="1"/>
                  </a:moveTo>
                  <a:cubicBezTo>
                    <a:pt x="5114" y="1"/>
                    <a:pt x="4932" y="55"/>
                    <a:pt x="4868" y="152"/>
                  </a:cubicBezTo>
                  <a:cubicBezTo>
                    <a:pt x="3596" y="2199"/>
                    <a:pt x="2014" y="4060"/>
                    <a:pt x="153" y="5580"/>
                  </a:cubicBezTo>
                  <a:cubicBezTo>
                    <a:pt x="0" y="5714"/>
                    <a:pt x="153" y="5777"/>
                    <a:pt x="329" y="5777"/>
                  </a:cubicBezTo>
                  <a:cubicBezTo>
                    <a:pt x="439" y="5777"/>
                    <a:pt x="558" y="5752"/>
                    <a:pt x="618" y="5704"/>
                  </a:cubicBezTo>
                  <a:lnTo>
                    <a:pt x="618" y="5673"/>
                  </a:lnTo>
                  <a:cubicBezTo>
                    <a:pt x="2479" y="4091"/>
                    <a:pt x="4092" y="2230"/>
                    <a:pt x="5395" y="152"/>
                  </a:cubicBezTo>
                  <a:cubicBezTo>
                    <a:pt x="5470" y="48"/>
                    <a:pt x="5379" y="1"/>
                    <a:pt x="525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5" name="Google Shape;3934;p58"/>
            <p:cNvSpPr/>
            <p:nvPr/>
          </p:nvSpPr>
          <p:spPr>
            <a:xfrm>
              <a:off x="1438600" y="551750"/>
              <a:ext cx="182975" cy="87975"/>
            </a:xfrm>
            <a:custGeom>
              <a:avLst/>
              <a:gdLst/>
              <a:ahLst/>
              <a:cxnLst/>
              <a:rect l="l" t="t" r="r" b="b"/>
              <a:pathLst>
                <a:path w="7319" h="3519" extrusionOk="0">
                  <a:moveTo>
                    <a:pt x="7209" y="1"/>
                  </a:moveTo>
                  <a:cubicBezTo>
                    <a:pt x="7078" y="1"/>
                    <a:pt x="6839" y="48"/>
                    <a:pt x="6758" y="109"/>
                  </a:cubicBezTo>
                  <a:cubicBezTo>
                    <a:pt x="4897" y="1660"/>
                    <a:pt x="2664" y="2776"/>
                    <a:pt x="306" y="3366"/>
                  </a:cubicBezTo>
                  <a:cubicBezTo>
                    <a:pt x="41" y="3414"/>
                    <a:pt x="1" y="3519"/>
                    <a:pt x="157" y="3519"/>
                  </a:cubicBezTo>
                  <a:cubicBezTo>
                    <a:pt x="202" y="3519"/>
                    <a:pt x="262" y="3510"/>
                    <a:pt x="337" y="3490"/>
                  </a:cubicBezTo>
                  <a:cubicBezTo>
                    <a:pt x="2881" y="2900"/>
                    <a:pt x="5269" y="1722"/>
                    <a:pt x="7286" y="47"/>
                  </a:cubicBezTo>
                  <a:cubicBezTo>
                    <a:pt x="7318" y="14"/>
                    <a:pt x="7279" y="1"/>
                    <a:pt x="7209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6" name="Google Shape;3935;p58"/>
            <p:cNvSpPr/>
            <p:nvPr/>
          </p:nvSpPr>
          <p:spPr>
            <a:xfrm>
              <a:off x="1444700" y="648050"/>
              <a:ext cx="193850" cy="22750"/>
            </a:xfrm>
            <a:custGeom>
              <a:avLst/>
              <a:gdLst/>
              <a:ahLst/>
              <a:cxnLst/>
              <a:rect l="l" t="t" r="r" b="b"/>
              <a:pathLst>
                <a:path w="7754" h="910" extrusionOk="0">
                  <a:moveTo>
                    <a:pt x="7615" y="0"/>
                  </a:moveTo>
                  <a:cubicBezTo>
                    <a:pt x="7490" y="0"/>
                    <a:pt x="7281" y="36"/>
                    <a:pt x="7228" y="72"/>
                  </a:cubicBezTo>
                  <a:cubicBezTo>
                    <a:pt x="6446" y="497"/>
                    <a:pt x="5402" y="662"/>
                    <a:pt x="4324" y="662"/>
                  </a:cubicBezTo>
                  <a:cubicBezTo>
                    <a:pt x="2964" y="662"/>
                    <a:pt x="1548" y="401"/>
                    <a:pt x="528" y="72"/>
                  </a:cubicBezTo>
                  <a:cubicBezTo>
                    <a:pt x="341" y="72"/>
                    <a:pt x="155" y="134"/>
                    <a:pt x="0" y="258"/>
                  </a:cubicBezTo>
                  <a:cubicBezTo>
                    <a:pt x="1166" y="652"/>
                    <a:pt x="2547" y="910"/>
                    <a:pt x="3917" y="910"/>
                  </a:cubicBezTo>
                  <a:cubicBezTo>
                    <a:pt x="5245" y="910"/>
                    <a:pt x="6563" y="667"/>
                    <a:pt x="7662" y="72"/>
                  </a:cubicBezTo>
                  <a:cubicBezTo>
                    <a:pt x="7754" y="20"/>
                    <a:pt x="7707" y="0"/>
                    <a:pt x="7615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7" name="Google Shape;3936;p58"/>
            <p:cNvSpPr/>
            <p:nvPr/>
          </p:nvSpPr>
          <p:spPr>
            <a:xfrm>
              <a:off x="1440200" y="669450"/>
              <a:ext cx="186775" cy="108575"/>
            </a:xfrm>
            <a:custGeom>
              <a:avLst/>
              <a:gdLst/>
              <a:ahLst/>
              <a:cxnLst/>
              <a:rect l="l" t="t" r="r" b="b"/>
              <a:pathLst>
                <a:path w="7471" h="4343" extrusionOk="0">
                  <a:moveTo>
                    <a:pt x="482" y="0"/>
                  </a:moveTo>
                  <a:cubicBezTo>
                    <a:pt x="275" y="0"/>
                    <a:pt x="1" y="153"/>
                    <a:pt x="118" y="271"/>
                  </a:cubicBezTo>
                  <a:cubicBezTo>
                    <a:pt x="1948" y="2194"/>
                    <a:pt x="4275" y="3590"/>
                    <a:pt x="6849" y="4334"/>
                  </a:cubicBezTo>
                  <a:cubicBezTo>
                    <a:pt x="6866" y="4340"/>
                    <a:pt x="6885" y="4342"/>
                    <a:pt x="6905" y="4342"/>
                  </a:cubicBezTo>
                  <a:cubicBezTo>
                    <a:pt x="7112" y="4342"/>
                    <a:pt x="7470" y="4078"/>
                    <a:pt x="7160" y="3993"/>
                  </a:cubicBezTo>
                  <a:cubicBezTo>
                    <a:pt x="4678" y="3280"/>
                    <a:pt x="2445" y="1915"/>
                    <a:pt x="646" y="54"/>
                  </a:cubicBezTo>
                  <a:cubicBezTo>
                    <a:pt x="608" y="16"/>
                    <a:pt x="548" y="0"/>
                    <a:pt x="48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8" name="Google Shape;3937;p58"/>
            <p:cNvSpPr/>
            <p:nvPr/>
          </p:nvSpPr>
          <p:spPr>
            <a:xfrm>
              <a:off x="1412125" y="681825"/>
              <a:ext cx="29500" cy="185950"/>
            </a:xfrm>
            <a:custGeom>
              <a:avLst/>
              <a:gdLst/>
              <a:ahLst/>
              <a:cxnLst/>
              <a:rect l="l" t="t" r="r" b="b"/>
              <a:pathLst>
                <a:path w="1180" h="7438" extrusionOk="0">
                  <a:moveTo>
                    <a:pt x="1087" y="0"/>
                  </a:moveTo>
                  <a:cubicBezTo>
                    <a:pt x="928" y="0"/>
                    <a:pt x="621" y="64"/>
                    <a:pt x="621" y="179"/>
                  </a:cubicBezTo>
                  <a:cubicBezTo>
                    <a:pt x="497" y="1451"/>
                    <a:pt x="435" y="2723"/>
                    <a:pt x="373" y="3994"/>
                  </a:cubicBezTo>
                  <a:cubicBezTo>
                    <a:pt x="342" y="4956"/>
                    <a:pt x="0" y="6538"/>
                    <a:pt x="342" y="7406"/>
                  </a:cubicBezTo>
                  <a:cubicBezTo>
                    <a:pt x="342" y="7437"/>
                    <a:pt x="435" y="7437"/>
                    <a:pt x="466" y="7437"/>
                  </a:cubicBezTo>
                  <a:lnTo>
                    <a:pt x="528" y="7437"/>
                  </a:lnTo>
                  <a:cubicBezTo>
                    <a:pt x="652" y="7437"/>
                    <a:pt x="1148" y="7220"/>
                    <a:pt x="900" y="7220"/>
                  </a:cubicBezTo>
                  <a:cubicBezTo>
                    <a:pt x="714" y="7220"/>
                    <a:pt x="1117" y="551"/>
                    <a:pt x="1179" y="24"/>
                  </a:cubicBezTo>
                  <a:cubicBezTo>
                    <a:pt x="1179" y="8"/>
                    <a:pt x="1142" y="0"/>
                    <a:pt x="108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9" name="Google Shape;3938;p58"/>
            <p:cNvSpPr/>
            <p:nvPr/>
          </p:nvSpPr>
          <p:spPr>
            <a:xfrm>
              <a:off x="1322325" y="679475"/>
              <a:ext cx="99750" cy="176150"/>
            </a:xfrm>
            <a:custGeom>
              <a:avLst/>
              <a:gdLst/>
              <a:ahLst/>
              <a:cxnLst/>
              <a:rect l="l" t="t" r="r" b="b"/>
              <a:pathLst>
                <a:path w="3990" h="7046" extrusionOk="0">
                  <a:moveTo>
                    <a:pt x="3790" y="0"/>
                  </a:moveTo>
                  <a:cubicBezTo>
                    <a:pt x="3648" y="0"/>
                    <a:pt x="3457" y="50"/>
                    <a:pt x="3406" y="118"/>
                  </a:cubicBezTo>
                  <a:cubicBezTo>
                    <a:pt x="1979" y="2227"/>
                    <a:pt x="832" y="4523"/>
                    <a:pt x="25" y="6942"/>
                  </a:cubicBezTo>
                  <a:cubicBezTo>
                    <a:pt x="1" y="7015"/>
                    <a:pt x="72" y="7045"/>
                    <a:pt x="172" y="7045"/>
                  </a:cubicBezTo>
                  <a:cubicBezTo>
                    <a:pt x="326" y="7045"/>
                    <a:pt x="546" y="6974"/>
                    <a:pt x="584" y="6880"/>
                  </a:cubicBezTo>
                  <a:cubicBezTo>
                    <a:pt x="1390" y="4492"/>
                    <a:pt x="2507" y="2196"/>
                    <a:pt x="3934" y="118"/>
                  </a:cubicBezTo>
                  <a:cubicBezTo>
                    <a:pt x="3990" y="34"/>
                    <a:pt x="3907" y="0"/>
                    <a:pt x="379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0" name="Google Shape;3939;p58"/>
            <p:cNvSpPr/>
            <p:nvPr/>
          </p:nvSpPr>
          <p:spPr>
            <a:xfrm>
              <a:off x="1235800" y="672300"/>
              <a:ext cx="167100" cy="152250"/>
            </a:xfrm>
            <a:custGeom>
              <a:avLst/>
              <a:gdLst/>
              <a:ahLst/>
              <a:cxnLst/>
              <a:rect l="l" t="t" r="r" b="b"/>
              <a:pathLst>
                <a:path w="6684" h="6090" extrusionOk="0">
                  <a:moveTo>
                    <a:pt x="6530" y="0"/>
                  </a:moveTo>
                  <a:cubicBezTo>
                    <a:pt x="6404" y="0"/>
                    <a:pt x="6206" y="43"/>
                    <a:pt x="6154" y="95"/>
                  </a:cubicBezTo>
                  <a:cubicBezTo>
                    <a:pt x="3703" y="1584"/>
                    <a:pt x="1594" y="3631"/>
                    <a:pt x="12" y="6050"/>
                  </a:cubicBezTo>
                  <a:cubicBezTo>
                    <a:pt x="0" y="6074"/>
                    <a:pt x="67" y="6089"/>
                    <a:pt x="159" y="6089"/>
                  </a:cubicBezTo>
                  <a:cubicBezTo>
                    <a:pt x="305" y="6089"/>
                    <a:pt x="513" y="6052"/>
                    <a:pt x="570" y="5957"/>
                  </a:cubicBezTo>
                  <a:cubicBezTo>
                    <a:pt x="2121" y="3569"/>
                    <a:pt x="4169" y="1584"/>
                    <a:pt x="6588" y="95"/>
                  </a:cubicBezTo>
                  <a:cubicBezTo>
                    <a:pt x="6684" y="26"/>
                    <a:pt x="6629" y="0"/>
                    <a:pt x="653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1" name="Google Shape;3940;p58"/>
            <p:cNvSpPr/>
            <p:nvPr/>
          </p:nvSpPr>
          <p:spPr>
            <a:xfrm>
              <a:off x="1179825" y="647450"/>
              <a:ext cx="208550" cy="89800"/>
            </a:xfrm>
            <a:custGeom>
              <a:avLst/>
              <a:gdLst/>
              <a:ahLst/>
              <a:cxnLst/>
              <a:rect l="l" t="t" r="r" b="b"/>
              <a:pathLst>
                <a:path w="8342" h="3592" extrusionOk="0">
                  <a:moveTo>
                    <a:pt x="8012" y="1"/>
                  </a:moveTo>
                  <a:cubicBezTo>
                    <a:pt x="7996" y="1"/>
                    <a:pt x="7978" y="2"/>
                    <a:pt x="7959" y="3"/>
                  </a:cubicBezTo>
                  <a:cubicBezTo>
                    <a:pt x="5043" y="251"/>
                    <a:pt x="2313" y="1461"/>
                    <a:pt x="142" y="3415"/>
                  </a:cubicBezTo>
                  <a:cubicBezTo>
                    <a:pt x="0" y="3539"/>
                    <a:pt x="121" y="3592"/>
                    <a:pt x="273" y="3592"/>
                  </a:cubicBezTo>
                  <a:cubicBezTo>
                    <a:pt x="389" y="3592"/>
                    <a:pt x="523" y="3562"/>
                    <a:pt x="576" y="3508"/>
                  </a:cubicBezTo>
                  <a:cubicBezTo>
                    <a:pt x="2592" y="1678"/>
                    <a:pt x="5167" y="530"/>
                    <a:pt x="7897" y="313"/>
                  </a:cubicBezTo>
                  <a:cubicBezTo>
                    <a:pt x="8133" y="284"/>
                    <a:pt x="8341" y="1"/>
                    <a:pt x="801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2" name="Google Shape;3941;p58"/>
            <p:cNvSpPr/>
            <p:nvPr/>
          </p:nvSpPr>
          <p:spPr>
            <a:xfrm>
              <a:off x="1169450" y="626175"/>
              <a:ext cx="215150" cy="44475"/>
            </a:xfrm>
            <a:custGeom>
              <a:avLst/>
              <a:gdLst/>
              <a:ahLst/>
              <a:cxnLst/>
              <a:rect l="l" t="t" r="r" b="b"/>
              <a:pathLst>
                <a:path w="8606" h="1779" extrusionOk="0">
                  <a:moveTo>
                    <a:pt x="5293" y="1"/>
                  </a:moveTo>
                  <a:cubicBezTo>
                    <a:pt x="3486" y="1"/>
                    <a:pt x="1741" y="372"/>
                    <a:pt x="216" y="1536"/>
                  </a:cubicBezTo>
                  <a:cubicBezTo>
                    <a:pt x="0" y="1687"/>
                    <a:pt x="174" y="1778"/>
                    <a:pt x="362" y="1778"/>
                  </a:cubicBezTo>
                  <a:cubicBezTo>
                    <a:pt x="445" y="1778"/>
                    <a:pt x="531" y="1760"/>
                    <a:pt x="588" y="1723"/>
                  </a:cubicBezTo>
                  <a:cubicBezTo>
                    <a:pt x="1982" y="667"/>
                    <a:pt x="3556" y="340"/>
                    <a:pt x="5185" y="340"/>
                  </a:cubicBezTo>
                  <a:cubicBezTo>
                    <a:pt x="6093" y="340"/>
                    <a:pt x="7018" y="442"/>
                    <a:pt x="7939" y="575"/>
                  </a:cubicBezTo>
                  <a:cubicBezTo>
                    <a:pt x="7948" y="576"/>
                    <a:pt x="7958" y="577"/>
                    <a:pt x="7968" y="577"/>
                  </a:cubicBezTo>
                  <a:cubicBezTo>
                    <a:pt x="8171" y="577"/>
                    <a:pt x="8606" y="294"/>
                    <a:pt x="8281" y="265"/>
                  </a:cubicBezTo>
                  <a:cubicBezTo>
                    <a:pt x="7284" y="111"/>
                    <a:pt x="6280" y="1"/>
                    <a:pt x="52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3" name="Google Shape;3942;p58"/>
            <p:cNvSpPr/>
            <p:nvPr/>
          </p:nvSpPr>
          <p:spPr>
            <a:xfrm>
              <a:off x="1190875" y="562150"/>
              <a:ext cx="207375" cy="67800"/>
            </a:xfrm>
            <a:custGeom>
              <a:avLst/>
              <a:gdLst/>
              <a:ahLst/>
              <a:cxnLst/>
              <a:rect l="l" t="t" r="r" b="b"/>
              <a:pathLst>
                <a:path w="8295" h="2712" extrusionOk="0">
                  <a:moveTo>
                    <a:pt x="2304" y="1"/>
                  </a:moveTo>
                  <a:cubicBezTo>
                    <a:pt x="1631" y="1"/>
                    <a:pt x="954" y="83"/>
                    <a:pt x="289" y="251"/>
                  </a:cubicBezTo>
                  <a:cubicBezTo>
                    <a:pt x="0" y="330"/>
                    <a:pt x="0" y="520"/>
                    <a:pt x="214" y="520"/>
                  </a:cubicBezTo>
                  <a:cubicBezTo>
                    <a:pt x="253" y="520"/>
                    <a:pt x="299" y="513"/>
                    <a:pt x="351" y="499"/>
                  </a:cubicBezTo>
                  <a:cubicBezTo>
                    <a:pt x="936" y="362"/>
                    <a:pt x="1528" y="294"/>
                    <a:pt x="2116" y="294"/>
                  </a:cubicBezTo>
                  <a:cubicBezTo>
                    <a:pt x="4181" y="294"/>
                    <a:pt x="6199" y="1125"/>
                    <a:pt x="7672" y="2671"/>
                  </a:cubicBezTo>
                  <a:cubicBezTo>
                    <a:pt x="7700" y="2699"/>
                    <a:pt x="7750" y="2711"/>
                    <a:pt x="7808" y="2711"/>
                  </a:cubicBezTo>
                  <a:cubicBezTo>
                    <a:pt x="8003" y="2711"/>
                    <a:pt x="8295" y="2573"/>
                    <a:pt x="8199" y="2453"/>
                  </a:cubicBezTo>
                  <a:cubicBezTo>
                    <a:pt x="6634" y="865"/>
                    <a:pt x="4489" y="1"/>
                    <a:pt x="2304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4" name="Google Shape;3943;p58"/>
            <p:cNvSpPr/>
            <p:nvPr/>
          </p:nvSpPr>
          <p:spPr>
            <a:xfrm>
              <a:off x="1323225" y="427825"/>
              <a:ext cx="82450" cy="194600"/>
            </a:xfrm>
            <a:custGeom>
              <a:avLst/>
              <a:gdLst/>
              <a:ahLst/>
              <a:cxnLst/>
              <a:rect l="l" t="t" r="r" b="b"/>
              <a:pathLst>
                <a:path w="3298" h="7784" extrusionOk="0">
                  <a:moveTo>
                    <a:pt x="454" y="0"/>
                  </a:moveTo>
                  <a:cubicBezTo>
                    <a:pt x="250" y="0"/>
                    <a:pt x="0" y="153"/>
                    <a:pt x="113" y="289"/>
                  </a:cubicBezTo>
                  <a:cubicBezTo>
                    <a:pt x="1695" y="2429"/>
                    <a:pt x="2595" y="5004"/>
                    <a:pt x="2719" y="7671"/>
                  </a:cubicBezTo>
                  <a:cubicBezTo>
                    <a:pt x="2719" y="7749"/>
                    <a:pt x="2795" y="7783"/>
                    <a:pt x="2891" y="7783"/>
                  </a:cubicBezTo>
                  <a:cubicBezTo>
                    <a:pt x="3062" y="7783"/>
                    <a:pt x="3297" y="7675"/>
                    <a:pt x="3277" y="7516"/>
                  </a:cubicBezTo>
                  <a:lnTo>
                    <a:pt x="3277" y="7485"/>
                  </a:lnTo>
                  <a:cubicBezTo>
                    <a:pt x="3153" y="4818"/>
                    <a:pt x="2223" y="2212"/>
                    <a:pt x="641" y="72"/>
                  </a:cubicBezTo>
                  <a:cubicBezTo>
                    <a:pt x="599" y="21"/>
                    <a:pt x="530" y="0"/>
                    <a:pt x="454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5" name="Google Shape;3944;p58"/>
            <p:cNvSpPr/>
            <p:nvPr/>
          </p:nvSpPr>
          <p:spPr>
            <a:xfrm>
              <a:off x="1432750" y="673050"/>
              <a:ext cx="123750" cy="167850"/>
            </a:xfrm>
            <a:custGeom>
              <a:avLst/>
              <a:gdLst/>
              <a:ahLst/>
              <a:cxnLst/>
              <a:rect l="l" t="t" r="r" b="b"/>
              <a:pathLst>
                <a:path w="4950" h="6714" extrusionOk="0">
                  <a:moveTo>
                    <a:pt x="462" y="0"/>
                  </a:moveTo>
                  <a:cubicBezTo>
                    <a:pt x="282" y="0"/>
                    <a:pt x="0" y="110"/>
                    <a:pt x="44" y="220"/>
                  </a:cubicBezTo>
                  <a:cubicBezTo>
                    <a:pt x="726" y="2856"/>
                    <a:pt x="1719" y="5493"/>
                    <a:pt x="4325" y="6703"/>
                  </a:cubicBezTo>
                  <a:cubicBezTo>
                    <a:pt x="4340" y="6710"/>
                    <a:pt x="4361" y="6714"/>
                    <a:pt x="4386" y="6714"/>
                  </a:cubicBezTo>
                  <a:cubicBezTo>
                    <a:pt x="4566" y="6714"/>
                    <a:pt x="4950" y="6536"/>
                    <a:pt x="4759" y="6455"/>
                  </a:cubicBezTo>
                  <a:cubicBezTo>
                    <a:pt x="2246" y="5276"/>
                    <a:pt x="1254" y="2608"/>
                    <a:pt x="602" y="65"/>
                  </a:cubicBezTo>
                  <a:cubicBezTo>
                    <a:pt x="593" y="19"/>
                    <a:pt x="536" y="0"/>
                    <a:pt x="46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6" name="Google Shape;3945;p58"/>
            <p:cNvSpPr/>
            <p:nvPr/>
          </p:nvSpPr>
          <p:spPr>
            <a:xfrm>
              <a:off x="752175" y="162500"/>
              <a:ext cx="466100" cy="358725"/>
            </a:xfrm>
            <a:custGeom>
              <a:avLst/>
              <a:gdLst/>
              <a:ahLst/>
              <a:cxnLst/>
              <a:rect l="l" t="t" r="r" b="b"/>
              <a:pathLst>
                <a:path w="18644" h="14349" extrusionOk="0">
                  <a:moveTo>
                    <a:pt x="10635" y="0"/>
                  </a:moveTo>
                  <a:cubicBezTo>
                    <a:pt x="10493" y="0"/>
                    <a:pt x="10351" y="14"/>
                    <a:pt x="10206" y="45"/>
                  </a:cubicBezTo>
                  <a:cubicBezTo>
                    <a:pt x="9098" y="255"/>
                    <a:pt x="8308" y="1477"/>
                    <a:pt x="7194" y="1477"/>
                  </a:cubicBezTo>
                  <a:cubicBezTo>
                    <a:pt x="7154" y="1477"/>
                    <a:pt x="7114" y="1475"/>
                    <a:pt x="7073" y="1472"/>
                  </a:cubicBezTo>
                  <a:cubicBezTo>
                    <a:pt x="6360" y="1441"/>
                    <a:pt x="5771" y="852"/>
                    <a:pt x="5057" y="758"/>
                  </a:cubicBezTo>
                  <a:cubicBezTo>
                    <a:pt x="4957" y="740"/>
                    <a:pt x="4859" y="732"/>
                    <a:pt x="4762" y="732"/>
                  </a:cubicBezTo>
                  <a:cubicBezTo>
                    <a:pt x="3687" y="732"/>
                    <a:pt x="2793" y="1766"/>
                    <a:pt x="1769" y="2278"/>
                  </a:cubicBezTo>
                  <a:cubicBezTo>
                    <a:pt x="1304" y="2465"/>
                    <a:pt x="838" y="2713"/>
                    <a:pt x="435" y="3023"/>
                  </a:cubicBezTo>
                  <a:cubicBezTo>
                    <a:pt x="63" y="3395"/>
                    <a:pt x="1" y="4109"/>
                    <a:pt x="435" y="4326"/>
                  </a:cubicBezTo>
                  <a:lnTo>
                    <a:pt x="311" y="3488"/>
                  </a:lnTo>
                  <a:lnTo>
                    <a:pt x="311" y="3488"/>
                  </a:lnTo>
                  <a:cubicBezTo>
                    <a:pt x="1087" y="6063"/>
                    <a:pt x="2110" y="8637"/>
                    <a:pt x="3847" y="10685"/>
                  </a:cubicBezTo>
                  <a:cubicBezTo>
                    <a:pt x="5584" y="12732"/>
                    <a:pt x="8128" y="14283"/>
                    <a:pt x="10796" y="14345"/>
                  </a:cubicBezTo>
                  <a:cubicBezTo>
                    <a:pt x="10861" y="14347"/>
                    <a:pt x="10927" y="14349"/>
                    <a:pt x="10992" y="14349"/>
                  </a:cubicBezTo>
                  <a:cubicBezTo>
                    <a:pt x="11702" y="14349"/>
                    <a:pt x="12407" y="14197"/>
                    <a:pt x="13060" y="13942"/>
                  </a:cubicBezTo>
                  <a:cubicBezTo>
                    <a:pt x="14084" y="13476"/>
                    <a:pt x="14952" y="12763"/>
                    <a:pt x="15573" y="11863"/>
                  </a:cubicBezTo>
                  <a:cubicBezTo>
                    <a:pt x="17558" y="9227"/>
                    <a:pt x="18178" y="5846"/>
                    <a:pt x="18520" y="2589"/>
                  </a:cubicBezTo>
                  <a:cubicBezTo>
                    <a:pt x="18644" y="2061"/>
                    <a:pt x="18582" y="1503"/>
                    <a:pt x="18333" y="1038"/>
                  </a:cubicBezTo>
                  <a:cubicBezTo>
                    <a:pt x="18015" y="561"/>
                    <a:pt x="17448" y="383"/>
                    <a:pt x="16862" y="383"/>
                  </a:cubicBezTo>
                  <a:cubicBezTo>
                    <a:pt x="16648" y="383"/>
                    <a:pt x="16432" y="407"/>
                    <a:pt x="16224" y="448"/>
                  </a:cubicBezTo>
                  <a:cubicBezTo>
                    <a:pt x="15480" y="603"/>
                    <a:pt x="14766" y="945"/>
                    <a:pt x="13991" y="945"/>
                  </a:cubicBezTo>
                  <a:cubicBezTo>
                    <a:pt x="12832" y="889"/>
                    <a:pt x="11772" y="0"/>
                    <a:pt x="10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7" name="Google Shape;3946;p58"/>
            <p:cNvSpPr/>
            <p:nvPr/>
          </p:nvSpPr>
          <p:spPr>
            <a:xfrm>
              <a:off x="1051525" y="153850"/>
              <a:ext cx="56475" cy="368100"/>
            </a:xfrm>
            <a:custGeom>
              <a:avLst/>
              <a:gdLst/>
              <a:ahLst/>
              <a:cxnLst/>
              <a:rect l="l" t="t" r="r" b="b"/>
              <a:pathLst>
                <a:path w="2259" h="14724" extrusionOk="0">
                  <a:moveTo>
                    <a:pt x="2185" y="1"/>
                  </a:moveTo>
                  <a:cubicBezTo>
                    <a:pt x="2115" y="1"/>
                    <a:pt x="2005" y="31"/>
                    <a:pt x="1986" y="50"/>
                  </a:cubicBezTo>
                  <a:cubicBezTo>
                    <a:pt x="1520" y="670"/>
                    <a:pt x="1644" y="1198"/>
                    <a:pt x="1675" y="1973"/>
                  </a:cubicBezTo>
                  <a:cubicBezTo>
                    <a:pt x="1675" y="3307"/>
                    <a:pt x="1675" y="4610"/>
                    <a:pt x="1551" y="5912"/>
                  </a:cubicBezTo>
                  <a:cubicBezTo>
                    <a:pt x="1334" y="8890"/>
                    <a:pt x="838" y="11806"/>
                    <a:pt x="0" y="14691"/>
                  </a:cubicBezTo>
                  <a:cubicBezTo>
                    <a:pt x="0" y="14713"/>
                    <a:pt x="35" y="14723"/>
                    <a:pt x="81" y="14723"/>
                  </a:cubicBezTo>
                  <a:cubicBezTo>
                    <a:pt x="163" y="14723"/>
                    <a:pt x="280" y="14689"/>
                    <a:pt x="280" y="14629"/>
                  </a:cubicBezTo>
                  <a:lnTo>
                    <a:pt x="311" y="14660"/>
                  </a:lnTo>
                  <a:cubicBezTo>
                    <a:pt x="931" y="12364"/>
                    <a:pt x="1396" y="10007"/>
                    <a:pt x="1675" y="7649"/>
                  </a:cubicBezTo>
                  <a:cubicBezTo>
                    <a:pt x="1800" y="6564"/>
                    <a:pt x="1893" y="5478"/>
                    <a:pt x="1924" y="4424"/>
                  </a:cubicBezTo>
                  <a:cubicBezTo>
                    <a:pt x="1955" y="3307"/>
                    <a:pt x="1582" y="949"/>
                    <a:pt x="2234" y="50"/>
                  </a:cubicBezTo>
                  <a:cubicBezTo>
                    <a:pt x="2258" y="13"/>
                    <a:pt x="2230" y="1"/>
                    <a:pt x="2185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8" name="Google Shape;3947;p58"/>
            <p:cNvSpPr/>
            <p:nvPr/>
          </p:nvSpPr>
          <p:spPr>
            <a:xfrm>
              <a:off x="1048500" y="160100"/>
              <a:ext cx="138750" cy="378775"/>
            </a:xfrm>
            <a:custGeom>
              <a:avLst/>
              <a:gdLst/>
              <a:ahLst/>
              <a:cxnLst/>
              <a:rect l="l" t="t" r="r" b="b"/>
              <a:pathLst>
                <a:path w="5550" h="15151" extrusionOk="0">
                  <a:moveTo>
                    <a:pt x="5472" y="0"/>
                  </a:moveTo>
                  <a:cubicBezTo>
                    <a:pt x="5397" y="0"/>
                    <a:pt x="5290" y="40"/>
                    <a:pt x="5271" y="79"/>
                  </a:cubicBezTo>
                  <a:cubicBezTo>
                    <a:pt x="4588" y="5414"/>
                    <a:pt x="3565" y="10874"/>
                    <a:pt x="28" y="15092"/>
                  </a:cubicBezTo>
                  <a:cubicBezTo>
                    <a:pt x="0" y="15134"/>
                    <a:pt x="42" y="15151"/>
                    <a:pt x="102" y="15151"/>
                  </a:cubicBezTo>
                  <a:cubicBezTo>
                    <a:pt x="174" y="15151"/>
                    <a:pt x="274" y="15126"/>
                    <a:pt x="308" y="15092"/>
                  </a:cubicBezTo>
                  <a:cubicBezTo>
                    <a:pt x="3844" y="10843"/>
                    <a:pt x="4867" y="5383"/>
                    <a:pt x="5550" y="48"/>
                  </a:cubicBezTo>
                  <a:cubicBezTo>
                    <a:pt x="5550" y="14"/>
                    <a:pt x="5516" y="0"/>
                    <a:pt x="547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9" name="Google Shape;3948;p58"/>
            <p:cNvSpPr/>
            <p:nvPr/>
          </p:nvSpPr>
          <p:spPr>
            <a:xfrm>
              <a:off x="1004475" y="129925"/>
              <a:ext cx="49100" cy="402975"/>
            </a:xfrm>
            <a:custGeom>
              <a:avLst/>
              <a:gdLst/>
              <a:ahLst/>
              <a:cxnLst/>
              <a:rect l="l" t="t" r="r" b="b"/>
              <a:pathLst>
                <a:path w="1964" h="16119" extrusionOk="0">
                  <a:moveTo>
                    <a:pt x="207" y="0"/>
                  </a:moveTo>
                  <a:cubicBezTo>
                    <a:pt x="118" y="0"/>
                    <a:pt x="1" y="56"/>
                    <a:pt x="21" y="138"/>
                  </a:cubicBezTo>
                  <a:cubicBezTo>
                    <a:pt x="1355" y="5349"/>
                    <a:pt x="704" y="10778"/>
                    <a:pt x="1665" y="16051"/>
                  </a:cubicBezTo>
                  <a:cubicBezTo>
                    <a:pt x="1665" y="16098"/>
                    <a:pt x="1711" y="16119"/>
                    <a:pt x="1765" y="16119"/>
                  </a:cubicBezTo>
                  <a:cubicBezTo>
                    <a:pt x="1852" y="16119"/>
                    <a:pt x="1964" y="16066"/>
                    <a:pt x="1944" y="15989"/>
                  </a:cubicBezTo>
                  <a:cubicBezTo>
                    <a:pt x="983" y="10716"/>
                    <a:pt x="1665" y="5256"/>
                    <a:pt x="300" y="45"/>
                  </a:cubicBezTo>
                  <a:cubicBezTo>
                    <a:pt x="290" y="14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0" name="Google Shape;3949;p58"/>
            <p:cNvSpPr/>
            <p:nvPr/>
          </p:nvSpPr>
          <p:spPr>
            <a:xfrm>
              <a:off x="944500" y="146575"/>
              <a:ext cx="101050" cy="383925"/>
            </a:xfrm>
            <a:custGeom>
              <a:avLst/>
              <a:gdLst/>
              <a:ahLst/>
              <a:cxnLst/>
              <a:rect l="l" t="t" r="r" b="b"/>
              <a:pathLst>
                <a:path w="4042" h="15357" extrusionOk="0">
                  <a:moveTo>
                    <a:pt x="193" y="1"/>
                  </a:moveTo>
                  <a:cubicBezTo>
                    <a:pt x="105" y="1"/>
                    <a:pt x="1" y="52"/>
                    <a:pt x="1" y="124"/>
                  </a:cubicBezTo>
                  <a:cubicBezTo>
                    <a:pt x="94" y="2915"/>
                    <a:pt x="466" y="5676"/>
                    <a:pt x="1086" y="8406"/>
                  </a:cubicBezTo>
                  <a:cubicBezTo>
                    <a:pt x="1614" y="10577"/>
                    <a:pt x="2110" y="13617"/>
                    <a:pt x="3723" y="15323"/>
                  </a:cubicBezTo>
                  <a:cubicBezTo>
                    <a:pt x="3739" y="15346"/>
                    <a:pt x="3768" y="15356"/>
                    <a:pt x="3801" y="15356"/>
                  </a:cubicBezTo>
                  <a:cubicBezTo>
                    <a:pt x="3901" y="15356"/>
                    <a:pt x="4041" y="15269"/>
                    <a:pt x="3971" y="15199"/>
                  </a:cubicBezTo>
                  <a:cubicBezTo>
                    <a:pt x="2420" y="13555"/>
                    <a:pt x="1862" y="10453"/>
                    <a:pt x="1366" y="8313"/>
                  </a:cubicBezTo>
                  <a:cubicBezTo>
                    <a:pt x="745" y="5614"/>
                    <a:pt x="373" y="2853"/>
                    <a:pt x="311" y="93"/>
                  </a:cubicBezTo>
                  <a:cubicBezTo>
                    <a:pt x="311" y="27"/>
                    <a:pt x="256" y="1"/>
                    <a:pt x="1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1" name="Google Shape;3950;p58"/>
            <p:cNvSpPr/>
            <p:nvPr/>
          </p:nvSpPr>
          <p:spPr>
            <a:xfrm>
              <a:off x="851450" y="150575"/>
              <a:ext cx="180025" cy="374875"/>
            </a:xfrm>
            <a:custGeom>
              <a:avLst/>
              <a:gdLst/>
              <a:ahLst/>
              <a:cxnLst/>
              <a:rect l="l" t="t" r="r" b="b"/>
              <a:pathLst>
                <a:path w="7201" h="14995" extrusionOk="0">
                  <a:moveTo>
                    <a:pt x="7197" y="14884"/>
                  </a:moveTo>
                  <a:lnTo>
                    <a:pt x="7197" y="14898"/>
                  </a:lnTo>
                  <a:lnTo>
                    <a:pt x="7197" y="14898"/>
                  </a:lnTo>
                  <a:cubicBezTo>
                    <a:pt x="7200" y="14893"/>
                    <a:pt x="7201" y="14888"/>
                    <a:pt x="7197" y="14884"/>
                  </a:cubicBezTo>
                  <a:close/>
                  <a:moveTo>
                    <a:pt x="222" y="0"/>
                  </a:moveTo>
                  <a:cubicBezTo>
                    <a:pt x="140" y="0"/>
                    <a:pt x="0" y="44"/>
                    <a:pt x="0" y="88"/>
                  </a:cubicBezTo>
                  <a:cubicBezTo>
                    <a:pt x="280" y="5795"/>
                    <a:pt x="1831" y="11720"/>
                    <a:pt x="6918" y="14977"/>
                  </a:cubicBezTo>
                  <a:cubicBezTo>
                    <a:pt x="6930" y="14989"/>
                    <a:pt x="6949" y="14994"/>
                    <a:pt x="6972" y="14994"/>
                  </a:cubicBezTo>
                  <a:cubicBezTo>
                    <a:pt x="7044" y="14994"/>
                    <a:pt x="7153" y="14944"/>
                    <a:pt x="7188" y="14909"/>
                  </a:cubicBezTo>
                  <a:lnTo>
                    <a:pt x="7188" y="14909"/>
                  </a:lnTo>
                  <a:cubicBezTo>
                    <a:pt x="7191" y="14911"/>
                    <a:pt x="7194" y="14913"/>
                    <a:pt x="7197" y="14915"/>
                  </a:cubicBezTo>
                  <a:lnTo>
                    <a:pt x="7197" y="14898"/>
                  </a:lnTo>
                  <a:lnTo>
                    <a:pt x="7197" y="14898"/>
                  </a:lnTo>
                  <a:cubicBezTo>
                    <a:pt x="7195" y="14902"/>
                    <a:pt x="7192" y="14905"/>
                    <a:pt x="7188" y="14909"/>
                  </a:cubicBezTo>
                  <a:lnTo>
                    <a:pt x="7188" y="14909"/>
                  </a:lnTo>
                  <a:cubicBezTo>
                    <a:pt x="2108" y="11651"/>
                    <a:pt x="559" y="5730"/>
                    <a:pt x="280" y="26"/>
                  </a:cubicBezTo>
                  <a:cubicBezTo>
                    <a:pt x="280" y="8"/>
                    <a:pt x="256" y="0"/>
                    <a:pt x="22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oogle Shape;3923;p58"/>
          <p:cNvGrpSpPr/>
          <p:nvPr/>
        </p:nvGrpSpPr>
        <p:grpSpPr>
          <a:xfrm rot="21398213">
            <a:off x="5218495" y="3354240"/>
            <a:ext cx="1086775" cy="1801284"/>
            <a:chOff x="752175" y="129925"/>
            <a:chExt cx="889525" cy="1423700"/>
          </a:xfrm>
        </p:grpSpPr>
        <p:sp>
          <p:nvSpPr>
            <p:cNvPr id="63" name="Google Shape;3924;p58"/>
            <p:cNvSpPr/>
            <p:nvPr/>
          </p:nvSpPr>
          <p:spPr>
            <a:xfrm>
              <a:off x="889450" y="770625"/>
              <a:ext cx="208625" cy="82850"/>
            </a:xfrm>
            <a:custGeom>
              <a:avLst/>
              <a:gdLst/>
              <a:ahLst/>
              <a:cxnLst/>
              <a:rect l="l" t="t" r="r" b="b"/>
              <a:pathLst>
                <a:path w="8345" h="3314" extrusionOk="0">
                  <a:moveTo>
                    <a:pt x="3506" y="0"/>
                  </a:moveTo>
                  <a:cubicBezTo>
                    <a:pt x="3141" y="0"/>
                    <a:pt x="2777" y="24"/>
                    <a:pt x="2420" y="70"/>
                  </a:cubicBezTo>
                  <a:cubicBezTo>
                    <a:pt x="1675" y="163"/>
                    <a:pt x="1024" y="504"/>
                    <a:pt x="497" y="1032"/>
                  </a:cubicBezTo>
                  <a:cubicBezTo>
                    <a:pt x="124" y="1373"/>
                    <a:pt x="0" y="1931"/>
                    <a:pt x="155" y="2428"/>
                  </a:cubicBezTo>
                  <a:cubicBezTo>
                    <a:pt x="435" y="2986"/>
                    <a:pt x="1086" y="3141"/>
                    <a:pt x="1706" y="3203"/>
                  </a:cubicBezTo>
                  <a:cubicBezTo>
                    <a:pt x="2348" y="3286"/>
                    <a:pt x="2989" y="3313"/>
                    <a:pt x="3630" y="3313"/>
                  </a:cubicBezTo>
                  <a:cubicBezTo>
                    <a:pt x="3950" y="3313"/>
                    <a:pt x="4271" y="3306"/>
                    <a:pt x="4591" y="3296"/>
                  </a:cubicBezTo>
                  <a:cubicBezTo>
                    <a:pt x="5026" y="3265"/>
                    <a:pt x="5491" y="3234"/>
                    <a:pt x="5925" y="3141"/>
                  </a:cubicBezTo>
                  <a:cubicBezTo>
                    <a:pt x="6794" y="2955"/>
                    <a:pt x="7631" y="2552"/>
                    <a:pt x="8345" y="1993"/>
                  </a:cubicBezTo>
                  <a:lnTo>
                    <a:pt x="8314" y="970"/>
                  </a:lnTo>
                  <a:cubicBezTo>
                    <a:pt x="7197" y="318"/>
                    <a:pt x="5863" y="194"/>
                    <a:pt x="4591" y="70"/>
                  </a:cubicBezTo>
                  <a:cubicBezTo>
                    <a:pt x="4235" y="24"/>
                    <a:pt x="3870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4" name="Google Shape;3925;p58"/>
            <p:cNvSpPr/>
            <p:nvPr/>
          </p:nvSpPr>
          <p:spPr>
            <a:xfrm>
              <a:off x="1126750" y="889975"/>
              <a:ext cx="131850" cy="81800"/>
            </a:xfrm>
            <a:custGeom>
              <a:avLst/>
              <a:gdLst/>
              <a:ahLst/>
              <a:cxnLst/>
              <a:rect l="l" t="t" r="r" b="b"/>
              <a:pathLst>
                <a:path w="5274" h="3272" extrusionOk="0">
                  <a:moveTo>
                    <a:pt x="4305" y="1"/>
                  </a:moveTo>
                  <a:cubicBezTo>
                    <a:pt x="4203" y="1"/>
                    <a:pt x="4101" y="15"/>
                    <a:pt x="4002" y="42"/>
                  </a:cubicBezTo>
                  <a:cubicBezTo>
                    <a:pt x="2575" y="197"/>
                    <a:pt x="1210" y="662"/>
                    <a:pt x="0" y="1438"/>
                  </a:cubicBezTo>
                  <a:lnTo>
                    <a:pt x="466" y="2648"/>
                  </a:lnTo>
                  <a:cubicBezTo>
                    <a:pt x="939" y="3056"/>
                    <a:pt x="1547" y="3271"/>
                    <a:pt x="2154" y="3271"/>
                  </a:cubicBezTo>
                  <a:cubicBezTo>
                    <a:pt x="2423" y="3271"/>
                    <a:pt x="2691" y="3229"/>
                    <a:pt x="2947" y="3144"/>
                  </a:cubicBezTo>
                  <a:cubicBezTo>
                    <a:pt x="3816" y="2834"/>
                    <a:pt x="4498" y="2244"/>
                    <a:pt x="4932" y="1438"/>
                  </a:cubicBezTo>
                  <a:cubicBezTo>
                    <a:pt x="5118" y="1066"/>
                    <a:pt x="5274" y="569"/>
                    <a:pt x="4994" y="259"/>
                  </a:cubicBezTo>
                  <a:cubicBezTo>
                    <a:pt x="4797" y="83"/>
                    <a:pt x="4552" y="1"/>
                    <a:pt x="4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5" name="Google Shape;3926;p58"/>
            <p:cNvSpPr/>
            <p:nvPr/>
          </p:nvSpPr>
          <p:spPr>
            <a:xfrm>
              <a:off x="1275650" y="1035900"/>
              <a:ext cx="131850" cy="82150"/>
            </a:xfrm>
            <a:custGeom>
              <a:avLst/>
              <a:gdLst/>
              <a:ahLst/>
              <a:cxnLst/>
              <a:rect l="l" t="t" r="r" b="b"/>
              <a:pathLst>
                <a:path w="5274" h="3286" extrusionOk="0">
                  <a:moveTo>
                    <a:pt x="4273" y="1"/>
                  </a:moveTo>
                  <a:cubicBezTo>
                    <a:pt x="4182" y="1"/>
                    <a:pt x="4091" y="12"/>
                    <a:pt x="4002" y="37"/>
                  </a:cubicBezTo>
                  <a:cubicBezTo>
                    <a:pt x="2575" y="192"/>
                    <a:pt x="1210" y="688"/>
                    <a:pt x="0" y="1432"/>
                  </a:cubicBezTo>
                  <a:lnTo>
                    <a:pt x="465" y="2642"/>
                  </a:lnTo>
                  <a:cubicBezTo>
                    <a:pt x="930" y="3065"/>
                    <a:pt x="1524" y="3286"/>
                    <a:pt x="2121" y="3286"/>
                  </a:cubicBezTo>
                  <a:cubicBezTo>
                    <a:pt x="2400" y="3286"/>
                    <a:pt x="2680" y="3237"/>
                    <a:pt x="2947" y="3139"/>
                  </a:cubicBezTo>
                  <a:cubicBezTo>
                    <a:pt x="3784" y="2859"/>
                    <a:pt x="4498" y="2239"/>
                    <a:pt x="4901" y="1463"/>
                  </a:cubicBezTo>
                  <a:cubicBezTo>
                    <a:pt x="5118" y="1091"/>
                    <a:pt x="5273" y="595"/>
                    <a:pt x="4994" y="254"/>
                  </a:cubicBezTo>
                  <a:cubicBezTo>
                    <a:pt x="4788" y="93"/>
                    <a:pt x="4531" y="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6" name="Google Shape;3927;p58"/>
            <p:cNvSpPr/>
            <p:nvPr/>
          </p:nvSpPr>
          <p:spPr>
            <a:xfrm>
              <a:off x="1242300" y="1218175"/>
              <a:ext cx="262125" cy="151900"/>
            </a:xfrm>
            <a:custGeom>
              <a:avLst/>
              <a:gdLst/>
              <a:ahLst/>
              <a:cxnLst/>
              <a:rect l="l" t="t" r="r" b="b"/>
              <a:pathLst>
                <a:path w="10485" h="6076" extrusionOk="0">
                  <a:moveTo>
                    <a:pt x="5460" y="0"/>
                  </a:moveTo>
                  <a:cubicBezTo>
                    <a:pt x="4650" y="0"/>
                    <a:pt x="3837" y="206"/>
                    <a:pt x="3102" y="624"/>
                  </a:cubicBezTo>
                  <a:cubicBezTo>
                    <a:pt x="2016" y="1121"/>
                    <a:pt x="1055" y="1772"/>
                    <a:pt x="0" y="2300"/>
                  </a:cubicBezTo>
                  <a:lnTo>
                    <a:pt x="0" y="2579"/>
                  </a:lnTo>
                  <a:cubicBezTo>
                    <a:pt x="1086" y="4068"/>
                    <a:pt x="2916" y="4781"/>
                    <a:pt x="4653" y="5401"/>
                  </a:cubicBezTo>
                  <a:cubicBezTo>
                    <a:pt x="5548" y="5727"/>
                    <a:pt x="6490" y="6076"/>
                    <a:pt x="7438" y="6076"/>
                  </a:cubicBezTo>
                  <a:cubicBezTo>
                    <a:pt x="7574" y="6076"/>
                    <a:pt x="7711" y="6068"/>
                    <a:pt x="7848" y="6053"/>
                  </a:cubicBezTo>
                  <a:cubicBezTo>
                    <a:pt x="8934" y="5960"/>
                    <a:pt x="10050" y="5308"/>
                    <a:pt x="10268" y="4192"/>
                  </a:cubicBezTo>
                  <a:cubicBezTo>
                    <a:pt x="10485" y="3044"/>
                    <a:pt x="9616" y="1989"/>
                    <a:pt x="8717" y="1276"/>
                  </a:cubicBezTo>
                  <a:cubicBezTo>
                    <a:pt x="7799" y="432"/>
                    <a:pt x="6632" y="0"/>
                    <a:pt x="5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7" name="Google Shape;3928;p58"/>
            <p:cNvSpPr/>
            <p:nvPr/>
          </p:nvSpPr>
          <p:spPr>
            <a:xfrm>
              <a:off x="1175250" y="781350"/>
              <a:ext cx="200550" cy="772275"/>
            </a:xfrm>
            <a:custGeom>
              <a:avLst/>
              <a:gdLst/>
              <a:ahLst/>
              <a:cxnLst/>
              <a:rect l="l" t="t" r="r" b="b"/>
              <a:pathLst>
                <a:path w="8022" h="30891" extrusionOk="0">
                  <a:moveTo>
                    <a:pt x="7472" y="1"/>
                  </a:moveTo>
                  <a:cubicBezTo>
                    <a:pt x="7206" y="1"/>
                    <a:pt x="6913" y="116"/>
                    <a:pt x="6839" y="323"/>
                  </a:cubicBezTo>
                  <a:lnTo>
                    <a:pt x="6870" y="323"/>
                  </a:lnTo>
                  <a:cubicBezTo>
                    <a:pt x="5350" y="4914"/>
                    <a:pt x="4233" y="9629"/>
                    <a:pt x="3116" y="14344"/>
                  </a:cubicBezTo>
                  <a:cubicBezTo>
                    <a:pt x="1876" y="19648"/>
                    <a:pt x="480" y="25077"/>
                    <a:pt x="15" y="30536"/>
                  </a:cubicBezTo>
                  <a:cubicBezTo>
                    <a:pt x="1" y="30783"/>
                    <a:pt x="218" y="30891"/>
                    <a:pt x="467" y="30891"/>
                  </a:cubicBezTo>
                  <a:cubicBezTo>
                    <a:pt x="780" y="30891"/>
                    <a:pt x="1145" y="30720"/>
                    <a:pt x="1162" y="30443"/>
                  </a:cubicBezTo>
                  <a:cubicBezTo>
                    <a:pt x="1597" y="25170"/>
                    <a:pt x="2930" y="19866"/>
                    <a:pt x="4140" y="14716"/>
                  </a:cubicBezTo>
                  <a:cubicBezTo>
                    <a:pt x="5257" y="9939"/>
                    <a:pt x="6373" y="5100"/>
                    <a:pt x="7924" y="448"/>
                  </a:cubicBezTo>
                  <a:cubicBezTo>
                    <a:pt x="8022" y="139"/>
                    <a:pt x="7763" y="1"/>
                    <a:pt x="7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8" name="Google Shape;3929;p58"/>
            <p:cNvSpPr/>
            <p:nvPr/>
          </p:nvSpPr>
          <p:spPr>
            <a:xfrm>
              <a:off x="992900" y="374550"/>
              <a:ext cx="212425" cy="1178375"/>
            </a:xfrm>
            <a:custGeom>
              <a:avLst/>
              <a:gdLst/>
              <a:ahLst/>
              <a:cxnLst/>
              <a:rect l="l" t="t" r="r" b="b"/>
              <a:pathLst>
                <a:path w="8497" h="47135" extrusionOk="0">
                  <a:moveTo>
                    <a:pt x="799" y="1"/>
                  </a:moveTo>
                  <a:cubicBezTo>
                    <a:pt x="445" y="1"/>
                    <a:pt x="0" y="225"/>
                    <a:pt x="81" y="528"/>
                  </a:cubicBezTo>
                  <a:cubicBezTo>
                    <a:pt x="3989" y="15727"/>
                    <a:pt x="6409" y="31268"/>
                    <a:pt x="7340" y="46932"/>
                  </a:cubicBezTo>
                  <a:cubicBezTo>
                    <a:pt x="7350" y="47074"/>
                    <a:pt x="7498" y="47135"/>
                    <a:pt x="7683" y="47135"/>
                  </a:cubicBezTo>
                  <a:cubicBezTo>
                    <a:pt x="8026" y="47135"/>
                    <a:pt x="8497" y="46924"/>
                    <a:pt x="8456" y="46622"/>
                  </a:cubicBezTo>
                  <a:cubicBezTo>
                    <a:pt x="7526" y="30957"/>
                    <a:pt x="5106" y="15417"/>
                    <a:pt x="1198" y="217"/>
                  </a:cubicBezTo>
                  <a:cubicBezTo>
                    <a:pt x="1154" y="66"/>
                    <a:pt x="9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9" name="Google Shape;3930;p58"/>
            <p:cNvSpPr/>
            <p:nvPr/>
          </p:nvSpPr>
          <p:spPr>
            <a:xfrm>
              <a:off x="1183350" y="444925"/>
              <a:ext cx="458350" cy="411100"/>
            </a:xfrm>
            <a:custGeom>
              <a:avLst/>
              <a:gdLst/>
              <a:ahLst/>
              <a:cxnLst/>
              <a:rect l="l" t="t" r="r" b="b"/>
              <a:pathLst>
                <a:path w="18334" h="16444" extrusionOk="0">
                  <a:moveTo>
                    <a:pt x="7724" y="0"/>
                  </a:moveTo>
                  <a:cubicBezTo>
                    <a:pt x="6389" y="0"/>
                    <a:pt x="4964" y="349"/>
                    <a:pt x="4250" y="1435"/>
                  </a:cubicBezTo>
                  <a:cubicBezTo>
                    <a:pt x="4140" y="1595"/>
                    <a:pt x="4044" y="1774"/>
                    <a:pt x="3949" y="1954"/>
                  </a:cubicBezTo>
                  <a:lnTo>
                    <a:pt x="3949" y="1954"/>
                  </a:lnTo>
                  <a:cubicBezTo>
                    <a:pt x="1910" y="3337"/>
                    <a:pt x="599" y="5656"/>
                    <a:pt x="187" y="8073"/>
                  </a:cubicBezTo>
                  <a:cubicBezTo>
                    <a:pt x="32" y="8941"/>
                    <a:pt x="1" y="9965"/>
                    <a:pt x="590" y="10648"/>
                  </a:cubicBezTo>
                  <a:cubicBezTo>
                    <a:pt x="962" y="11020"/>
                    <a:pt x="1459" y="11268"/>
                    <a:pt x="1862" y="11640"/>
                  </a:cubicBezTo>
                  <a:cubicBezTo>
                    <a:pt x="2482" y="12230"/>
                    <a:pt x="2730" y="13129"/>
                    <a:pt x="3196" y="13874"/>
                  </a:cubicBezTo>
                  <a:cubicBezTo>
                    <a:pt x="4561" y="16014"/>
                    <a:pt x="7538" y="16324"/>
                    <a:pt x="10082" y="16417"/>
                  </a:cubicBezTo>
                  <a:cubicBezTo>
                    <a:pt x="10420" y="16431"/>
                    <a:pt x="10766" y="16444"/>
                    <a:pt x="11113" y="16444"/>
                  </a:cubicBezTo>
                  <a:cubicBezTo>
                    <a:pt x="12295" y="16444"/>
                    <a:pt x="13490" y="16299"/>
                    <a:pt x="14425" y="15580"/>
                  </a:cubicBezTo>
                  <a:cubicBezTo>
                    <a:pt x="14983" y="15114"/>
                    <a:pt x="15479" y="14556"/>
                    <a:pt x="15852" y="13936"/>
                  </a:cubicBezTo>
                  <a:cubicBezTo>
                    <a:pt x="16379" y="13191"/>
                    <a:pt x="16844" y="12385"/>
                    <a:pt x="17216" y="11547"/>
                  </a:cubicBezTo>
                  <a:cubicBezTo>
                    <a:pt x="18333" y="8879"/>
                    <a:pt x="17620" y="5622"/>
                    <a:pt x="15728" y="3451"/>
                  </a:cubicBezTo>
                  <a:cubicBezTo>
                    <a:pt x="13866" y="1249"/>
                    <a:pt x="10951" y="101"/>
                    <a:pt x="8066" y="8"/>
                  </a:cubicBezTo>
                  <a:cubicBezTo>
                    <a:pt x="7953" y="3"/>
                    <a:pt x="7839" y="0"/>
                    <a:pt x="7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0" name="Google Shape;3931;p58"/>
            <p:cNvSpPr/>
            <p:nvPr/>
          </p:nvSpPr>
          <p:spPr>
            <a:xfrm>
              <a:off x="1352400" y="596025"/>
              <a:ext cx="124125" cy="106425"/>
            </a:xfrm>
            <a:custGeom>
              <a:avLst/>
              <a:gdLst/>
              <a:ahLst/>
              <a:cxnLst/>
              <a:rect l="l" t="t" r="r" b="b"/>
              <a:pathLst>
                <a:path w="4965" h="4257" extrusionOk="0">
                  <a:moveTo>
                    <a:pt x="2486" y="0"/>
                  </a:moveTo>
                  <a:cubicBezTo>
                    <a:pt x="2055" y="0"/>
                    <a:pt x="1650" y="273"/>
                    <a:pt x="1056" y="478"/>
                  </a:cubicBezTo>
                  <a:cubicBezTo>
                    <a:pt x="776" y="540"/>
                    <a:pt x="528" y="695"/>
                    <a:pt x="342" y="912"/>
                  </a:cubicBezTo>
                  <a:cubicBezTo>
                    <a:pt x="63" y="1316"/>
                    <a:pt x="1" y="1812"/>
                    <a:pt x="187" y="2246"/>
                  </a:cubicBezTo>
                  <a:cubicBezTo>
                    <a:pt x="404" y="2960"/>
                    <a:pt x="900" y="3580"/>
                    <a:pt x="1552" y="3921"/>
                  </a:cubicBezTo>
                  <a:cubicBezTo>
                    <a:pt x="1943" y="4144"/>
                    <a:pt x="2389" y="4256"/>
                    <a:pt x="2838" y="4256"/>
                  </a:cubicBezTo>
                  <a:cubicBezTo>
                    <a:pt x="3138" y="4256"/>
                    <a:pt x="3438" y="4207"/>
                    <a:pt x="3723" y="4107"/>
                  </a:cubicBezTo>
                  <a:cubicBezTo>
                    <a:pt x="3909" y="4076"/>
                    <a:pt x="4064" y="3983"/>
                    <a:pt x="4220" y="3859"/>
                  </a:cubicBezTo>
                  <a:cubicBezTo>
                    <a:pt x="4344" y="3735"/>
                    <a:pt x="4468" y="3580"/>
                    <a:pt x="4530" y="3425"/>
                  </a:cubicBezTo>
                  <a:cubicBezTo>
                    <a:pt x="4902" y="2835"/>
                    <a:pt x="4964" y="2091"/>
                    <a:pt x="4778" y="1409"/>
                  </a:cubicBezTo>
                  <a:cubicBezTo>
                    <a:pt x="4561" y="757"/>
                    <a:pt x="3940" y="292"/>
                    <a:pt x="3227" y="261"/>
                  </a:cubicBezTo>
                  <a:lnTo>
                    <a:pt x="3196" y="261"/>
                  </a:lnTo>
                  <a:cubicBezTo>
                    <a:pt x="2933" y="72"/>
                    <a:pt x="2706" y="0"/>
                    <a:pt x="2486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1" name="Google Shape;3932;p58"/>
            <p:cNvSpPr/>
            <p:nvPr/>
          </p:nvSpPr>
          <p:spPr>
            <a:xfrm>
              <a:off x="1409550" y="452250"/>
              <a:ext cx="60750" cy="172375"/>
            </a:xfrm>
            <a:custGeom>
              <a:avLst/>
              <a:gdLst/>
              <a:ahLst/>
              <a:cxnLst/>
              <a:rect l="l" t="t" r="r" b="b"/>
              <a:pathLst>
                <a:path w="2430" h="6895" extrusionOk="0">
                  <a:moveTo>
                    <a:pt x="2336" y="1"/>
                  </a:moveTo>
                  <a:cubicBezTo>
                    <a:pt x="2183" y="1"/>
                    <a:pt x="1894" y="58"/>
                    <a:pt x="1872" y="149"/>
                  </a:cubicBezTo>
                  <a:cubicBezTo>
                    <a:pt x="1623" y="2476"/>
                    <a:pt x="972" y="4740"/>
                    <a:pt x="10" y="6849"/>
                  </a:cubicBezTo>
                  <a:cubicBezTo>
                    <a:pt x="0" y="6880"/>
                    <a:pt x="52" y="6894"/>
                    <a:pt x="128" y="6894"/>
                  </a:cubicBezTo>
                  <a:cubicBezTo>
                    <a:pt x="279" y="6894"/>
                    <a:pt x="527" y="6839"/>
                    <a:pt x="569" y="6756"/>
                  </a:cubicBezTo>
                  <a:cubicBezTo>
                    <a:pt x="1530" y="4616"/>
                    <a:pt x="2182" y="2352"/>
                    <a:pt x="2430" y="25"/>
                  </a:cubicBezTo>
                  <a:cubicBezTo>
                    <a:pt x="2430" y="9"/>
                    <a:pt x="2392" y="1"/>
                    <a:pt x="2336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2" name="Google Shape;3933;p58"/>
            <p:cNvSpPr/>
            <p:nvPr/>
          </p:nvSpPr>
          <p:spPr>
            <a:xfrm>
              <a:off x="1424600" y="480875"/>
              <a:ext cx="136750" cy="144425"/>
            </a:xfrm>
            <a:custGeom>
              <a:avLst/>
              <a:gdLst/>
              <a:ahLst/>
              <a:cxnLst/>
              <a:rect l="l" t="t" r="r" b="b"/>
              <a:pathLst>
                <a:path w="5470" h="5777" extrusionOk="0">
                  <a:moveTo>
                    <a:pt x="5252" y="1"/>
                  </a:moveTo>
                  <a:cubicBezTo>
                    <a:pt x="5114" y="1"/>
                    <a:pt x="4932" y="55"/>
                    <a:pt x="4868" y="152"/>
                  </a:cubicBezTo>
                  <a:cubicBezTo>
                    <a:pt x="3596" y="2199"/>
                    <a:pt x="2014" y="4060"/>
                    <a:pt x="153" y="5580"/>
                  </a:cubicBezTo>
                  <a:cubicBezTo>
                    <a:pt x="0" y="5714"/>
                    <a:pt x="153" y="5777"/>
                    <a:pt x="329" y="5777"/>
                  </a:cubicBezTo>
                  <a:cubicBezTo>
                    <a:pt x="439" y="5777"/>
                    <a:pt x="558" y="5752"/>
                    <a:pt x="618" y="5704"/>
                  </a:cubicBezTo>
                  <a:lnTo>
                    <a:pt x="618" y="5673"/>
                  </a:lnTo>
                  <a:cubicBezTo>
                    <a:pt x="2479" y="4091"/>
                    <a:pt x="4092" y="2230"/>
                    <a:pt x="5395" y="152"/>
                  </a:cubicBezTo>
                  <a:cubicBezTo>
                    <a:pt x="5470" y="48"/>
                    <a:pt x="5379" y="1"/>
                    <a:pt x="525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3" name="Google Shape;3934;p58"/>
            <p:cNvSpPr/>
            <p:nvPr/>
          </p:nvSpPr>
          <p:spPr>
            <a:xfrm>
              <a:off x="1438600" y="551750"/>
              <a:ext cx="182975" cy="87975"/>
            </a:xfrm>
            <a:custGeom>
              <a:avLst/>
              <a:gdLst/>
              <a:ahLst/>
              <a:cxnLst/>
              <a:rect l="l" t="t" r="r" b="b"/>
              <a:pathLst>
                <a:path w="7319" h="3519" extrusionOk="0">
                  <a:moveTo>
                    <a:pt x="7209" y="1"/>
                  </a:moveTo>
                  <a:cubicBezTo>
                    <a:pt x="7078" y="1"/>
                    <a:pt x="6839" y="48"/>
                    <a:pt x="6758" y="109"/>
                  </a:cubicBezTo>
                  <a:cubicBezTo>
                    <a:pt x="4897" y="1660"/>
                    <a:pt x="2664" y="2776"/>
                    <a:pt x="306" y="3366"/>
                  </a:cubicBezTo>
                  <a:cubicBezTo>
                    <a:pt x="41" y="3414"/>
                    <a:pt x="1" y="3519"/>
                    <a:pt x="157" y="3519"/>
                  </a:cubicBezTo>
                  <a:cubicBezTo>
                    <a:pt x="202" y="3519"/>
                    <a:pt x="262" y="3510"/>
                    <a:pt x="337" y="3490"/>
                  </a:cubicBezTo>
                  <a:cubicBezTo>
                    <a:pt x="2881" y="2900"/>
                    <a:pt x="5269" y="1722"/>
                    <a:pt x="7286" y="47"/>
                  </a:cubicBezTo>
                  <a:cubicBezTo>
                    <a:pt x="7318" y="14"/>
                    <a:pt x="7279" y="1"/>
                    <a:pt x="7209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4" name="Google Shape;3935;p58"/>
            <p:cNvSpPr/>
            <p:nvPr/>
          </p:nvSpPr>
          <p:spPr>
            <a:xfrm>
              <a:off x="1444700" y="648050"/>
              <a:ext cx="193850" cy="22750"/>
            </a:xfrm>
            <a:custGeom>
              <a:avLst/>
              <a:gdLst/>
              <a:ahLst/>
              <a:cxnLst/>
              <a:rect l="l" t="t" r="r" b="b"/>
              <a:pathLst>
                <a:path w="7754" h="910" extrusionOk="0">
                  <a:moveTo>
                    <a:pt x="7615" y="0"/>
                  </a:moveTo>
                  <a:cubicBezTo>
                    <a:pt x="7490" y="0"/>
                    <a:pt x="7281" y="36"/>
                    <a:pt x="7228" y="72"/>
                  </a:cubicBezTo>
                  <a:cubicBezTo>
                    <a:pt x="6446" y="497"/>
                    <a:pt x="5402" y="662"/>
                    <a:pt x="4324" y="662"/>
                  </a:cubicBezTo>
                  <a:cubicBezTo>
                    <a:pt x="2964" y="662"/>
                    <a:pt x="1548" y="401"/>
                    <a:pt x="528" y="72"/>
                  </a:cubicBezTo>
                  <a:cubicBezTo>
                    <a:pt x="341" y="72"/>
                    <a:pt x="155" y="134"/>
                    <a:pt x="0" y="258"/>
                  </a:cubicBezTo>
                  <a:cubicBezTo>
                    <a:pt x="1166" y="652"/>
                    <a:pt x="2547" y="910"/>
                    <a:pt x="3917" y="910"/>
                  </a:cubicBezTo>
                  <a:cubicBezTo>
                    <a:pt x="5245" y="910"/>
                    <a:pt x="6563" y="667"/>
                    <a:pt x="7662" y="72"/>
                  </a:cubicBezTo>
                  <a:cubicBezTo>
                    <a:pt x="7754" y="20"/>
                    <a:pt x="7707" y="0"/>
                    <a:pt x="7615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5" name="Google Shape;3936;p58"/>
            <p:cNvSpPr/>
            <p:nvPr/>
          </p:nvSpPr>
          <p:spPr>
            <a:xfrm>
              <a:off x="1440200" y="669450"/>
              <a:ext cx="186775" cy="108575"/>
            </a:xfrm>
            <a:custGeom>
              <a:avLst/>
              <a:gdLst/>
              <a:ahLst/>
              <a:cxnLst/>
              <a:rect l="l" t="t" r="r" b="b"/>
              <a:pathLst>
                <a:path w="7471" h="4343" extrusionOk="0">
                  <a:moveTo>
                    <a:pt x="482" y="0"/>
                  </a:moveTo>
                  <a:cubicBezTo>
                    <a:pt x="275" y="0"/>
                    <a:pt x="1" y="153"/>
                    <a:pt x="118" y="271"/>
                  </a:cubicBezTo>
                  <a:cubicBezTo>
                    <a:pt x="1948" y="2194"/>
                    <a:pt x="4275" y="3590"/>
                    <a:pt x="6849" y="4334"/>
                  </a:cubicBezTo>
                  <a:cubicBezTo>
                    <a:pt x="6866" y="4340"/>
                    <a:pt x="6885" y="4342"/>
                    <a:pt x="6905" y="4342"/>
                  </a:cubicBezTo>
                  <a:cubicBezTo>
                    <a:pt x="7112" y="4342"/>
                    <a:pt x="7470" y="4078"/>
                    <a:pt x="7160" y="3993"/>
                  </a:cubicBezTo>
                  <a:cubicBezTo>
                    <a:pt x="4678" y="3280"/>
                    <a:pt x="2445" y="1915"/>
                    <a:pt x="646" y="54"/>
                  </a:cubicBezTo>
                  <a:cubicBezTo>
                    <a:pt x="608" y="16"/>
                    <a:pt x="548" y="0"/>
                    <a:pt x="48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6" name="Google Shape;3937;p58"/>
            <p:cNvSpPr/>
            <p:nvPr/>
          </p:nvSpPr>
          <p:spPr>
            <a:xfrm>
              <a:off x="1412125" y="681825"/>
              <a:ext cx="29500" cy="185950"/>
            </a:xfrm>
            <a:custGeom>
              <a:avLst/>
              <a:gdLst/>
              <a:ahLst/>
              <a:cxnLst/>
              <a:rect l="l" t="t" r="r" b="b"/>
              <a:pathLst>
                <a:path w="1180" h="7438" extrusionOk="0">
                  <a:moveTo>
                    <a:pt x="1087" y="0"/>
                  </a:moveTo>
                  <a:cubicBezTo>
                    <a:pt x="928" y="0"/>
                    <a:pt x="621" y="64"/>
                    <a:pt x="621" y="179"/>
                  </a:cubicBezTo>
                  <a:cubicBezTo>
                    <a:pt x="497" y="1451"/>
                    <a:pt x="435" y="2723"/>
                    <a:pt x="373" y="3994"/>
                  </a:cubicBezTo>
                  <a:cubicBezTo>
                    <a:pt x="342" y="4956"/>
                    <a:pt x="0" y="6538"/>
                    <a:pt x="342" y="7406"/>
                  </a:cubicBezTo>
                  <a:cubicBezTo>
                    <a:pt x="342" y="7437"/>
                    <a:pt x="435" y="7437"/>
                    <a:pt x="466" y="7437"/>
                  </a:cubicBezTo>
                  <a:lnTo>
                    <a:pt x="528" y="7437"/>
                  </a:lnTo>
                  <a:cubicBezTo>
                    <a:pt x="652" y="7437"/>
                    <a:pt x="1148" y="7220"/>
                    <a:pt x="900" y="7220"/>
                  </a:cubicBezTo>
                  <a:cubicBezTo>
                    <a:pt x="714" y="7220"/>
                    <a:pt x="1117" y="551"/>
                    <a:pt x="1179" y="24"/>
                  </a:cubicBezTo>
                  <a:cubicBezTo>
                    <a:pt x="1179" y="8"/>
                    <a:pt x="1142" y="0"/>
                    <a:pt x="108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7" name="Google Shape;3938;p58"/>
            <p:cNvSpPr/>
            <p:nvPr/>
          </p:nvSpPr>
          <p:spPr>
            <a:xfrm>
              <a:off x="1322325" y="679475"/>
              <a:ext cx="99750" cy="176150"/>
            </a:xfrm>
            <a:custGeom>
              <a:avLst/>
              <a:gdLst/>
              <a:ahLst/>
              <a:cxnLst/>
              <a:rect l="l" t="t" r="r" b="b"/>
              <a:pathLst>
                <a:path w="3990" h="7046" extrusionOk="0">
                  <a:moveTo>
                    <a:pt x="3790" y="0"/>
                  </a:moveTo>
                  <a:cubicBezTo>
                    <a:pt x="3648" y="0"/>
                    <a:pt x="3457" y="50"/>
                    <a:pt x="3406" y="118"/>
                  </a:cubicBezTo>
                  <a:cubicBezTo>
                    <a:pt x="1979" y="2227"/>
                    <a:pt x="832" y="4523"/>
                    <a:pt x="25" y="6942"/>
                  </a:cubicBezTo>
                  <a:cubicBezTo>
                    <a:pt x="1" y="7015"/>
                    <a:pt x="72" y="7045"/>
                    <a:pt x="172" y="7045"/>
                  </a:cubicBezTo>
                  <a:cubicBezTo>
                    <a:pt x="326" y="7045"/>
                    <a:pt x="546" y="6974"/>
                    <a:pt x="584" y="6880"/>
                  </a:cubicBezTo>
                  <a:cubicBezTo>
                    <a:pt x="1390" y="4492"/>
                    <a:pt x="2507" y="2196"/>
                    <a:pt x="3934" y="118"/>
                  </a:cubicBezTo>
                  <a:cubicBezTo>
                    <a:pt x="3990" y="34"/>
                    <a:pt x="3907" y="0"/>
                    <a:pt x="379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8" name="Google Shape;3939;p58"/>
            <p:cNvSpPr/>
            <p:nvPr/>
          </p:nvSpPr>
          <p:spPr>
            <a:xfrm>
              <a:off x="1235800" y="672300"/>
              <a:ext cx="167100" cy="152250"/>
            </a:xfrm>
            <a:custGeom>
              <a:avLst/>
              <a:gdLst/>
              <a:ahLst/>
              <a:cxnLst/>
              <a:rect l="l" t="t" r="r" b="b"/>
              <a:pathLst>
                <a:path w="6684" h="6090" extrusionOk="0">
                  <a:moveTo>
                    <a:pt x="6530" y="0"/>
                  </a:moveTo>
                  <a:cubicBezTo>
                    <a:pt x="6404" y="0"/>
                    <a:pt x="6206" y="43"/>
                    <a:pt x="6154" y="95"/>
                  </a:cubicBezTo>
                  <a:cubicBezTo>
                    <a:pt x="3703" y="1584"/>
                    <a:pt x="1594" y="3631"/>
                    <a:pt x="12" y="6050"/>
                  </a:cubicBezTo>
                  <a:cubicBezTo>
                    <a:pt x="0" y="6074"/>
                    <a:pt x="67" y="6089"/>
                    <a:pt x="159" y="6089"/>
                  </a:cubicBezTo>
                  <a:cubicBezTo>
                    <a:pt x="305" y="6089"/>
                    <a:pt x="513" y="6052"/>
                    <a:pt x="570" y="5957"/>
                  </a:cubicBezTo>
                  <a:cubicBezTo>
                    <a:pt x="2121" y="3569"/>
                    <a:pt x="4169" y="1584"/>
                    <a:pt x="6588" y="95"/>
                  </a:cubicBezTo>
                  <a:cubicBezTo>
                    <a:pt x="6684" y="26"/>
                    <a:pt x="6629" y="0"/>
                    <a:pt x="6530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9" name="Google Shape;3940;p58"/>
            <p:cNvSpPr/>
            <p:nvPr/>
          </p:nvSpPr>
          <p:spPr>
            <a:xfrm>
              <a:off x="1179825" y="647450"/>
              <a:ext cx="208550" cy="89800"/>
            </a:xfrm>
            <a:custGeom>
              <a:avLst/>
              <a:gdLst/>
              <a:ahLst/>
              <a:cxnLst/>
              <a:rect l="l" t="t" r="r" b="b"/>
              <a:pathLst>
                <a:path w="8342" h="3592" extrusionOk="0">
                  <a:moveTo>
                    <a:pt x="8012" y="1"/>
                  </a:moveTo>
                  <a:cubicBezTo>
                    <a:pt x="7996" y="1"/>
                    <a:pt x="7978" y="2"/>
                    <a:pt x="7959" y="3"/>
                  </a:cubicBezTo>
                  <a:cubicBezTo>
                    <a:pt x="5043" y="251"/>
                    <a:pt x="2313" y="1461"/>
                    <a:pt x="142" y="3415"/>
                  </a:cubicBezTo>
                  <a:cubicBezTo>
                    <a:pt x="0" y="3539"/>
                    <a:pt x="121" y="3592"/>
                    <a:pt x="273" y="3592"/>
                  </a:cubicBezTo>
                  <a:cubicBezTo>
                    <a:pt x="389" y="3592"/>
                    <a:pt x="523" y="3562"/>
                    <a:pt x="576" y="3508"/>
                  </a:cubicBezTo>
                  <a:cubicBezTo>
                    <a:pt x="2592" y="1678"/>
                    <a:pt x="5167" y="530"/>
                    <a:pt x="7897" y="313"/>
                  </a:cubicBezTo>
                  <a:cubicBezTo>
                    <a:pt x="8133" y="284"/>
                    <a:pt x="8341" y="1"/>
                    <a:pt x="8012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0" name="Google Shape;3941;p58"/>
            <p:cNvSpPr/>
            <p:nvPr/>
          </p:nvSpPr>
          <p:spPr>
            <a:xfrm>
              <a:off x="1169450" y="626175"/>
              <a:ext cx="215150" cy="44475"/>
            </a:xfrm>
            <a:custGeom>
              <a:avLst/>
              <a:gdLst/>
              <a:ahLst/>
              <a:cxnLst/>
              <a:rect l="l" t="t" r="r" b="b"/>
              <a:pathLst>
                <a:path w="8606" h="1779" extrusionOk="0">
                  <a:moveTo>
                    <a:pt x="5293" y="1"/>
                  </a:moveTo>
                  <a:cubicBezTo>
                    <a:pt x="3486" y="1"/>
                    <a:pt x="1741" y="372"/>
                    <a:pt x="216" y="1536"/>
                  </a:cubicBezTo>
                  <a:cubicBezTo>
                    <a:pt x="0" y="1687"/>
                    <a:pt x="174" y="1778"/>
                    <a:pt x="362" y="1778"/>
                  </a:cubicBezTo>
                  <a:cubicBezTo>
                    <a:pt x="445" y="1778"/>
                    <a:pt x="531" y="1760"/>
                    <a:pt x="588" y="1723"/>
                  </a:cubicBezTo>
                  <a:cubicBezTo>
                    <a:pt x="1982" y="667"/>
                    <a:pt x="3556" y="340"/>
                    <a:pt x="5185" y="340"/>
                  </a:cubicBezTo>
                  <a:cubicBezTo>
                    <a:pt x="6093" y="340"/>
                    <a:pt x="7018" y="442"/>
                    <a:pt x="7939" y="575"/>
                  </a:cubicBezTo>
                  <a:cubicBezTo>
                    <a:pt x="7948" y="576"/>
                    <a:pt x="7958" y="577"/>
                    <a:pt x="7968" y="577"/>
                  </a:cubicBezTo>
                  <a:cubicBezTo>
                    <a:pt x="8171" y="577"/>
                    <a:pt x="8606" y="294"/>
                    <a:pt x="8281" y="265"/>
                  </a:cubicBezTo>
                  <a:cubicBezTo>
                    <a:pt x="7284" y="111"/>
                    <a:pt x="6280" y="1"/>
                    <a:pt x="52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1" name="Google Shape;3942;p58"/>
            <p:cNvSpPr/>
            <p:nvPr/>
          </p:nvSpPr>
          <p:spPr>
            <a:xfrm>
              <a:off x="1190875" y="562150"/>
              <a:ext cx="207375" cy="67800"/>
            </a:xfrm>
            <a:custGeom>
              <a:avLst/>
              <a:gdLst/>
              <a:ahLst/>
              <a:cxnLst/>
              <a:rect l="l" t="t" r="r" b="b"/>
              <a:pathLst>
                <a:path w="8295" h="2712" extrusionOk="0">
                  <a:moveTo>
                    <a:pt x="2304" y="1"/>
                  </a:moveTo>
                  <a:cubicBezTo>
                    <a:pt x="1631" y="1"/>
                    <a:pt x="954" y="83"/>
                    <a:pt x="289" y="251"/>
                  </a:cubicBezTo>
                  <a:cubicBezTo>
                    <a:pt x="0" y="330"/>
                    <a:pt x="0" y="520"/>
                    <a:pt x="214" y="520"/>
                  </a:cubicBezTo>
                  <a:cubicBezTo>
                    <a:pt x="253" y="520"/>
                    <a:pt x="299" y="513"/>
                    <a:pt x="351" y="499"/>
                  </a:cubicBezTo>
                  <a:cubicBezTo>
                    <a:pt x="936" y="362"/>
                    <a:pt x="1528" y="294"/>
                    <a:pt x="2116" y="294"/>
                  </a:cubicBezTo>
                  <a:cubicBezTo>
                    <a:pt x="4181" y="294"/>
                    <a:pt x="6199" y="1125"/>
                    <a:pt x="7672" y="2671"/>
                  </a:cubicBezTo>
                  <a:cubicBezTo>
                    <a:pt x="7700" y="2699"/>
                    <a:pt x="7750" y="2711"/>
                    <a:pt x="7808" y="2711"/>
                  </a:cubicBezTo>
                  <a:cubicBezTo>
                    <a:pt x="8003" y="2711"/>
                    <a:pt x="8295" y="2573"/>
                    <a:pt x="8199" y="2453"/>
                  </a:cubicBezTo>
                  <a:cubicBezTo>
                    <a:pt x="6634" y="865"/>
                    <a:pt x="4489" y="1"/>
                    <a:pt x="2304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2" name="Google Shape;3943;p58"/>
            <p:cNvSpPr/>
            <p:nvPr/>
          </p:nvSpPr>
          <p:spPr>
            <a:xfrm>
              <a:off x="1323225" y="427825"/>
              <a:ext cx="82450" cy="194600"/>
            </a:xfrm>
            <a:custGeom>
              <a:avLst/>
              <a:gdLst/>
              <a:ahLst/>
              <a:cxnLst/>
              <a:rect l="l" t="t" r="r" b="b"/>
              <a:pathLst>
                <a:path w="3298" h="7784" extrusionOk="0">
                  <a:moveTo>
                    <a:pt x="454" y="0"/>
                  </a:moveTo>
                  <a:cubicBezTo>
                    <a:pt x="250" y="0"/>
                    <a:pt x="0" y="153"/>
                    <a:pt x="113" y="289"/>
                  </a:cubicBezTo>
                  <a:cubicBezTo>
                    <a:pt x="1695" y="2429"/>
                    <a:pt x="2595" y="5004"/>
                    <a:pt x="2719" y="7671"/>
                  </a:cubicBezTo>
                  <a:cubicBezTo>
                    <a:pt x="2719" y="7749"/>
                    <a:pt x="2795" y="7783"/>
                    <a:pt x="2891" y="7783"/>
                  </a:cubicBezTo>
                  <a:cubicBezTo>
                    <a:pt x="3062" y="7783"/>
                    <a:pt x="3297" y="7675"/>
                    <a:pt x="3277" y="7516"/>
                  </a:cubicBezTo>
                  <a:lnTo>
                    <a:pt x="3277" y="7485"/>
                  </a:lnTo>
                  <a:cubicBezTo>
                    <a:pt x="3153" y="4818"/>
                    <a:pt x="2223" y="2212"/>
                    <a:pt x="641" y="72"/>
                  </a:cubicBezTo>
                  <a:cubicBezTo>
                    <a:pt x="599" y="21"/>
                    <a:pt x="530" y="0"/>
                    <a:pt x="454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3" name="Google Shape;3944;p58"/>
            <p:cNvSpPr/>
            <p:nvPr/>
          </p:nvSpPr>
          <p:spPr>
            <a:xfrm>
              <a:off x="1432750" y="673050"/>
              <a:ext cx="123750" cy="167850"/>
            </a:xfrm>
            <a:custGeom>
              <a:avLst/>
              <a:gdLst/>
              <a:ahLst/>
              <a:cxnLst/>
              <a:rect l="l" t="t" r="r" b="b"/>
              <a:pathLst>
                <a:path w="4950" h="6714" extrusionOk="0">
                  <a:moveTo>
                    <a:pt x="462" y="0"/>
                  </a:moveTo>
                  <a:cubicBezTo>
                    <a:pt x="282" y="0"/>
                    <a:pt x="0" y="110"/>
                    <a:pt x="44" y="220"/>
                  </a:cubicBezTo>
                  <a:cubicBezTo>
                    <a:pt x="726" y="2856"/>
                    <a:pt x="1719" y="5493"/>
                    <a:pt x="4325" y="6703"/>
                  </a:cubicBezTo>
                  <a:cubicBezTo>
                    <a:pt x="4340" y="6710"/>
                    <a:pt x="4361" y="6714"/>
                    <a:pt x="4386" y="6714"/>
                  </a:cubicBezTo>
                  <a:cubicBezTo>
                    <a:pt x="4566" y="6714"/>
                    <a:pt x="4950" y="6536"/>
                    <a:pt x="4759" y="6455"/>
                  </a:cubicBezTo>
                  <a:cubicBezTo>
                    <a:pt x="2246" y="5276"/>
                    <a:pt x="1254" y="2608"/>
                    <a:pt x="602" y="65"/>
                  </a:cubicBezTo>
                  <a:cubicBezTo>
                    <a:pt x="593" y="19"/>
                    <a:pt x="536" y="0"/>
                    <a:pt x="46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4" name="Google Shape;3945;p58"/>
            <p:cNvSpPr/>
            <p:nvPr/>
          </p:nvSpPr>
          <p:spPr>
            <a:xfrm>
              <a:off x="752175" y="162500"/>
              <a:ext cx="466100" cy="358725"/>
            </a:xfrm>
            <a:custGeom>
              <a:avLst/>
              <a:gdLst/>
              <a:ahLst/>
              <a:cxnLst/>
              <a:rect l="l" t="t" r="r" b="b"/>
              <a:pathLst>
                <a:path w="18644" h="14349" extrusionOk="0">
                  <a:moveTo>
                    <a:pt x="10635" y="0"/>
                  </a:moveTo>
                  <a:cubicBezTo>
                    <a:pt x="10493" y="0"/>
                    <a:pt x="10351" y="14"/>
                    <a:pt x="10206" y="45"/>
                  </a:cubicBezTo>
                  <a:cubicBezTo>
                    <a:pt x="9098" y="255"/>
                    <a:pt x="8308" y="1477"/>
                    <a:pt x="7194" y="1477"/>
                  </a:cubicBezTo>
                  <a:cubicBezTo>
                    <a:pt x="7154" y="1477"/>
                    <a:pt x="7114" y="1475"/>
                    <a:pt x="7073" y="1472"/>
                  </a:cubicBezTo>
                  <a:cubicBezTo>
                    <a:pt x="6360" y="1441"/>
                    <a:pt x="5771" y="852"/>
                    <a:pt x="5057" y="758"/>
                  </a:cubicBezTo>
                  <a:cubicBezTo>
                    <a:pt x="4957" y="740"/>
                    <a:pt x="4859" y="732"/>
                    <a:pt x="4762" y="732"/>
                  </a:cubicBezTo>
                  <a:cubicBezTo>
                    <a:pt x="3687" y="732"/>
                    <a:pt x="2793" y="1766"/>
                    <a:pt x="1769" y="2278"/>
                  </a:cubicBezTo>
                  <a:cubicBezTo>
                    <a:pt x="1304" y="2465"/>
                    <a:pt x="838" y="2713"/>
                    <a:pt x="435" y="3023"/>
                  </a:cubicBezTo>
                  <a:cubicBezTo>
                    <a:pt x="63" y="3395"/>
                    <a:pt x="1" y="4109"/>
                    <a:pt x="435" y="4326"/>
                  </a:cubicBezTo>
                  <a:lnTo>
                    <a:pt x="311" y="3488"/>
                  </a:lnTo>
                  <a:lnTo>
                    <a:pt x="311" y="3488"/>
                  </a:lnTo>
                  <a:cubicBezTo>
                    <a:pt x="1087" y="6063"/>
                    <a:pt x="2110" y="8637"/>
                    <a:pt x="3847" y="10685"/>
                  </a:cubicBezTo>
                  <a:cubicBezTo>
                    <a:pt x="5584" y="12732"/>
                    <a:pt x="8128" y="14283"/>
                    <a:pt x="10796" y="14345"/>
                  </a:cubicBezTo>
                  <a:cubicBezTo>
                    <a:pt x="10861" y="14347"/>
                    <a:pt x="10927" y="14349"/>
                    <a:pt x="10992" y="14349"/>
                  </a:cubicBezTo>
                  <a:cubicBezTo>
                    <a:pt x="11702" y="14349"/>
                    <a:pt x="12407" y="14197"/>
                    <a:pt x="13060" y="13942"/>
                  </a:cubicBezTo>
                  <a:cubicBezTo>
                    <a:pt x="14084" y="13476"/>
                    <a:pt x="14952" y="12763"/>
                    <a:pt x="15573" y="11863"/>
                  </a:cubicBezTo>
                  <a:cubicBezTo>
                    <a:pt x="17558" y="9227"/>
                    <a:pt x="18178" y="5846"/>
                    <a:pt x="18520" y="2589"/>
                  </a:cubicBezTo>
                  <a:cubicBezTo>
                    <a:pt x="18644" y="2061"/>
                    <a:pt x="18582" y="1503"/>
                    <a:pt x="18333" y="1038"/>
                  </a:cubicBezTo>
                  <a:cubicBezTo>
                    <a:pt x="18015" y="561"/>
                    <a:pt x="17448" y="383"/>
                    <a:pt x="16862" y="383"/>
                  </a:cubicBezTo>
                  <a:cubicBezTo>
                    <a:pt x="16648" y="383"/>
                    <a:pt x="16432" y="407"/>
                    <a:pt x="16224" y="448"/>
                  </a:cubicBezTo>
                  <a:cubicBezTo>
                    <a:pt x="15480" y="603"/>
                    <a:pt x="14766" y="945"/>
                    <a:pt x="13991" y="945"/>
                  </a:cubicBezTo>
                  <a:cubicBezTo>
                    <a:pt x="12832" y="889"/>
                    <a:pt x="11772" y="0"/>
                    <a:pt x="10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5" name="Google Shape;3946;p58"/>
            <p:cNvSpPr/>
            <p:nvPr/>
          </p:nvSpPr>
          <p:spPr>
            <a:xfrm>
              <a:off x="1051525" y="153850"/>
              <a:ext cx="56475" cy="368100"/>
            </a:xfrm>
            <a:custGeom>
              <a:avLst/>
              <a:gdLst/>
              <a:ahLst/>
              <a:cxnLst/>
              <a:rect l="l" t="t" r="r" b="b"/>
              <a:pathLst>
                <a:path w="2259" h="14724" extrusionOk="0">
                  <a:moveTo>
                    <a:pt x="2185" y="1"/>
                  </a:moveTo>
                  <a:cubicBezTo>
                    <a:pt x="2115" y="1"/>
                    <a:pt x="2005" y="31"/>
                    <a:pt x="1986" y="50"/>
                  </a:cubicBezTo>
                  <a:cubicBezTo>
                    <a:pt x="1520" y="670"/>
                    <a:pt x="1644" y="1198"/>
                    <a:pt x="1675" y="1973"/>
                  </a:cubicBezTo>
                  <a:cubicBezTo>
                    <a:pt x="1675" y="3307"/>
                    <a:pt x="1675" y="4610"/>
                    <a:pt x="1551" y="5912"/>
                  </a:cubicBezTo>
                  <a:cubicBezTo>
                    <a:pt x="1334" y="8890"/>
                    <a:pt x="838" y="11806"/>
                    <a:pt x="0" y="14691"/>
                  </a:cubicBezTo>
                  <a:cubicBezTo>
                    <a:pt x="0" y="14713"/>
                    <a:pt x="35" y="14723"/>
                    <a:pt x="81" y="14723"/>
                  </a:cubicBezTo>
                  <a:cubicBezTo>
                    <a:pt x="163" y="14723"/>
                    <a:pt x="280" y="14689"/>
                    <a:pt x="280" y="14629"/>
                  </a:cubicBezTo>
                  <a:lnTo>
                    <a:pt x="311" y="14660"/>
                  </a:lnTo>
                  <a:cubicBezTo>
                    <a:pt x="931" y="12364"/>
                    <a:pt x="1396" y="10007"/>
                    <a:pt x="1675" y="7649"/>
                  </a:cubicBezTo>
                  <a:cubicBezTo>
                    <a:pt x="1800" y="6564"/>
                    <a:pt x="1893" y="5478"/>
                    <a:pt x="1924" y="4424"/>
                  </a:cubicBezTo>
                  <a:cubicBezTo>
                    <a:pt x="1955" y="3307"/>
                    <a:pt x="1582" y="949"/>
                    <a:pt x="2234" y="50"/>
                  </a:cubicBezTo>
                  <a:cubicBezTo>
                    <a:pt x="2258" y="13"/>
                    <a:pt x="2230" y="1"/>
                    <a:pt x="2185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6" name="Google Shape;3947;p58"/>
            <p:cNvSpPr/>
            <p:nvPr/>
          </p:nvSpPr>
          <p:spPr>
            <a:xfrm>
              <a:off x="1048500" y="160100"/>
              <a:ext cx="138750" cy="378775"/>
            </a:xfrm>
            <a:custGeom>
              <a:avLst/>
              <a:gdLst/>
              <a:ahLst/>
              <a:cxnLst/>
              <a:rect l="l" t="t" r="r" b="b"/>
              <a:pathLst>
                <a:path w="5550" h="15151" extrusionOk="0">
                  <a:moveTo>
                    <a:pt x="5472" y="0"/>
                  </a:moveTo>
                  <a:cubicBezTo>
                    <a:pt x="5397" y="0"/>
                    <a:pt x="5290" y="40"/>
                    <a:pt x="5271" y="79"/>
                  </a:cubicBezTo>
                  <a:cubicBezTo>
                    <a:pt x="4588" y="5414"/>
                    <a:pt x="3565" y="10874"/>
                    <a:pt x="28" y="15092"/>
                  </a:cubicBezTo>
                  <a:cubicBezTo>
                    <a:pt x="0" y="15134"/>
                    <a:pt x="42" y="15151"/>
                    <a:pt x="102" y="15151"/>
                  </a:cubicBezTo>
                  <a:cubicBezTo>
                    <a:pt x="174" y="15151"/>
                    <a:pt x="274" y="15126"/>
                    <a:pt x="308" y="15092"/>
                  </a:cubicBezTo>
                  <a:cubicBezTo>
                    <a:pt x="3844" y="10843"/>
                    <a:pt x="4867" y="5383"/>
                    <a:pt x="5550" y="48"/>
                  </a:cubicBezTo>
                  <a:cubicBezTo>
                    <a:pt x="5550" y="14"/>
                    <a:pt x="5516" y="0"/>
                    <a:pt x="547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7" name="Google Shape;3948;p58"/>
            <p:cNvSpPr/>
            <p:nvPr/>
          </p:nvSpPr>
          <p:spPr>
            <a:xfrm>
              <a:off x="1004475" y="129925"/>
              <a:ext cx="49100" cy="402975"/>
            </a:xfrm>
            <a:custGeom>
              <a:avLst/>
              <a:gdLst/>
              <a:ahLst/>
              <a:cxnLst/>
              <a:rect l="l" t="t" r="r" b="b"/>
              <a:pathLst>
                <a:path w="1964" h="16119" extrusionOk="0">
                  <a:moveTo>
                    <a:pt x="207" y="0"/>
                  </a:moveTo>
                  <a:cubicBezTo>
                    <a:pt x="118" y="0"/>
                    <a:pt x="1" y="56"/>
                    <a:pt x="21" y="138"/>
                  </a:cubicBezTo>
                  <a:cubicBezTo>
                    <a:pt x="1355" y="5349"/>
                    <a:pt x="704" y="10778"/>
                    <a:pt x="1665" y="16051"/>
                  </a:cubicBezTo>
                  <a:cubicBezTo>
                    <a:pt x="1665" y="16098"/>
                    <a:pt x="1711" y="16119"/>
                    <a:pt x="1765" y="16119"/>
                  </a:cubicBezTo>
                  <a:cubicBezTo>
                    <a:pt x="1852" y="16119"/>
                    <a:pt x="1964" y="16066"/>
                    <a:pt x="1944" y="15989"/>
                  </a:cubicBezTo>
                  <a:cubicBezTo>
                    <a:pt x="983" y="10716"/>
                    <a:pt x="1665" y="5256"/>
                    <a:pt x="300" y="45"/>
                  </a:cubicBezTo>
                  <a:cubicBezTo>
                    <a:pt x="290" y="14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" name="Google Shape;3949;p58"/>
            <p:cNvSpPr/>
            <p:nvPr/>
          </p:nvSpPr>
          <p:spPr>
            <a:xfrm>
              <a:off x="944500" y="146575"/>
              <a:ext cx="101050" cy="383925"/>
            </a:xfrm>
            <a:custGeom>
              <a:avLst/>
              <a:gdLst/>
              <a:ahLst/>
              <a:cxnLst/>
              <a:rect l="l" t="t" r="r" b="b"/>
              <a:pathLst>
                <a:path w="4042" h="15357" extrusionOk="0">
                  <a:moveTo>
                    <a:pt x="193" y="1"/>
                  </a:moveTo>
                  <a:cubicBezTo>
                    <a:pt x="105" y="1"/>
                    <a:pt x="1" y="52"/>
                    <a:pt x="1" y="124"/>
                  </a:cubicBezTo>
                  <a:cubicBezTo>
                    <a:pt x="94" y="2915"/>
                    <a:pt x="466" y="5676"/>
                    <a:pt x="1086" y="8406"/>
                  </a:cubicBezTo>
                  <a:cubicBezTo>
                    <a:pt x="1614" y="10577"/>
                    <a:pt x="2110" y="13617"/>
                    <a:pt x="3723" y="15323"/>
                  </a:cubicBezTo>
                  <a:cubicBezTo>
                    <a:pt x="3739" y="15346"/>
                    <a:pt x="3768" y="15356"/>
                    <a:pt x="3801" y="15356"/>
                  </a:cubicBezTo>
                  <a:cubicBezTo>
                    <a:pt x="3901" y="15356"/>
                    <a:pt x="4041" y="15269"/>
                    <a:pt x="3971" y="15199"/>
                  </a:cubicBezTo>
                  <a:cubicBezTo>
                    <a:pt x="2420" y="13555"/>
                    <a:pt x="1862" y="10453"/>
                    <a:pt x="1366" y="8313"/>
                  </a:cubicBezTo>
                  <a:cubicBezTo>
                    <a:pt x="745" y="5614"/>
                    <a:pt x="373" y="2853"/>
                    <a:pt x="311" y="93"/>
                  </a:cubicBezTo>
                  <a:cubicBezTo>
                    <a:pt x="311" y="27"/>
                    <a:pt x="256" y="1"/>
                    <a:pt x="193" y="1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" name="Google Shape;3950;p58"/>
            <p:cNvSpPr/>
            <p:nvPr/>
          </p:nvSpPr>
          <p:spPr>
            <a:xfrm>
              <a:off x="851450" y="150575"/>
              <a:ext cx="180025" cy="374875"/>
            </a:xfrm>
            <a:custGeom>
              <a:avLst/>
              <a:gdLst/>
              <a:ahLst/>
              <a:cxnLst/>
              <a:rect l="l" t="t" r="r" b="b"/>
              <a:pathLst>
                <a:path w="7201" h="14995" extrusionOk="0">
                  <a:moveTo>
                    <a:pt x="7197" y="14884"/>
                  </a:moveTo>
                  <a:lnTo>
                    <a:pt x="7197" y="14898"/>
                  </a:lnTo>
                  <a:lnTo>
                    <a:pt x="7197" y="14898"/>
                  </a:lnTo>
                  <a:cubicBezTo>
                    <a:pt x="7200" y="14893"/>
                    <a:pt x="7201" y="14888"/>
                    <a:pt x="7197" y="14884"/>
                  </a:cubicBezTo>
                  <a:close/>
                  <a:moveTo>
                    <a:pt x="222" y="0"/>
                  </a:moveTo>
                  <a:cubicBezTo>
                    <a:pt x="140" y="0"/>
                    <a:pt x="0" y="44"/>
                    <a:pt x="0" y="88"/>
                  </a:cubicBezTo>
                  <a:cubicBezTo>
                    <a:pt x="280" y="5795"/>
                    <a:pt x="1831" y="11720"/>
                    <a:pt x="6918" y="14977"/>
                  </a:cubicBezTo>
                  <a:cubicBezTo>
                    <a:pt x="6930" y="14989"/>
                    <a:pt x="6949" y="14994"/>
                    <a:pt x="6972" y="14994"/>
                  </a:cubicBezTo>
                  <a:cubicBezTo>
                    <a:pt x="7044" y="14994"/>
                    <a:pt x="7153" y="14944"/>
                    <a:pt x="7188" y="14909"/>
                  </a:cubicBezTo>
                  <a:lnTo>
                    <a:pt x="7188" y="14909"/>
                  </a:lnTo>
                  <a:cubicBezTo>
                    <a:pt x="7191" y="14911"/>
                    <a:pt x="7194" y="14913"/>
                    <a:pt x="7197" y="14915"/>
                  </a:cubicBezTo>
                  <a:lnTo>
                    <a:pt x="7197" y="14898"/>
                  </a:lnTo>
                  <a:lnTo>
                    <a:pt x="7197" y="14898"/>
                  </a:lnTo>
                  <a:cubicBezTo>
                    <a:pt x="7195" y="14902"/>
                    <a:pt x="7192" y="14905"/>
                    <a:pt x="7188" y="14909"/>
                  </a:cubicBezTo>
                  <a:lnTo>
                    <a:pt x="7188" y="14909"/>
                  </a:lnTo>
                  <a:cubicBezTo>
                    <a:pt x="2108" y="11651"/>
                    <a:pt x="559" y="5730"/>
                    <a:pt x="280" y="26"/>
                  </a:cubicBezTo>
                  <a:cubicBezTo>
                    <a:pt x="280" y="8"/>
                    <a:pt x="256" y="0"/>
                    <a:pt x="222" y="0"/>
                  </a:cubicBezTo>
                  <a:close/>
                </a:path>
              </a:pathLst>
            </a:custGeom>
            <a:solidFill>
              <a:srgbClr val="F0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9200" y="1768554"/>
            <a:ext cx="69749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MĨ THUẬT LỚP </a:t>
            </a:r>
            <a:r>
              <a:rPr lang="en-US" sz="6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3181350"/>
            <a:ext cx="5636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</a:rPr>
              <a:t>GIÁO VIÊN</a:t>
            </a:r>
            <a:r>
              <a:rPr lang="vi-VN" sz="2400" b="1">
                <a:solidFill>
                  <a:srgbClr val="0070C0"/>
                </a:solidFill>
              </a:rPr>
              <a:t>: NGUYỄN </a:t>
            </a:r>
            <a:r>
              <a:rPr lang="vi-VN" sz="2400" b="1" dirty="0">
                <a:solidFill>
                  <a:srgbClr val="0070C0"/>
                </a:solidFill>
              </a:rPr>
              <a:t>THỊ HỒNG SÂM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2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" y="-476250"/>
            <a:ext cx="9144000" cy="612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7168" y="509885"/>
            <a:ext cx="593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BÀI 1: TRANH XÉ DÁN GIẤY MÀU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9168" y="-23515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GIA ĐÌNH VUI VẺ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1043285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99365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:\Dulieucu\Cong Viec\Anh tu lieu my thuat theo  chu de\ảnh gà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76" y="1554078"/>
            <a:ext cx="1901207" cy="9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9600" y="357485"/>
            <a:ext cx="444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*C</a:t>
            </a:r>
            <a:r>
              <a:rPr lang="en-US" sz="2400" b="1" dirty="0">
                <a:solidFill>
                  <a:srgbClr val="002060"/>
                </a:solidFill>
              </a:rPr>
              <a:t>HUẨN BỊ ĐỒ DÙNG</a:t>
            </a:r>
            <a:r>
              <a:rPr lang="vi-VN" sz="2400" b="1" dirty="0">
                <a:solidFill>
                  <a:srgbClr val="002060"/>
                </a:solidFill>
              </a:rPr>
              <a:t> DÙNG: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6" descr="D:\Dulieucu\Cong Viec\Anh tu lieu my thuat theo  chu de\ảnh gà\2c6da732cacb0176e48ac867310f6d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5" y="3106757"/>
            <a:ext cx="2092645" cy="17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D:\Dulieucu\Cong Viec\Anh tu lieu my thuat theo  chu de\ảnh gà\download (3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9081">
            <a:off x="5457594" y="643029"/>
            <a:ext cx="2001847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D:\Dulieucu\Cong Viec\Anh tu lieu my thuat theo  chu de\ảnh gà\0000719_bo-5-cay-co-ve-mau-nuoc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94" y="1804"/>
            <a:ext cx="1623795" cy="16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:\Dulieucu\Cong Viec\Anh tu lieu my thuat theo  chu de\ảnh gà\d0c9d111315bc33c068b9b88369d1e0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" y="986514"/>
            <a:ext cx="2092645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D:\Dulieucu\Cong Viec\Anh tu lieu my thuat theo  chu de\ảnh gà\lpn125905023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58" y="3282008"/>
            <a:ext cx="2094668" cy="15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:\Dulieucu\Cong Viec\Anh tu lieu my thuat theo  chu de\ảnh gà\9302.png_86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46" y="2952750"/>
            <a:ext cx="1741354" cy="17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93" y="959707"/>
            <a:ext cx="190120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D:\Dulieucu\Cong Viec\Anh tu lieu my thuat theo  chu de\ảnh gà\52c4049411189e4ebc90ed675887f52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89" y="1213874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2" descr="Lí do bạn đừng bao giờ ăn bánh mì gói giấy báo như thế nà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" descr="Lí do bạn đừng bao giờ ăn bánh mì gói giấy báo như thế nà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Lí do bạn đừng bao giờ ăn bánh mì gói giấy báo như thế nà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45769"/>
            <a:ext cx="2590800" cy="17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256"/>
            <a:ext cx="3016603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24" y="2430256"/>
            <a:ext cx="284540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21" y="506206"/>
            <a:ext cx="3204379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94" y="2696956"/>
            <a:ext cx="3077614" cy="186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47" y="4632454"/>
            <a:ext cx="2583756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24" y="2724150"/>
            <a:ext cx="3139786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50" y="4591050"/>
            <a:ext cx="292198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6019" y="5775"/>
            <a:ext cx="5283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2.Kiến tạo kiến thức- </a:t>
            </a:r>
            <a:r>
              <a:rPr lang="vi-VN" sz="3200" b="1">
                <a:solidFill>
                  <a:srgbClr val="002060"/>
                </a:solidFill>
                <a:latin typeface="+mj-lt"/>
              </a:rPr>
              <a:t>kĩ năng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64" y="2296906"/>
            <a:ext cx="306641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Tranh xé dán - Tranh thiếu nhi - Nguyễn Thị Hương - Thư viện ảnh, tranh SGK  Tiểu học - TH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Tranh xé dán - Tranh thiếu nhi - Nguyễn Thị Hương - Thư viện ảnh, tranh SGK  Tiểu học - TH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Tranh xé dán - Tranh thiếu nhi - Nguyễn Thị Hương - Thư viện ảnh, tranh SGK  Tiểu học - TH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3350"/>
            <a:ext cx="3263901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73" y="143728"/>
            <a:ext cx="3426905" cy="243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Nghệ Studio - Ngày cuối tuần của gia đình em. Tranh xé dán...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5707"/>
            <a:ext cx="3178899" cy="22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53" y="2816663"/>
            <a:ext cx="3603747" cy="226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57150"/>
            <a:ext cx="294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</a:rPr>
              <a:t>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333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</a:rPr>
              <a:t>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7053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</a:rPr>
              <a:t>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7053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</a:rPr>
              <a:t>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74" y="1860376"/>
            <a:ext cx="2191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- </a:t>
            </a:r>
            <a:r>
              <a:rPr lang="vi-VN" sz="2800" b="1" dirty="0">
                <a:solidFill>
                  <a:srgbClr val="0070C0"/>
                </a:solidFill>
              </a:rPr>
              <a:t>Luyện tập-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vi-VN" sz="2800" b="1" dirty="0">
                <a:solidFill>
                  <a:srgbClr val="0070C0"/>
                </a:solidFill>
              </a:rPr>
              <a:t> sáng tạo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0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382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latin typeface=".VnMystical" panose="020B7200000000000000" pitchFamily="34" charset="0"/>
              </a:rPr>
              <a:t>HẸN GẶP LẠI CÁC CON TRONG NHỮNG GIỜ HỌC SAU.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cdd11-l5 vẽ biểu cảm đồ vật</Template>
  <TotalTime>2803</TotalTime>
  <Words>66</Words>
  <Application>Microsoft Office PowerPoint</Application>
  <PresentationFormat>On-screen Show (16:9)</PresentationFormat>
  <Paragraphs>14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Arial</vt:lpstr>
      <vt:lpstr>.VnMystical</vt:lpstr>
      <vt:lpstr>Times New Roman</vt:lpstr>
      <vt:lpstr>Poppins</vt:lpstr>
      <vt:lpstr>Pastel Portfolio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</dc:title>
  <dc:creator>Admin</dc:creator>
  <cp:lastModifiedBy>admin</cp:lastModifiedBy>
  <cp:revision>157</cp:revision>
  <dcterms:created xsi:type="dcterms:W3CDTF">2021-08-03T11:45:22Z</dcterms:created>
  <dcterms:modified xsi:type="dcterms:W3CDTF">2025-09-09T01:57:34Z</dcterms:modified>
</cp:coreProperties>
</file>