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2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06" r:id="rId3"/>
    <p:sldMasterId id="2147483718" r:id="rId4"/>
    <p:sldMasterId id="2147483729" r:id="rId5"/>
    <p:sldMasterId id="2147483740" r:id="rId6"/>
    <p:sldMasterId id="2147483751" r:id="rId7"/>
    <p:sldMasterId id="2147483763" r:id="rId8"/>
    <p:sldMasterId id="2147483775" r:id="rId9"/>
    <p:sldMasterId id="2147483787" r:id="rId10"/>
    <p:sldMasterId id="2147483799" r:id="rId11"/>
    <p:sldMasterId id="2147483811" r:id="rId12"/>
    <p:sldMasterId id="2147483835" r:id="rId13"/>
  </p:sldMasterIdLst>
  <p:notesMasterIdLst>
    <p:notesMasterId r:id="rId29"/>
  </p:notesMasterIdLst>
  <p:sldIdLst>
    <p:sldId id="309" r:id="rId14"/>
    <p:sldId id="312" r:id="rId15"/>
    <p:sldId id="285" r:id="rId16"/>
    <p:sldId id="313" r:id="rId17"/>
    <p:sldId id="314" r:id="rId18"/>
    <p:sldId id="315" r:id="rId19"/>
    <p:sldId id="316" r:id="rId20"/>
    <p:sldId id="320" r:id="rId21"/>
    <p:sldId id="321" r:id="rId22"/>
    <p:sldId id="317" r:id="rId23"/>
    <p:sldId id="332" r:id="rId24"/>
    <p:sldId id="324" r:id="rId25"/>
    <p:sldId id="325" r:id="rId26"/>
    <p:sldId id="328" r:id="rId27"/>
    <p:sldId id="329" r:id="rId2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FDBF68-F79F-47AC-8855-EF14A2E80A12}">
          <p14:sldIdLst>
            <p14:sldId id="309"/>
            <p14:sldId id="312"/>
            <p14:sldId id="285"/>
            <p14:sldId id="313"/>
            <p14:sldId id="314"/>
            <p14:sldId id="315"/>
            <p14:sldId id="316"/>
            <p14:sldId id="320"/>
            <p14:sldId id="321"/>
            <p14:sldId id="317"/>
            <p14:sldId id="332"/>
            <p14:sldId id="324"/>
            <p14:sldId id="325"/>
            <p14:sldId id="328"/>
            <p14:sldId id="329"/>
          </p14:sldIdLst>
        </p14:section>
        <p14:section name="Untitled Section" id="{D57258EA-FEF7-4B32-A45A-656DA101D38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Microsof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FE22"/>
    <a:srgbClr val="F4B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5560" autoAdjust="0"/>
  </p:normalViewPr>
  <p:slideViewPr>
    <p:cSldViewPr>
      <p:cViewPr varScale="1">
        <p:scale>
          <a:sx n="85" d="100"/>
          <a:sy n="85" d="100"/>
        </p:scale>
        <p:origin x="1397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53D6-F9AE-4A7A-8B4A-399D226E2AEB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254D0-D385-4390-9C21-B76E3A32A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02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5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5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5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95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69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47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0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7B3D7-C832-466B-ABB6-FBC16C8A22C0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5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2DBA7-C6DB-433F-9961-C6C71CCD08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16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26/12/2025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26/12/2025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5" indent="0">
              <a:buNone/>
              <a:defRPr sz="2000" b="1"/>
            </a:lvl2pPr>
            <a:lvl3pPr marL="914051" indent="0">
              <a:buNone/>
              <a:defRPr sz="1800" b="1"/>
            </a:lvl3pPr>
            <a:lvl4pPr marL="1371079" indent="0">
              <a:buNone/>
              <a:defRPr sz="1600" b="1"/>
            </a:lvl4pPr>
            <a:lvl5pPr marL="1828104" indent="0">
              <a:buNone/>
              <a:defRPr sz="1600" b="1"/>
            </a:lvl5pPr>
            <a:lvl6pPr marL="2285132" indent="0">
              <a:buNone/>
              <a:defRPr sz="1600" b="1"/>
            </a:lvl6pPr>
            <a:lvl7pPr marL="2742157" indent="0">
              <a:buNone/>
              <a:defRPr sz="1600" b="1"/>
            </a:lvl7pPr>
            <a:lvl8pPr marL="3199182" indent="0">
              <a:buNone/>
              <a:defRPr sz="1600" b="1"/>
            </a:lvl8pPr>
            <a:lvl9pPr marL="36562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5" indent="0">
              <a:buNone/>
              <a:defRPr sz="2000" b="1"/>
            </a:lvl2pPr>
            <a:lvl3pPr marL="914051" indent="0">
              <a:buNone/>
              <a:defRPr sz="1800" b="1"/>
            </a:lvl3pPr>
            <a:lvl4pPr marL="1371079" indent="0">
              <a:buNone/>
              <a:defRPr sz="1600" b="1"/>
            </a:lvl4pPr>
            <a:lvl5pPr marL="1828104" indent="0">
              <a:buNone/>
              <a:defRPr sz="1600" b="1"/>
            </a:lvl5pPr>
            <a:lvl6pPr marL="2285132" indent="0">
              <a:buNone/>
              <a:defRPr sz="1600" b="1"/>
            </a:lvl6pPr>
            <a:lvl7pPr marL="2742157" indent="0">
              <a:buNone/>
              <a:defRPr sz="1600" b="1"/>
            </a:lvl7pPr>
            <a:lvl8pPr marL="3199182" indent="0">
              <a:buNone/>
              <a:defRPr sz="1600" b="1"/>
            </a:lvl8pPr>
            <a:lvl9pPr marL="36562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5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69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7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3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25" indent="0">
              <a:buNone/>
              <a:defRPr sz="1200"/>
            </a:lvl2pPr>
            <a:lvl3pPr marL="914051" indent="0">
              <a:buNone/>
              <a:defRPr sz="1000"/>
            </a:lvl3pPr>
            <a:lvl4pPr marL="1371079" indent="0">
              <a:buNone/>
              <a:defRPr sz="900"/>
            </a:lvl4pPr>
            <a:lvl5pPr marL="1828104" indent="0">
              <a:buNone/>
              <a:defRPr sz="900"/>
            </a:lvl5pPr>
            <a:lvl6pPr marL="2285132" indent="0">
              <a:buNone/>
              <a:defRPr sz="900"/>
            </a:lvl6pPr>
            <a:lvl7pPr marL="2742157" indent="0">
              <a:buNone/>
              <a:defRPr sz="900"/>
            </a:lvl7pPr>
            <a:lvl8pPr marL="3199182" indent="0">
              <a:buNone/>
              <a:defRPr sz="900"/>
            </a:lvl8pPr>
            <a:lvl9pPr marL="36562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7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2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9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5" indent="0">
              <a:buNone/>
              <a:defRPr sz="2800"/>
            </a:lvl2pPr>
            <a:lvl3pPr marL="914051" indent="0">
              <a:buNone/>
              <a:defRPr sz="2400"/>
            </a:lvl3pPr>
            <a:lvl4pPr marL="1371079" indent="0">
              <a:buNone/>
              <a:defRPr sz="2000"/>
            </a:lvl4pPr>
            <a:lvl5pPr marL="1828104" indent="0">
              <a:buNone/>
              <a:defRPr sz="2000"/>
            </a:lvl5pPr>
            <a:lvl6pPr marL="2285132" indent="0">
              <a:buNone/>
              <a:defRPr sz="2000"/>
            </a:lvl6pPr>
            <a:lvl7pPr marL="2742157" indent="0">
              <a:buNone/>
              <a:defRPr sz="2000"/>
            </a:lvl7pPr>
            <a:lvl8pPr marL="3199182" indent="0">
              <a:buNone/>
              <a:defRPr sz="2000"/>
            </a:lvl8pPr>
            <a:lvl9pPr marL="365620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25" indent="0">
              <a:buNone/>
              <a:defRPr sz="1200"/>
            </a:lvl2pPr>
            <a:lvl3pPr marL="914051" indent="0">
              <a:buNone/>
              <a:defRPr sz="1000"/>
            </a:lvl3pPr>
            <a:lvl4pPr marL="1371079" indent="0">
              <a:buNone/>
              <a:defRPr sz="900"/>
            </a:lvl4pPr>
            <a:lvl5pPr marL="1828104" indent="0">
              <a:buNone/>
              <a:defRPr sz="900"/>
            </a:lvl5pPr>
            <a:lvl6pPr marL="2285132" indent="0">
              <a:buNone/>
              <a:defRPr sz="900"/>
            </a:lvl6pPr>
            <a:lvl7pPr marL="2742157" indent="0">
              <a:buNone/>
              <a:defRPr sz="900"/>
            </a:lvl7pPr>
            <a:lvl8pPr marL="3199182" indent="0">
              <a:buNone/>
              <a:defRPr sz="900"/>
            </a:lvl8pPr>
            <a:lvl9pPr marL="36562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2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4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5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9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58873"/>
      </p:ext>
    </p:extLst>
  </p:cSld>
  <p:clrMapOvr>
    <a:masterClrMapping/>
  </p:clrMapOvr>
  <p:transition spd="med">
    <p:dissolv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6799"/>
      </p:ext>
    </p:extLst>
  </p:cSld>
  <p:clrMapOvr>
    <a:masterClrMapping/>
  </p:clrMapOvr>
  <p:transition spd="med">
    <p:dissolv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3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16965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0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26/12/2025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93668"/>
      </p:ext>
    </p:extLst>
  </p:cSld>
  <p:clrMapOvr>
    <a:masterClrMapping/>
  </p:clrMapOvr>
  <p:transition spd="med">
    <p:dissolv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00281"/>
      </p:ext>
    </p:extLst>
  </p:cSld>
  <p:clrMapOvr>
    <a:masterClrMapping/>
  </p:clrMapOvr>
  <p:transition spd="med">
    <p:dissolv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05496"/>
      </p:ext>
    </p:extLst>
  </p:cSld>
  <p:clrMapOvr>
    <a:masterClrMapping/>
  </p:clrMapOvr>
  <p:transition spd="med">
    <p:dissolv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26879"/>
      </p:ext>
    </p:extLst>
  </p:cSld>
  <p:clrMapOvr>
    <a:masterClrMapping/>
  </p:clrMapOvr>
  <p:transition spd="med">
    <p:dissolv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6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2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21432"/>
      </p:ext>
    </p:extLst>
  </p:cSld>
  <p:clrMapOvr>
    <a:masterClrMapping/>
  </p:clrMapOvr>
  <p:transition spd="med">
    <p:dissolv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8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39331"/>
      </p:ext>
    </p:extLst>
  </p:cSld>
  <p:clrMapOvr>
    <a:masterClrMapping/>
  </p:clrMapOvr>
  <p:transition spd="med">
    <p:dissolv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25436"/>
      </p:ext>
    </p:extLst>
  </p:cSld>
  <p:clrMapOvr>
    <a:masterClrMapping/>
  </p:clrMapOvr>
  <p:transition spd="med">
    <p:dissolv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69388"/>
      </p:ext>
    </p:extLst>
  </p:cSld>
  <p:clrMapOvr>
    <a:masterClrMapping/>
  </p:clrMapOvr>
  <p:transition spd="med">
    <p:dissolv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0" r="16406"/>
          <a:stretch/>
        </p:blipFill>
        <p:spPr>
          <a:xfrm>
            <a:off x="16" y="10"/>
            <a:ext cx="9143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1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7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3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2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0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3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1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2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8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8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8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D0EF58-86FC-4F31-8E99-7DE21A75832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8D625-471B-403A-82ED-0045155A415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08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3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D0EF58-86FC-4F31-8E99-7DE21A75832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8D625-471B-403A-82ED-0045155A415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16296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D0EF58-86FC-4F31-8E99-7DE21A75832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8D625-471B-403A-82ED-0045155A415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27829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D0EF58-86FC-4F31-8E99-7DE21A75832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8D625-471B-403A-82ED-0045155A415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6805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D0EF58-86FC-4F31-8E99-7DE21A75832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8D625-471B-403A-82ED-0045155A415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82445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D0EF58-86FC-4F31-8E99-7DE21A75832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8D625-471B-403A-82ED-0045155A415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88178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D0EF58-86FC-4F31-8E99-7DE21A75832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8D625-471B-403A-82ED-0045155A415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04005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D0EF58-86FC-4F31-8E99-7DE21A75832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8D625-471B-403A-82ED-0045155A415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62846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D0EF58-86FC-4F31-8E99-7DE21A75832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8D625-471B-403A-82ED-0045155A415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65984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D0EF58-86FC-4F31-8E99-7DE21A75832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8D625-471B-403A-82ED-0045155A415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32142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D0EF58-86FC-4F31-8E99-7DE21A75832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8D625-471B-403A-82ED-0045155A415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54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80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2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4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5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4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4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2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3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26/12/2025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4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2025/12/26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41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569624"/>
      </p:ext>
    </p:extLst>
  </p:cSld>
  <p:clrMapOvr>
    <a:masterClrMapping/>
  </p:clrMapOvr>
  <p:transition spd="slow" advTm="4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2025/12/26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41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92469"/>
      </p:ext>
    </p:extLst>
  </p:cSld>
  <p:clrMapOvr>
    <a:masterClrMapping/>
  </p:clrMapOvr>
  <p:transition spd="slow" advTm="4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803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28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2025/12/26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41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99780"/>
      </p:ext>
    </p:extLst>
  </p:cSld>
  <p:clrMapOvr>
    <a:masterClrMapping/>
  </p:clrMapOvr>
  <p:transition spd="slow" advTm="4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2025/12/26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41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46356"/>
      </p:ext>
    </p:extLst>
  </p:cSld>
  <p:clrMapOvr>
    <a:masterClrMapping/>
  </p:clrMapOvr>
  <p:transition spd="slow" advTm="4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2025/12/26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41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4322"/>
      </p:ext>
    </p:extLst>
  </p:cSld>
  <p:clrMapOvr>
    <a:masterClrMapping/>
  </p:clrMapOvr>
  <p:transition spd="slow" advTm="4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2025/12/26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41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67358"/>
      </p:ext>
    </p:extLst>
  </p:cSld>
  <p:clrMapOvr>
    <a:masterClrMapping/>
  </p:clrMapOvr>
  <p:transition spd="slow" advTm="4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2025/12/26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41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63960"/>
      </p:ext>
    </p:extLst>
  </p:cSld>
  <p:clrMapOvr>
    <a:masterClrMapping/>
  </p:clrMapOvr>
  <p:transition spd="slow" advTm="4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90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2025/12/26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41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50081"/>
      </p:ext>
    </p:extLst>
  </p:cSld>
  <p:clrMapOvr>
    <a:masterClrMapping/>
  </p:clrMapOvr>
  <p:transition spd="slow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26/12/2025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90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2025/12/26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41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739838"/>
      </p:ext>
    </p:extLst>
  </p:cSld>
  <p:clrMapOvr>
    <a:masterClrMapping/>
  </p:clrMapOvr>
  <p:transition spd="slow" advTm="4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2025/12/26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41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07563"/>
      </p:ext>
    </p:extLst>
  </p:cSld>
  <p:clrMapOvr>
    <a:masterClrMapping/>
  </p:clrMapOvr>
  <p:transition spd="slow" advTm="4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2025/12/26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41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415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39382"/>
      </p:ext>
    </p:extLst>
  </p:cSld>
  <p:clrMapOvr>
    <a:masterClrMapping/>
  </p:clrMapOvr>
  <p:transition spd="slow" advTm="4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0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7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8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1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1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0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4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4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1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26/12/2025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1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5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6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7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0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4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4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4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5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2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26/12/2025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6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7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4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1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6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8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67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4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4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4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6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26/12/2025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5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3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6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8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68535"/>
      </p:ext>
    </p:extLst>
  </p:cSld>
  <p:clrMapOvr>
    <a:masterClrMapping/>
  </p:clrMapOvr>
  <p:transition spd="med"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9412"/>
      </p:ext>
    </p:extLst>
  </p:cSld>
  <p:clrMapOvr>
    <a:masterClrMapping/>
  </p:clrMapOvr>
  <p:transition spd="med"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3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30866"/>
      </p:ext>
    </p:extLst>
  </p:cSld>
  <p:clrMapOvr>
    <a:masterClrMapping/>
  </p:clrMapOvr>
  <p:transition spd="med"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60581"/>
      </p:ext>
    </p:extLst>
  </p:cSld>
  <p:clrMapOvr>
    <a:masterClrMapping/>
  </p:clrMapOvr>
  <p:transition spd="med"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66005"/>
      </p:ext>
    </p:extLst>
  </p:cSld>
  <p:clrMapOvr>
    <a:masterClrMapping/>
  </p:clrMapOvr>
  <p:transition spd="med"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7233"/>
      </p:ext>
    </p:extLst>
  </p:cSld>
  <p:clrMapOvr>
    <a:masterClrMapping/>
  </p:clrMapOvr>
  <p:transition spd="med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97977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26/12/2025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6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2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46048"/>
      </p:ext>
    </p:extLst>
  </p:cSld>
  <p:clrMapOvr>
    <a:masterClrMapping/>
  </p:clrMapOvr>
  <p:transition spd="med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8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57179"/>
      </p:ext>
    </p:extLst>
  </p:cSld>
  <p:clrMapOvr>
    <a:masterClrMapping/>
  </p:clrMapOvr>
  <p:transition spd="med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42859"/>
      </p:ext>
    </p:extLst>
  </p:cSld>
  <p:clrMapOvr>
    <a:masterClrMapping/>
  </p:clrMapOvr>
  <p:transition spd="med"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0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4212"/>
      </p:ext>
    </p:extLst>
  </p:cSld>
  <p:clrMapOvr>
    <a:masterClrMapping/>
  </p:clrMapOvr>
  <p:transition spd="med"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0" r="16406"/>
          <a:stretch/>
        </p:blipFill>
        <p:spPr>
          <a:xfrm>
            <a:off x="17" y="10"/>
            <a:ext cx="9143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0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4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2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7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2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0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26/12/2025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9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9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0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7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2025/12/26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15583"/>
      </p:ext>
    </p:extLst>
  </p:cSld>
  <p:clrMapOvr>
    <a:masterClrMapping/>
  </p:clrMapOvr>
  <p:transition spd="slow" advTm="4000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2025/12/26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32137"/>
      </p:ext>
    </p:extLst>
  </p:cSld>
  <p:clrMapOvr>
    <a:masterClrMapping/>
  </p:clrMapOvr>
  <p:transition spd="slow" advTm="4000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2025/12/26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20532"/>
      </p:ext>
    </p:extLst>
  </p:cSld>
  <p:clrMapOvr>
    <a:masterClrMapping/>
  </p:clrMapOvr>
  <p:transition spd="slow" advTm="4000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2025/12/26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56818"/>
      </p:ext>
    </p:extLst>
  </p:cSld>
  <p:clrMapOvr>
    <a:masterClrMapping/>
  </p:clrMapOvr>
  <p:transition spd="slow" advTm="4000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2025/12/26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99728"/>
      </p:ext>
    </p:extLst>
  </p:cSld>
  <p:clrMapOvr>
    <a:masterClrMapping/>
  </p:clrMapOvr>
  <p:transition spd="slow" advTm="4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26/12/2025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2025/12/26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29277"/>
      </p:ext>
    </p:extLst>
  </p:cSld>
  <p:clrMapOvr>
    <a:masterClrMapping/>
  </p:clrMapOvr>
  <p:transition spd="slow" advTm="4000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2025/12/26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05165"/>
      </p:ext>
    </p:extLst>
  </p:cSld>
  <p:clrMapOvr>
    <a:masterClrMapping/>
  </p:clrMapOvr>
  <p:transition spd="slow" advTm="4000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2025/12/26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05029"/>
      </p:ext>
    </p:extLst>
  </p:cSld>
  <p:clrMapOvr>
    <a:masterClrMapping/>
  </p:clrMapOvr>
  <p:transition spd="slow" advTm="4000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2025/12/26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03792"/>
      </p:ext>
    </p:extLst>
  </p:cSld>
  <p:clrMapOvr>
    <a:masterClrMapping/>
  </p:clrMapOvr>
  <p:transition spd="slow" advTm="4000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2025/12/26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00524"/>
      </p:ext>
    </p:extLst>
  </p:cSld>
  <p:clrMapOvr>
    <a:masterClrMapping/>
  </p:clrMapOvr>
  <p:transition spd="slow" advTm="4000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>
                <a:solidFill>
                  <a:prstClr val="black"/>
                </a:solidFill>
              </a:rPr>
              <a:pPr/>
              <a:t>2025/12/26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23114"/>
      </p:ext>
    </p:extLst>
  </p:cSld>
  <p:clrMapOvr>
    <a:masterClrMapping/>
  </p:clrMapOvr>
  <p:transition spd="slow" advTm="4000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6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2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3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4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1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9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/>
              <a:pPr/>
              <a:t>26/12/2025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05" tIns="45700" rIns="91405" bIns="457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00225"/>
            <a:ext cx="8229600" cy="4525963"/>
          </a:xfrm>
          <a:prstGeom prst="rect">
            <a:avLst/>
          </a:prstGeom>
        </p:spPr>
        <p:txBody>
          <a:bodyPr vert="horz" lIns="91405" tIns="45700" rIns="91405" bIns="457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7"/>
            <a:ext cx="2133600" cy="365125"/>
          </a:xfrm>
          <a:prstGeom prst="rect">
            <a:avLst/>
          </a:prstGeom>
        </p:spPr>
        <p:txBody>
          <a:bodyPr vert="horz" lIns="91405" tIns="45700" rIns="9140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51"/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051"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87"/>
            <a:ext cx="2895600" cy="365125"/>
          </a:xfrm>
          <a:prstGeom prst="rect">
            <a:avLst/>
          </a:prstGeom>
        </p:spPr>
        <p:txBody>
          <a:bodyPr vert="horz" lIns="91405" tIns="45700" rIns="9140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5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7"/>
            <a:ext cx="2133600" cy="365125"/>
          </a:xfrm>
          <a:prstGeom prst="rect">
            <a:avLst/>
          </a:prstGeom>
        </p:spPr>
        <p:txBody>
          <a:bodyPr vert="horz" lIns="91405" tIns="45700" rIns="9140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51"/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05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6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0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9" indent="-342769" algn="l" defTabSz="91405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68" indent="-285640" algn="l" defTabSz="91405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66" indent="-228513" algn="l" defTabSz="91405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91" indent="-228513" algn="l" defTabSz="91405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16" indent="-228513" algn="l" defTabSz="91405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46" indent="-228513" algn="l" defTabSz="9140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72" indent="-228513" algn="l" defTabSz="9140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98" indent="-228513" algn="l" defTabSz="9140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23" indent="-228513" algn="l" defTabSz="9140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0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5" algn="l" defTabSz="9140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1" algn="l" defTabSz="9140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79" algn="l" defTabSz="9140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04" algn="l" defTabSz="9140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32" algn="l" defTabSz="9140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57" algn="l" defTabSz="9140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82" algn="l" defTabSz="9140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09" algn="l" defTabSz="9140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0022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2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6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D0EF58-86FC-4F31-8E99-7DE21A75832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12/26/2025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8D625-471B-403A-82ED-0045155A415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57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DFFB"/>
            </a:gs>
            <a:gs pos="77000">
              <a:srgbClr val="22A0F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4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41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4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8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39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spd="slow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DFFB"/>
            </a:gs>
            <a:gs pos="77000">
              <a:srgbClr val="22A0F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4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40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4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0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DFFB"/>
            </a:gs>
            <a:gs pos="77000">
              <a:srgbClr val="22A0F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5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5DFFB"/>
            </a:gs>
            <a:gs pos="77000">
              <a:srgbClr val="22A0F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765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</p:sldLayoutIdLst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0022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26/12/2025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5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blinds dir="vert"/>
      </p:transition>
    </mc:Choice>
    <mc:Fallback xmlns="">
      <p:transition spd="slow" advTm="3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96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 spd="slow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9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0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9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.xml"/><Relationship Id="rId7" Type="http://schemas.openxmlformats.org/officeDocument/2006/relationships/image" Target="../media/image2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5.xml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92ae4d8057413ac541816c85d7c4bf8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1472" y="-8890"/>
            <a:ext cx="4994434" cy="6852285"/>
          </a:xfrm>
          <a:prstGeom prst="rect">
            <a:avLst/>
          </a:prstGeom>
        </p:spPr>
      </p:pic>
      <p:pic>
        <p:nvPicPr>
          <p:cNvPr id="15" name="图片 14" descr="133250c5 4291269107f36f07c9df1ea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4762" y="2240919"/>
            <a:ext cx="2678906" cy="2958465"/>
          </a:xfrm>
          <a:prstGeom prst="rect">
            <a:avLst/>
          </a:prstGeom>
        </p:spPr>
      </p:pic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59" y="2312897"/>
            <a:ext cx="9150668" cy="4575810"/>
          </a:xfrm>
          <a:prstGeom prst="rect">
            <a:avLst/>
          </a:prstGeom>
        </p:spPr>
      </p:pic>
      <p:pic>
        <p:nvPicPr>
          <p:cNvPr id="12" name="图片 11" descr="3d53dc5502d6926647ec53656448988c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68894" y="3118179"/>
            <a:ext cx="645101" cy="860135"/>
          </a:xfrm>
          <a:prstGeom prst="rect">
            <a:avLst/>
          </a:prstGeom>
        </p:spPr>
      </p:pic>
      <p:pic>
        <p:nvPicPr>
          <p:cNvPr id="13" name="图片 12" descr="3d53dc5502d6926647ec53656448988c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460000">
            <a:off x="2507563" y="680422"/>
            <a:ext cx="587693" cy="783590"/>
          </a:xfrm>
          <a:prstGeom prst="rect">
            <a:avLst/>
          </a:prstGeom>
        </p:spPr>
      </p:pic>
      <p:pic>
        <p:nvPicPr>
          <p:cNvPr id="20" name="图片 19" descr="4e7355571030e572ee5dbaf8f75acb3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11803">
            <a:off x="159088" y="726517"/>
            <a:ext cx="1398896" cy="1418500"/>
          </a:xfrm>
          <a:prstGeom prst="rect">
            <a:avLst/>
          </a:prstGeom>
        </p:spPr>
      </p:pic>
      <p:pic>
        <p:nvPicPr>
          <p:cNvPr id="22" name="图片 21" descr="890261f18bd9a6cf2baac98444466bb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67386" y="3124200"/>
            <a:ext cx="3346609" cy="44564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37" y="2111388"/>
            <a:ext cx="1841500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36559" y="1443841"/>
            <a:ext cx="89274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Ink Free" panose="03080402000500000000" pitchFamily="66" charset="0"/>
              </a:rPr>
              <a:t>CHỦ ĐỀ :</a:t>
            </a:r>
          </a:p>
          <a:p>
            <a:pPr algn="ctr"/>
            <a:r>
              <a:rPr lang="en-US" sz="4800" b="1" dirty="0">
                <a:latin typeface="Ink Free" panose="03080402000500000000" pitchFamily="66" charset="0"/>
              </a:rPr>
              <a:t>THẾ GIỚI TỰ NHIÊN</a:t>
            </a:r>
          </a:p>
          <a:p>
            <a:pPr algn="ctr"/>
            <a:r>
              <a:rPr lang="en-US" sz="3000" b="1" dirty="0" err="1">
                <a:latin typeface="Ink Free" panose="03080402000500000000" pitchFamily="66" charset="0"/>
              </a:rPr>
              <a:t>Bài</a:t>
            </a:r>
            <a:r>
              <a:rPr lang="en-US" sz="3000" b="1" dirty="0">
                <a:latin typeface="Ink Free" panose="03080402000500000000" pitchFamily="66" charset="0"/>
              </a:rPr>
              <a:t> 2:Tạo </a:t>
            </a:r>
            <a:r>
              <a:rPr lang="en-US" sz="3000" b="1" dirty="0" err="1">
                <a:latin typeface="Ink Free" panose="03080402000500000000" pitchFamily="66" charset="0"/>
              </a:rPr>
              <a:t>hình</a:t>
            </a:r>
            <a:r>
              <a:rPr lang="en-US" sz="3000" b="1" dirty="0">
                <a:latin typeface="Ink Free" panose="03080402000500000000" pitchFamily="66" charset="0"/>
              </a:rPr>
              <a:t> </a:t>
            </a:r>
            <a:r>
              <a:rPr lang="en-US" sz="3000" b="1" dirty="0" err="1">
                <a:latin typeface="Ink Free" panose="03080402000500000000" pitchFamily="66" charset="0"/>
              </a:rPr>
              <a:t>động</a:t>
            </a:r>
            <a:r>
              <a:rPr lang="en-US" sz="3000" b="1" dirty="0">
                <a:latin typeface="Ink Free" panose="03080402000500000000" pitchFamily="66" charset="0"/>
              </a:rPr>
              <a:t> </a:t>
            </a:r>
            <a:r>
              <a:rPr lang="en-US" sz="3000" b="1" dirty="0" err="1">
                <a:latin typeface="Ink Free" panose="03080402000500000000" pitchFamily="66" charset="0"/>
              </a:rPr>
              <a:t>vật</a:t>
            </a:r>
            <a:r>
              <a:rPr lang="en-US" sz="3000" b="1" dirty="0">
                <a:latin typeface="Ink Free" panose="03080402000500000000" pitchFamily="66" charset="0"/>
              </a:rPr>
              <a:t> </a:t>
            </a:r>
            <a:r>
              <a:rPr lang="en-US" sz="3000" b="1" dirty="0" err="1">
                <a:latin typeface="Ink Free" panose="03080402000500000000" pitchFamily="66" charset="0"/>
              </a:rPr>
              <a:t>từ</a:t>
            </a:r>
            <a:r>
              <a:rPr lang="en-US" sz="3000" b="1" dirty="0">
                <a:latin typeface="Ink Free" panose="03080402000500000000" pitchFamily="66" charset="0"/>
              </a:rPr>
              <a:t> </a:t>
            </a:r>
            <a:r>
              <a:rPr lang="en-US" sz="3000" b="1" dirty="0" err="1">
                <a:latin typeface="Ink Free" panose="03080402000500000000" pitchFamily="66" charset="0"/>
              </a:rPr>
              <a:t>vật</a:t>
            </a:r>
            <a:r>
              <a:rPr lang="en-US" sz="3000" b="1" dirty="0">
                <a:latin typeface="Ink Free" panose="03080402000500000000" pitchFamily="66" charset="0"/>
              </a:rPr>
              <a:t> </a:t>
            </a:r>
            <a:r>
              <a:rPr lang="en-US" sz="3000" b="1" dirty="0" err="1">
                <a:latin typeface="Ink Free" panose="03080402000500000000" pitchFamily="66" charset="0"/>
              </a:rPr>
              <a:t>liệu</a:t>
            </a:r>
            <a:r>
              <a:rPr lang="en-US" sz="3000" b="1" dirty="0">
                <a:latin typeface="Ink Free" panose="03080402000500000000" pitchFamily="66" charset="0"/>
              </a:rPr>
              <a:t> </a:t>
            </a:r>
            <a:r>
              <a:rPr lang="en-US" sz="3000" b="1" dirty="0" err="1">
                <a:latin typeface="Ink Free" panose="03080402000500000000" pitchFamily="66" charset="0"/>
              </a:rPr>
              <a:t>đã</a:t>
            </a:r>
            <a:r>
              <a:rPr lang="en-US" sz="3000" b="1" dirty="0">
                <a:latin typeface="Ink Free" panose="03080402000500000000" pitchFamily="66" charset="0"/>
              </a:rPr>
              <a:t> qua </a:t>
            </a:r>
            <a:r>
              <a:rPr lang="en-US" sz="3000" b="1" dirty="0" err="1">
                <a:latin typeface="Ink Free" panose="03080402000500000000" pitchFamily="66" charset="0"/>
              </a:rPr>
              <a:t>sử</a:t>
            </a:r>
            <a:r>
              <a:rPr lang="en-US" sz="3000" b="1" dirty="0">
                <a:latin typeface="Ink Free" panose="03080402000500000000" pitchFamily="66" charset="0"/>
              </a:rPr>
              <a:t> </a:t>
            </a:r>
            <a:r>
              <a:rPr lang="en-US" sz="3000" b="1" dirty="0" err="1">
                <a:latin typeface="Ink Free" panose="03080402000500000000" pitchFamily="66" charset="0"/>
              </a:rPr>
              <a:t>dụng</a:t>
            </a:r>
            <a:r>
              <a:rPr lang="en-US" sz="3000" b="1" dirty="0">
                <a:latin typeface="Ink Free" panose="03080402000500000000" pitchFamily="66" charset="0"/>
              </a:rPr>
              <a:t> </a:t>
            </a:r>
            <a:endParaRPr lang="vi-VN" sz="3000" b="1" dirty="0">
              <a:latin typeface="iCiel Cadena" pitchFamily="2" charset="-93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304800"/>
            <a:ext cx="8686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vi-VN" sz="2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7" name="图片 12" descr="3d53dc5502d6926647ec53656448988c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670686">
            <a:off x="364558" y="2286762"/>
            <a:ext cx="375728" cy="50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2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GIAO AN\SGV lop 2\chan trời sang tạo lớp 1\hình ảnh minh họa\hinh-nen-dong-powerpoint-dep-ve-o-to-773x58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2"/>
            <a:ext cx="9144000" cy="686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6989"/>
            <a:ext cx="5486400" cy="282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67633" y="152400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vi-VN" sz="3600" dirty="0">
              <a:solidFill>
                <a:srgbClr val="1F497D">
                  <a:lumMod val="60000"/>
                  <a:lumOff val="40000"/>
                </a:srgbClr>
              </a:solidFill>
              <a:latin typeface="iCiel Cadena" pitchFamily="2" charset="-9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675" y="16002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51"/>
            <a:endParaRPr lang="vi-VN" sz="2400" dirty="0">
              <a:solidFill>
                <a:srgbClr val="00B050"/>
              </a:solidFill>
              <a:latin typeface="iCiel Cadena" pitchFamily="2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255693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iCiel Pony" pitchFamily="2" charset="-93"/>
              </a:rPr>
              <a:t>Tạo hình động vật hoang dã</a:t>
            </a:r>
            <a:r>
              <a:rPr lang="vi-VN" sz="2400" b="1">
                <a:latin typeface="iCiel Pony" pitchFamily="2" charset="-93"/>
              </a:rPr>
              <a:t> </a:t>
            </a:r>
            <a:endParaRPr lang="vi-VN" sz="2400" b="1" dirty="0">
              <a:latin typeface="iCiel Pony" pitchFamily="2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406" y="1717359"/>
            <a:ext cx="4486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Tham </a:t>
            </a:r>
            <a:r>
              <a:rPr lang="vi-VN" sz="2400">
                <a:latin typeface="+mj-lt"/>
              </a:rPr>
              <a:t>khảo hình</a:t>
            </a:r>
            <a:r>
              <a:rPr lang="en-US" sz="2400">
                <a:latin typeface="+mj-lt"/>
              </a:rPr>
              <a:t> động vật </a:t>
            </a:r>
          </a:p>
          <a:p>
            <a:r>
              <a:rPr lang="en-US" sz="2400">
                <a:latin typeface="+mj-lt"/>
              </a:rPr>
              <a:t>trong thiên nhiên </a:t>
            </a:r>
            <a:r>
              <a:rPr lang="vi-VN" sz="2400">
                <a:latin typeface="+mj-lt"/>
              </a:rPr>
              <a:t>dưới </a:t>
            </a:r>
            <a:r>
              <a:rPr lang="vi-VN" sz="2400" dirty="0">
                <a:latin typeface="+mj-lt"/>
              </a:rPr>
              <a:t>đây để có </a:t>
            </a:r>
          </a:p>
          <a:p>
            <a:r>
              <a:rPr lang="vi-VN" sz="2400" dirty="0">
                <a:latin typeface="+mj-lt"/>
              </a:rPr>
              <a:t>thêm ý </a:t>
            </a:r>
            <a:r>
              <a:rPr lang="vi-VN" sz="2400">
                <a:latin typeface="+mj-lt"/>
              </a:rPr>
              <a:t>tưởng </a:t>
            </a:r>
            <a:r>
              <a:rPr lang="en-US" sz="2400">
                <a:latin typeface="+mj-lt"/>
              </a:rPr>
              <a:t>t</a:t>
            </a:r>
            <a:r>
              <a:rPr lang="vi-VN" sz="2400">
                <a:latin typeface="+mj-lt"/>
              </a:rPr>
              <a:t>ạo</a:t>
            </a:r>
            <a:r>
              <a:rPr lang="en-US" sz="2400">
                <a:latin typeface="+mj-lt"/>
              </a:rPr>
              <a:t> hình con vật</a:t>
            </a:r>
            <a:r>
              <a:rPr lang="vi-VN" sz="2400">
                <a:latin typeface="+mj-lt"/>
              </a:rPr>
              <a:t> </a:t>
            </a:r>
            <a:endParaRPr lang="vi-V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56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65715" y="1237231"/>
            <a:ext cx="1508760" cy="3924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08070" y="857251"/>
            <a:ext cx="4710794" cy="994409"/>
            <a:chOff x="3122021" y="393575"/>
            <a:chExt cx="6281059" cy="792497"/>
          </a:xfrm>
        </p:grpSpPr>
        <p:sp>
          <p:nvSpPr>
            <p:cNvPr id="16" name="Rounded Rectangle 15"/>
            <p:cNvSpPr/>
            <p:nvPr/>
          </p:nvSpPr>
          <p:spPr>
            <a:xfrm>
              <a:off x="3122021" y="393575"/>
              <a:ext cx="6043748" cy="79249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TẠO HÌNH ĐỘNG VẬT TỪ… QUA SỬ DỤNG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62997" y="466448"/>
              <a:ext cx="5940083" cy="45990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300" b="1" i="0" u="none" strike="noStrike" kern="1200" cap="all" spc="0" normalizeH="0" baseline="0" noProof="0" dirty="0">
                <a:ln/>
                <a:solidFill>
                  <a:srgbClr val="5B9BD5"/>
                </a:solidFill>
                <a:effectLst>
                  <a:outerShdw blurRad="19685" dist="12700" dir="5400000" algn="tl" rotWithShape="0">
                    <a:srgbClr val="5B9BD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AutoShape 2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4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6" descr="Gà trong biểu tượng văn hóa - tín ngưỡng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81" y="2119551"/>
            <a:ext cx="4011930" cy="32411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482" y="2119551"/>
            <a:ext cx="4794788" cy="328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2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E:\GIAO AN\SGV lop 2\chan trời sang tạo lớp 1\hình ảnh minh họa\hinh-nen-dong-powerpoint-dep-loading-773x58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" y="0"/>
            <a:ext cx="9142028" cy="685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30" y="710627"/>
            <a:ext cx="7562923" cy="523180"/>
          </a:xfrm>
          <a:prstGeom prst="rect">
            <a:avLst/>
          </a:prstGeom>
        </p:spPr>
        <p:txBody>
          <a:bodyPr wrap="square" lIns="91405" tIns="45700" rIns="91405" bIns="45700">
            <a:spAutoFit/>
          </a:bodyPr>
          <a:lstStyle/>
          <a:p>
            <a:pPr algn="ctr" defTabSz="914051"/>
            <a:r>
              <a:rPr lang="en-US" sz="28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theo cặp đôi,nhóm.</a:t>
            </a:r>
            <a:endParaRPr lang="vi-VN" sz="28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" y="1447800"/>
            <a:ext cx="8039100" cy="523180"/>
          </a:xfrm>
          <a:prstGeom prst="rect">
            <a:avLst/>
          </a:prstGeom>
          <a:noFill/>
        </p:spPr>
        <p:txBody>
          <a:bodyPr wrap="square" lIns="91405" tIns="45700" rIns="91405" bIns="45700">
            <a:spAutoFit/>
          </a:bodyPr>
          <a:lstStyle/>
          <a:p>
            <a:pPr algn="ctr" defTabSz="914051"/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con vật  </a:t>
            </a:r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3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标题 1"/>
          <p:cNvSpPr txBox="1">
            <a:spLocks/>
          </p:cNvSpPr>
          <p:nvPr/>
        </p:nvSpPr>
        <p:spPr>
          <a:xfrm>
            <a:off x="2059046" y="228608"/>
            <a:ext cx="5018484" cy="696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Hoạt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</a:t>
            </a:r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động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4</a:t>
            </a:r>
            <a:endParaRPr lang="zh-CN" altLang="en-US" sz="6000" dirty="0">
              <a:solidFill>
                <a:srgbClr val="FFC000">
                  <a:lumMod val="60000"/>
                  <a:lumOff val="40000"/>
                </a:srgbClr>
              </a:solidFill>
              <a:latin typeface="iCiel Pony" pitchFamily="2" charset="-93"/>
            </a:endParaRPr>
          </a:p>
        </p:txBody>
      </p:sp>
      <p:grpSp>
        <p:nvGrpSpPr>
          <p:cNvPr id="502" name="Group 4"/>
          <p:cNvGrpSpPr>
            <a:grpSpLocks/>
          </p:cNvGrpSpPr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10" y="838207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>
                <a:spLocks/>
              </p:cNvSpPr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>
                <a:spLocks/>
              </p:cNvSpPr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>
                <a:spLocks/>
              </p:cNvSpPr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>
                <a:spLocks/>
              </p:cNvSpPr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>
                <a:spLocks/>
              </p:cNvSpPr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>
                <a:spLocks/>
              </p:cNvSpPr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>
                <a:spLocks/>
              </p:cNvSpPr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>
                <a:spLocks/>
              </p:cNvSpPr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>
                <a:spLocks/>
              </p:cNvSpPr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>
                <a:spLocks/>
              </p:cNvSpPr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>
                <a:spLocks/>
              </p:cNvSpPr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>
                <a:spLocks/>
              </p:cNvSpPr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>
                <a:spLocks/>
              </p:cNvSpPr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>
                <a:spLocks/>
              </p:cNvSpPr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>
                <a:spLocks/>
              </p:cNvSpPr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>
                <a:spLocks/>
              </p:cNvSpPr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>
                <a:spLocks/>
              </p:cNvSpPr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>
                <a:spLocks/>
              </p:cNvSpPr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>
                <a:spLocks/>
              </p:cNvSpPr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>
                <a:spLocks/>
              </p:cNvSpPr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>
                <a:spLocks/>
              </p:cNvSpPr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>
                <a:spLocks/>
              </p:cNvSpPr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>
                <a:spLocks/>
              </p:cNvSpPr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>
                <a:spLocks/>
              </p:cNvSpPr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>
                <a:spLocks/>
              </p:cNvSpPr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>
                <a:spLocks/>
              </p:cNvSpPr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>
                <a:spLocks/>
              </p:cNvSpPr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>
                <a:spLocks/>
              </p:cNvSpPr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>
                <a:spLocks/>
              </p:cNvSpPr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>
                <a:spLocks/>
              </p:cNvSpPr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>
                <a:spLocks/>
              </p:cNvSpPr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>
                <a:spLocks/>
              </p:cNvSpPr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>
                <a:spLocks/>
              </p:cNvSpPr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>
                <a:spLocks/>
              </p:cNvSpPr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>
                <a:spLocks/>
              </p:cNvSpPr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>
                <a:spLocks/>
              </p:cNvSpPr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>
                <a:spLocks/>
              </p:cNvSpPr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>
                <a:spLocks/>
              </p:cNvSpPr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>
                <a:spLocks/>
              </p:cNvSpPr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>
                <a:spLocks/>
              </p:cNvSpPr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>
                <a:spLocks/>
              </p:cNvSpPr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>
                <a:spLocks/>
              </p:cNvSpPr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>
                <a:spLocks/>
              </p:cNvSpPr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>
                <a:spLocks/>
              </p:cNvSpPr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>
                <a:spLocks/>
              </p:cNvSpPr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>
                <a:spLocks/>
              </p:cNvSpPr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>
                <a:spLocks/>
              </p:cNvSpPr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>
                <a:spLocks/>
              </p:cNvSpPr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>
                <a:spLocks/>
              </p:cNvSpPr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>
                <a:spLocks/>
              </p:cNvSpPr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>
                <a:spLocks/>
              </p:cNvSpPr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>
                <a:spLocks/>
              </p:cNvSpPr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>
                <a:spLocks/>
              </p:cNvSpPr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>
                <a:spLocks/>
              </p:cNvSpPr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>
                <a:spLocks/>
              </p:cNvSpPr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>
                <a:spLocks/>
              </p:cNvSpPr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>
                <a:spLocks/>
              </p:cNvSpPr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>
                <a:spLocks/>
              </p:cNvSpPr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>
                <a:spLocks/>
              </p:cNvSpPr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>
                <a:spLocks/>
              </p:cNvSpPr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>
                <a:spLocks/>
              </p:cNvSpPr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>
                <a:spLocks/>
              </p:cNvSpPr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>
                <a:spLocks/>
              </p:cNvSpPr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>
                <a:spLocks/>
              </p:cNvSpPr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>
                <a:spLocks/>
              </p:cNvSpPr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>
                <a:spLocks/>
              </p:cNvSpPr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>
                <a:spLocks/>
              </p:cNvSpPr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>
                <a:spLocks/>
              </p:cNvSpPr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>
                <a:spLocks/>
              </p:cNvSpPr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>
                <a:spLocks/>
              </p:cNvSpPr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>
                <a:spLocks/>
              </p:cNvSpPr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>
                <a:spLocks/>
              </p:cNvSpPr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>
                <a:spLocks/>
              </p:cNvSpPr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>
                <a:spLocks/>
              </p:cNvSpPr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>
                <a:spLocks/>
              </p:cNvSpPr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>
                <a:spLocks/>
              </p:cNvSpPr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>
                <a:spLocks/>
              </p:cNvSpPr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>
                <a:spLocks/>
              </p:cNvSpPr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>
                <a:spLocks/>
              </p:cNvSpPr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>
                <a:spLocks/>
              </p:cNvSpPr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>
                <a:spLocks/>
              </p:cNvSpPr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>
                <a:spLocks/>
              </p:cNvSpPr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>
                <a:spLocks/>
              </p:cNvSpPr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>
                <a:spLocks/>
              </p:cNvSpPr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>
                <a:spLocks/>
              </p:cNvSpPr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>
                <a:spLocks/>
              </p:cNvSpPr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>
                <a:spLocks/>
              </p:cNvSpPr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>
                <a:spLocks/>
              </p:cNvSpPr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>
                <a:spLocks/>
              </p:cNvSpPr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>
                <a:spLocks/>
              </p:cNvSpPr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>
                <a:spLocks/>
              </p:cNvSpPr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>
                <a:spLocks/>
              </p:cNvSpPr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>
                <a:spLocks/>
              </p:cNvSpPr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>
                <a:spLocks/>
              </p:cNvSpPr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>
                <a:spLocks/>
              </p:cNvSpPr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>
                <a:spLocks/>
              </p:cNvSpPr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>
                <a:spLocks/>
              </p:cNvSpPr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>
                <a:spLocks/>
              </p:cNvSpPr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>
                <a:spLocks/>
              </p:cNvSpPr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>
                <a:spLocks/>
              </p:cNvSpPr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>
                <a:spLocks/>
              </p:cNvSpPr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>
                <a:spLocks/>
              </p:cNvSpPr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>
                <a:spLocks/>
              </p:cNvSpPr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>
                <a:spLocks/>
              </p:cNvSpPr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>
                <a:spLocks/>
              </p:cNvSpPr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>
                <a:spLocks/>
              </p:cNvSpPr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>
                <a:spLocks/>
              </p:cNvSpPr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>
                <a:spLocks/>
              </p:cNvSpPr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>
                <a:spLocks/>
              </p:cNvSpPr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>
                <a:spLocks/>
              </p:cNvSpPr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>
                <a:spLocks/>
              </p:cNvSpPr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>
                <a:spLocks/>
              </p:cNvSpPr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>
                <a:spLocks/>
              </p:cNvSpPr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>
                <a:spLocks/>
              </p:cNvSpPr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>
                <a:spLocks/>
              </p:cNvSpPr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>
                <a:spLocks/>
              </p:cNvSpPr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>
                <a:spLocks/>
              </p:cNvSpPr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>
                <a:spLocks/>
              </p:cNvSpPr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>
                <a:spLocks/>
              </p:cNvSpPr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>
                <a:spLocks/>
              </p:cNvSpPr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>
                <a:spLocks/>
              </p:cNvSpPr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>
                <a:spLocks/>
              </p:cNvSpPr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>
                <a:spLocks/>
              </p:cNvSpPr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>
                <a:spLocks/>
              </p:cNvSpPr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>
                <a:spLocks/>
              </p:cNvSpPr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>
                <a:spLocks/>
              </p:cNvSpPr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>
                <a:spLocks/>
              </p:cNvSpPr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>
                <a:spLocks/>
              </p:cNvSpPr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>
                <a:spLocks/>
              </p:cNvSpPr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>
                <a:spLocks/>
              </p:cNvSpPr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>
                <a:spLocks/>
              </p:cNvSpPr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>
                <a:spLocks/>
              </p:cNvSpPr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>
                <a:spLocks/>
              </p:cNvSpPr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>
                <a:spLocks/>
              </p:cNvSpPr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>
                <a:spLocks/>
              </p:cNvSpPr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>
                <a:spLocks/>
              </p:cNvSpPr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>
                <a:spLocks/>
              </p:cNvSpPr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>
                <a:spLocks/>
              </p:cNvSpPr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>
                <a:spLocks/>
              </p:cNvSpPr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>
                <a:spLocks/>
              </p:cNvSpPr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>
                <a:spLocks/>
              </p:cNvSpPr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>
                <a:spLocks/>
              </p:cNvSpPr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>
                <a:spLocks/>
              </p:cNvSpPr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>
                <a:spLocks/>
              </p:cNvSpPr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>
                <a:spLocks/>
              </p:cNvSpPr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>
                <a:spLocks/>
              </p:cNvSpPr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>
                <a:spLocks/>
              </p:cNvSpPr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>
                <a:spLocks/>
              </p:cNvSpPr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>
                <a:spLocks/>
              </p:cNvSpPr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>
                <a:spLocks/>
              </p:cNvSpPr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>
                <a:spLocks/>
              </p:cNvSpPr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>
                <a:spLocks/>
              </p:cNvSpPr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>
                <a:spLocks/>
              </p:cNvSpPr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>
                <a:spLocks/>
              </p:cNvSpPr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>
                <a:spLocks/>
              </p:cNvSpPr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>
                <a:spLocks/>
              </p:cNvSpPr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>
                <a:spLocks/>
              </p:cNvSpPr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>
                <a:spLocks/>
              </p:cNvSpPr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>
                <a:spLocks/>
              </p:cNvSpPr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>
                <a:spLocks/>
              </p:cNvSpPr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>
                <a:spLocks/>
              </p:cNvSpPr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>
                <a:spLocks/>
              </p:cNvSpPr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>
                <a:spLocks/>
              </p:cNvSpPr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>
                <a:spLocks/>
              </p:cNvSpPr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>
                <a:spLocks/>
              </p:cNvSpPr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>
                <a:spLocks/>
              </p:cNvSpPr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>
                <a:spLocks/>
              </p:cNvSpPr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>
                <a:spLocks/>
              </p:cNvSpPr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>
                <a:spLocks/>
              </p:cNvSpPr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>
                <a:spLocks/>
              </p:cNvSpPr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>
                <a:spLocks/>
              </p:cNvSpPr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>
                <a:spLocks/>
              </p:cNvSpPr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>
                <a:spLocks/>
              </p:cNvSpPr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>
                <a:spLocks/>
              </p:cNvSpPr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>
                <a:spLocks/>
              </p:cNvSpPr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>
                <a:spLocks/>
              </p:cNvSpPr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>
                <a:spLocks/>
              </p:cNvSpPr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>
                <a:spLocks/>
              </p:cNvSpPr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>
                <a:spLocks/>
              </p:cNvSpPr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>
                <a:spLocks/>
              </p:cNvSpPr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>
                <a:spLocks/>
              </p:cNvSpPr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>
                <a:spLocks/>
              </p:cNvSpPr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>
                <a:spLocks/>
              </p:cNvSpPr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>
                <a:spLocks/>
              </p:cNvSpPr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>
                <a:spLocks/>
              </p:cNvSpPr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>
                <a:spLocks/>
              </p:cNvSpPr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>
                <a:spLocks/>
              </p:cNvSpPr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>
                <a:spLocks/>
              </p:cNvSpPr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>
                <a:spLocks/>
              </p:cNvSpPr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>
                <a:spLocks/>
              </p:cNvSpPr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>
                <a:spLocks/>
              </p:cNvSpPr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>
                <a:spLocks/>
              </p:cNvSpPr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>
                <a:spLocks/>
              </p:cNvSpPr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>
                <a:spLocks/>
              </p:cNvSpPr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>
                <a:spLocks/>
              </p:cNvSpPr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>
                <a:spLocks/>
              </p:cNvSpPr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>
                <a:spLocks/>
              </p:cNvSpPr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>
                <a:spLocks/>
              </p:cNvSpPr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>
                <a:spLocks/>
              </p:cNvSpPr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>
                <a:spLocks/>
              </p:cNvSpPr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>
                <a:spLocks/>
              </p:cNvSpPr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>
                <a:spLocks/>
              </p:cNvSpPr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>
                <a:spLocks/>
              </p:cNvSpPr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>
                <a:spLocks/>
              </p:cNvSpPr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>
                <a:spLocks/>
              </p:cNvSpPr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>
                <a:spLocks/>
              </p:cNvSpPr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>
                <a:spLocks/>
              </p:cNvSpPr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>
                <a:spLocks/>
              </p:cNvSpPr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>
            <a:spLocks/>
          </p:cNvSpPr>
          <p:nvPr/>
        </p:nvSpPr>
        <p:spPr bwMode="auto">
          <a:xfrm>
            <a:off x="8056273" y="4540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7000" y="1143008"/>
            <a:ext cx="6114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Phân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tích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-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đánh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giá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endParaRPr lang="vi-VN" sz="4400" dirty="0">
              <a:solidFill>
                <a:srgbClr val="FFC000"/>
              </a:solidFill>
              <a:latin typeface="iCiel Pony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140421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GIAO AN\SGV lop 2\chan trời sang tạo lớp 1\hình ảnh minh họa\hinh-nen-dong-powerpoint-dep-ve-o-to-773x58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9144000" cy="686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76200"/>
            <a:ext cx="531207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67637" y="152400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vi-VN" sz="3600" dirty="0">
              <a:solidFill>
                <a:srgbClr val="1F497D">
                  <a:lumMod val="60000"/>
                  <a:lumOff val="40000"/>
                </a:srgbClr>
              </a:solidFill>
              <a:latin typeface="iCiel Cadena" pitchFamily="2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4839" y="685800"/>
            <a:ext cx="449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>
              <a:solidFill>
                <a:srgbClr val="00B050"/>
              </a:solidFill>
              <a:latin typeface="iCiel Pony" pitchFamily="2" charset="-93"/>
            </a:endParaRPr>
          </a:p>
          <a:p>
            <a:pPr algn="ctr"/>
            <a:endParaRPr lang="en-US" sz="2400">
              <a:solidFill>
                <a:schemeClr val="accent1">
                  <a:lumMod val="75000"/>
                </a:schemeClr>
              </a:solidFill>
              <a:latin typeface="iCiel Pony" pitchFamily="2" charset="-93"/>
            </a:endParaRPr>
          </a:p>
          <a:p>
            <a:pPr algn="ctr"/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iCiel Pony" pitchFamily="2" charset="-93"/>
              </a:rPr>
              <a:t>Tạo sản phẩm mĩ thuật</a:t>
            </a:r>
          </a:p>
          <a:p>
            <a:pPr algn="ctr"/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iCiel Pony" pitchFamily="2" charset="-93"/>
              </a:rPr>
              <a:t>về các loại động vật</a:t>
            </a:r>
          </a:p>
          <a:p>
            <a:pPr algn="ctr"/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iCiel Pony" pitchFamily="2" charset="-93"/>
              </a:rPr>
              <a:t>từ các đồ vật đã qua sủ dụng là một là một cách thể hiện ý thức bảo vệ môi trường và các loài động vật hoang dã </a:t>
            </a:r>
            <a:r>
              <a:rPr lang="en-US" sz="3600">
                <a:solidFill>
                  <a:schemeClr val="accent1">
                    <a:lumMod val="75000"/>
                  </a:schemeClr>
                </a:solidFill>
                <a:latin typeface="iCiel Pony" pitchFamily="2" charset="-93"/>
              </a:rPr>
              <a:t>!</a:t>
            </a:r>
            <a:endParaRPr lang="vi-VN" sz="3600" dirty="0">
              <a:solidFill>
                <a:schemeClr val="accent1">
                  <a:lumMod val="75000"/>
                </a:schemeClr>
              </a:solidFill>
              <a:latin typeface="iCiel Pony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19305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12" y="817080"/>
            <a:ext cx="5609380" cy="5223840"/>
          </a:xfrm>
          <a:prstGeom prst="rect">
            <a:avLst/>
          </a:prstGeom>
        </p:spPr>
      </p:pic>
      <p:sp>
        <p:nvSpPr>
          <p:cNvPr id="7" name="PA_矩形 5">
            <a:extLst>
              <a:ext uri="{FF2B5EF4-FFF2-40B4-BE49-F238E27FC236}">
                <a16:creationId xmlns:a16="http://schemas.microsoft.com/office/drawing/2014/main" id="{C4F577F0-EA2A-4331-8E2E-82F75C0DA7B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19200" y="3655874"/>
            <a:ext cx="662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>
                <a:solidFill>
                  <a:srgbClr val="FF0000"/>
                </a:solidFill>
                <a:latin typeface="iCiel Cadena" pitchFamily="2" charset="-93"/>
                <a:ea typeface="迷你简少儿" panose="03000509000000000000" pitchFamily="65" charset="-122"/>
                <a:cs typeface=".黑体-日本?" panose="02000500000000000000" pitchFamily="2" charset="-122"/>
              </a:rPr>
              <a:t>Tổng kết   </a:t>
            </a:r>
          </a:p>
          <a:p>
            <a:pPr algn="ctr"/>
            <a:r>
              <a:rPr lang="en-US" altLang="zh-CN" sz="5400">
                <a:solidFill>
                  <a:srgbClr val="FF0000"/>
                </a:solidFill>
                <a:latin typeface="iCiel Cadena" pitchFamily="2" charset="-93"/>
                <a:ea typeface="迷你简少儿" panose="03000509000000000000" pitchFamily="65" charset="-122"/>
              </a:rPr>
              <a:t>Tiết học </a:t>
            </a:r>
            <a:endParaRPr lang="zh-CN" altLang="en-US" sz="5400" dirty="0">
              <a:solidFill>
                <a:srgbClr val="FF0000"/>
              </a:solidFill>
              <a:latin typeface="iCiel Cadena" pitchFamily="2" charset="-93"/>
              <a:ea typeface="Microsoft YaHei" panose="020B0503020204020204" pitchFamily="34" charset="-122"/>
            </a:endParaRPr>
          </a:p>
        </p:txBody>
      </p:sp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03" y="-1422109"/>
            <a:ext cx="3781052" cy="50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3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标题 1"/>
          <p:cNvSpPr txBox="1">
            <a:spLocks/>
          </p:cNvSpPr>
          <p:nvPr/>
        </p:nvSpPr>
        <p:spPr>
          <a:xfrm>
            <a:off x="2059046" y="838264"/>
            <a:ext cx="5018484" cy="696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Hoạt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</a:t>
            </a:r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động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1</a:t>
            </a:r>
          </a:p>
          <a:p>
            <a:pPr algn="ctr"/>
            <a:r>
              <a:rPr lang="en-US" altLang="zh-CN" sz="6000" dirty="0" err="1">
                <a:solidFill>
                  <a:srgbClr val="FFC000"/>
                </a:solidFill>
                <a:latin typeface="iCiel Pony" pitchFamily="2" charset="-93"/>
              </a:rPr>
              <a:t>Khám</a:t>
            </a:r>
            <a:r>
              <a:rPr lang="en-US" altLang="zh-CN" sz="60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altLang="zh-CN" sz="6000" dirty="0" err="1">
                <a:solidFill>
                  <a:srgbClr val="FFC000"/>
                </a:solidFill>
                <a:latin typeface="iCiel Pony" pitchFamily="2" charset="-93"/>
              </a:rPr>
              <a:t>phá</a:t>
            </a:r>
            <a:r>
              <a:rPr lang="en-US" altLang="zh-CN" sz="60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endParaRPr lang="zh-CN" altLang="en-US" sz="6000" dirty="0">
              <a:solidFill>
                <a:srgbClr val="FFC000"/>
              </a:solidFill>
              <a:latin typeface="iCiel Pony" pitchFamily="2" charset="-93"/>
            </a:endParaRPr>
          </a:p>
        </p:txBody>
      </p:sp>
      <p:grpSp>
        <p:nvGrpSpPr>
          <p:cNvPr id="502" name="Group 4"/>
          <p:cNvGrpSpPr>
            <a:grpSpLocks/>
          </p:cNvGrpSpPr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38" y="838207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>
                <a:spLocks/>
              </p:cNvSpPr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>
                <a:spLocks/>
              </p:cNvSpPr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>
                <a:spLocks/>
              </p:cNvSpPr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>
                <a:spLocks/>
              </p:cNvSpPr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>
                <a:spLocks/>
              </p:cNvSpPr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>
                <a:spLocks/>
              </p:cNvSpPr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>
                <a:spLocks/>
              </p:cNvSpPr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>
                <a:spLocks/>
              </p:cNvSpPr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>
                <a:spLocks/>
              </p:cNvSpPr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>
                <a:spLocks/>
              </p:cNvSpPr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>
                <a:spLocks/>
              </p:cNvSpPr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>
                <a:spLocks/>
              </p:cNvSpPr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>
                <a:spLocks/>
              </p:cNvSpPr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>
                <a:spLocks/>
              </p:cNvSpPr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>
                <a:spLocks/>
              </p:cNvSpPr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>
                <a:spLocks/>
              </p:cNvSpPr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>
                <a:spLocks/>
              </p:cNvSpPr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>
                <a:spLocks/>
              </p:cNvSpPr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>
                <a:spLocks/>
              </p:cNvSpPr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>
                <a:spLocks/>
              </p:cNvSpPr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>
                <a:spLocks/>
              </p:cNvSpPr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>
                <a:spLocks/>
              </p:cNvSpPr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>
                <a:spLocks/>
              </p:cNvSpPr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>
                <a:spLocks/>
              </p:cNvSpPr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>
                <a:spLocks/>
              </p:cNvSpPr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>
                <a:spLocks/>
              </p:cNvSpPr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>
                <a:spLocks/>
              </p:cNvSpPr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>
                <a:spLocks/>
              </p:cNvSpPr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>
                <a:spLocks/>
              </p:cNvSpPr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>
                <a:spLocks/>
              </p:cNvSpPr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>
                <a:spLocks/>
              </p:cNvSpPr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>
                <a:spLocks/>
              </p:cNvSpPr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>
                <a:spLocks/>
              </p:cNvSpPr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>
                <a:spLocks/>
              </p:cNvSpPr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>
                <a:spLocks/>
              </p:cNvSpPr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>
                <a:spLocks/>
              </p:cNvSpPr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>
                <a:spLocks/>
              </p:cNvSpPr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>
                <a:spLocks/>
              </p:cNvSpPr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>
                <a:spLocks/>
              </p:cNvSpPr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>
                <a:spLocks/>
              </p:cNvSpPr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>
                <a:spLocks/>
              </p:cNvSpPr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>
                <a:spLocks/>
              </p:cNvSpPr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>
                <a:spLocks/>
              </p:cNvSpPr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>
                <a:spLocks/>
              </p:cNvSpPr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>
                <a:spLocks/>
              </p:cNvSpPr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>
                <a:spLocks/>
              </p:cNvSpPr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>
                <a:spLocks/>
              </p:cNvSpPr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>
                <a:spLocks/>
              </p:cNvSpPr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>
                <a:spLocks/>
              </p:cNvSpPr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>
                <a:spLocks/>
              </p:cNvSpPr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>
                <a:spLocks/>
              </p:cNvSpPr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>
                <a:spLocks/>
              </p:cNvSpPr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>
                <a:spLocks/>
              </p:cNvSpPr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>
                <a:spLocks/>
              </p:cNvSpPr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>
                <a:spLocks/>
              </p:cNvSpPr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>
                <a:spLocks/>
              </p:cNvSpPr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>
                <a:spLocks/>
              </p:cNvSpPr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>
                <a:spLocks/>
              </p:cNvSpPr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>
                <a:spLocks/>
              </p:cNvSpPr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>
                <a:spLocks/>
              </p:cNvSpPr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>
                <a:spLocks/>
              </p:cNvSpPr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>
                <a:spLocks/>
              </p:cNvSpPr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>
                <a:spLocks/>
              </p:cNvSpPr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>
                <a:spLocks/>
              </p:cNvSpPr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>
                <a:spLocks/>
              </p:cNvSpPr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>
                <a:spLocks/>
              </p:cNvSpPr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>
                <a:spLocks/>
              </p:cNvSpPr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>
                <a:spLocks/>
              </p:cNvSpPr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>
                <a:spLocks/>
              </p:cNvSpPr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>
                <a:spLocks/>
              </p:cNvSpPr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>
                <a:spLocks/>
              </p:cNvSpPr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>
                <a:spLocks/>
              </p:cNvSpPr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>
                <a:spLocks/>
              </p:cNvSpPr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>
                <a:spLocks/>
              </p:cNvSpPr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>
                <a:spLocks/>
              </p:cNvSpPr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>
                <a:spLocks/>
              </p:cNvSpPr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>
                <a:spLocks/>
              </p:cNvSpPr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>
                <a:spLocks/>
              </p:cNvSpPr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>
                <a:spLocks/>
              </p:cNvSpPr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>
                <a:spLocks/>
              </p:cNvSpPr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>
                <a:spLocks/>
              </p:cNvSpPr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>
                <a:spLocks/>
              </p:cNvSpPr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>
                <a:spLocks/>
              </p:cNvSpPr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>
                <a:spLocks/>
              </p:cNvSpPr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>
                <a:spLocks/>
              </p:cNvSpPr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>
                <a:spLocks/>
              </p:cNvSpPr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>
                <a:spLocks/>
              </p:cNvSpPr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>
                <a:spLocks/>
              </p:cNvSpPr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>
                <a:spLocks/>
              </p:cNvSpPr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>
                <a:spLocks/>
              </p:cNvSpPr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>
                <a:spLocks/>
              </p:cNvSpPr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>
                <a:spLocks/>
              </p:cNvSpPr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>
                <a:spLocks/>
              </p:cNvSpPr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>
                <a:spLocks/>
              </p:cNvSpPr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>
                <a:spLocks/>
              </p:cNvSpPr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>
                <a:spLocks/>
              </p:cNvSpPr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>
                <a:spLocks/>
              </p:cNvSpPr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>
                <a:spLocks/>
              </p:cNvSpPr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>
                <a:spLocks/>
              </p:cNvSpPr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>
                <a:spLocks/>
              </p:cNvSpPr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>
                <a:spLocks/>
              </p:cNvSpPr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>
                <a:spLocks/>
              </p:cNvSpPr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>
                <a:spLocks/>
              </p:cNvSpPr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>
                <a:spLocks/>
              </p:cNvSpPr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>
                <a:spLocks/>
              </p:cNvSpPr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>
                <a:spLocks/>
              </p:cNvSpPr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>
                <a:spLocks/>
              </p:cNvSpPr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>
                <a:spLocks/>
              </p:cNvSpPr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>
                <a:spLocks/>
              </p:cNvSpPr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>
                <a:spLocks/>
              </p:cNvSpPr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>
                <a:spLocks/>
              </p:cNvSpPr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>
                <a:spLocks/>
              </p:cNvSpPr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>
                <a:spLocks/>
              </p:cNvSpPr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>
                <a:spLocks/>
              </p:cNvSpPr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>
                <a:spLocks/>
              </p:cNvSpPr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>
                <a:spLocks/>
              </p:cNvSpPr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>
                <a:spLocks/>
              </p:cNvSpPr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>
                <a:spLocks/>
              </p:cNvSpPr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>
                <a:spLocks/>
              </p:cNvSpPr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>
                <a:spLocks/>
              </p:cNvSpPr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>
                <a:spLocks/>
              </p:cNvSpPr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>
                <a:spLocks/>
              </p:cNvSpPr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>
                <a:spLocks/>
              </p:cNvSpPr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>
                <a:spLocks/>
              </p:cNvSpPr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>
                <a:spLocks/>
              </p:cNvSpPr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>
                <a:spLocks/>
              </p:cNvSpPr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>
                <a:spLocks/>
              </p:cNvSpPr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>
                <a:spLocks/>
              </p:cNvSpPr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>
                <a:spLocks/>
              </p:cNvSpPr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>
                <a:spLocks/>
              </p:cNvSpPr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>
                <a:spLocks/>
              </p:cNvSpPr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>
                <a:spLocks/>
              </p:cNvSpPr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>
                <a:spLocks/>
              </p:cNvSpPr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>
                <a:spLocks/>
              </p:cNvSpPr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>
                <a:spLocks/>
              </p:cNvSpPr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>
                <a:spLocks/>
              </p:cNvSpPr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>
                <a:spLocks/>
              </p:cNvSpPr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>
                <a:spLocks/>
              </p:cNvSpPr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>
                <a:spLocks/>
              </p:cNvSpPr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>
                <a:spLocks/>
              </p:cNvSpPr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>
                <a:spLocks/>
              </p:cNvSpPr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>
                <a:spLocks/>
              </p:cNvSpPr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>
                <a:spLocks/>
              </p:cNvSpPr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>
                <a:spLocks/>
              </p:cNvSpPr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>
                <a:spLocks/>
              </p:cNvSpPr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>
                <a:spLocks/>
              </p:cNvSpPr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>
                <a:spLocks/>
              </p:cNvSpPr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>
                <a:spLocks/>
              </p:cNvSpPr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>
                <a:spLocks/>
              </p:cNvSpPr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>
                <a:spLocks/>
              </p:cNvSpPr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>
                <a:spLocks/>
              </p:cNvSpPr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>
                <a:spLocks/>
              </p:cNvSpPr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>
                <a:spLocks/>
              </p:cNvSpPr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>
                <a:spLocks/>
              </p:cNvSpPr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>
                <a:spLocks/>
              </p:cNvSpPr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>
                <a:spLocks/>
              </p:cNvSpPr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>
                <a:spLocks/>
              </p:cNvSpPr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>
                <a:spLocks/>
              </p:cNvSpPr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>
                <a:spLocks/>
              </p:cNvSpPr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>
                <a:spLocks/>
              </p:cNvSpPr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>
                <a:spLocks/>
              </p:cNvSpPr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>
                <a:spLocks/>
              </p:cNvSpPr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>
                <a:spLocks/>
              </p:cNvSpPr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>
                <a:spLocks/>
              </p:cNvSpPr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>
                <a:spLocks/>
              </p:cNvSpPr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>
                <a:spLocks/>
              </p:cNvSpPr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>
                <a:spLocks/>
              </p:cNvSpPr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>
                <a:spLocks/>
              </p:cNvSpPr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>
                <a:spLocks/>
              </p:cNvSpPr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>
                <a:spLocks/>
              </p:cNvSpPr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>
                <a:spLocks/>
              </p:cNvSpPr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>
                <a:spLocks/>
              </p:cNvSpPr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>
                <a:spLocks/>
              </p:cNvSpPr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>
                <a:spLocks/>
              </p:cNvSpPr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>
                <a:spLocks/>
              </p:cNvSpPr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>
                <a:spLocks/>
              </p:cNvSpPr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>
                <a:spLocks/>
              </p:cNvSpPr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>
                <a:spLocks/>
              </p:cNvSpPr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>
                <a:spLocks/>
              </p:cNvSpPr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>
                <a:spLocks/>
              </p:cNvSpPr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>
                <a:spLocks/>
              </p:cNvSpPr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>
                <a:spLocks/>
              </p:cNvSpPr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>
                <a:spLocks/>
              </p:cNvSpPr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>
                <a:spLocks/>
              </p:cNvSpPr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>
                <a:spLocks/>
              </p:cNvSpPr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>
                <a:spLocks/>
              </p:cNvSpPr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>
                <a:spLocks/>
              </p:cNvSpPr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>
                <a:spLocks/>
              </p:cNvSpPr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>
                <a:spLocks/>
              </p:cNvSpPr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>
                <a:spLocks/>
              </p:cNvSpPr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>
                <a:spLocks/>
              </p:cNvSpPr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>
                <a:spLocks/>
              </p:cNvSpPr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>
                <a:spLocks/>
              </p:cNvSpPr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>
                <a:spLocks/>
              </p:cNvSpPr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>
                <a:spLocks/>
              </p:cNvSpPr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>
                <a:spLocks/>
              </p:cNvSpPr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>
                <a:spLocks/>
              </p:cNvSpPr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>
                <a:spLocks/>
              </p:cNvSpPr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>
                <a:spLocks/>
              </p:cNvSpPr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>
                <a:spLocks/>
              </p:cNvSpPr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>
                <a:spLocks/>
              </p:cNvSpPr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>
                <a:spLocks/>
              </p:cNvSpPr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>
                <a:spLocks/>
              </p:cNvSpPr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>
                <a:spLocks/>
              </p:cNvSpPr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>
                <a:spLocks/>
              </p:cNvSpPr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>
                <a:spLocks/>
              </p:cNvSpPr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>
                <a:spLocks/>
              </p:cNvSpPr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>
                <a:spLocks/>
              </p:cNvSpPr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>
            <a:spLocks/>
          </p:cNvSpPr>
          <p:nvPr/>
        </p:nvSpPr>
        <p:spPr bwMode="auto">
          <a:xfrm>
            <a:off x="7783332" y="9144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06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62000" y="152408"/>
            <a:ext cx="76962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 Khám phá vật liệu và tạo hình con vật 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9653" y="1788973"/>
            <a:ext cx="7467599" cy="5083314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6706" y="609600"/>
            <a:ext cx="34652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Tên con vật trong hình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Vật liệu tạo hình con vật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Cách tạo hình con vật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52" y="2267121"/>
            <a:ext cx="7086600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47989"/>
            <a:ext cx="1733824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1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标题 1"/>
          <p:cNvSpPr txBox="1">
            <a:spLocks/>
          </p:cNvSpPr>
          <p:nvPr/>
        </p:nvSpPr>
        <p:spPr>
          <a:xfrm>
            <a:off x="2059046" y="228664"/>
            <a:ext cx="5018484" cy="696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Hoạt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</a:t>
            </a:r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động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2</a:t>
            </a:r>
            <a:endParaRPr lang="zh-CN" altLang="en-US" sz="6000" dirty="0">
              <a:solidFill>
                <a:srgbClr val="FFC000">
                  <a:lumMod val="60000"/>
                  <a:lumOff val="40000"/>
                </a:srgbClr>
              </a:solidFill>
              <a:latin typeface="iCiel Pony" pitchFamily="2" charset="-93"/>
            </a:endParaRPr>
          </a:p>
        </p:txBody>
      </p:sp>
      <p:grpSp>
        <p:nvGrpSpPr>
          <p:cNvPr id="502" name="Group 4"/>
          <p:cNvGrpSpPr>
            <a:grpSpLocks/>
          </p:cNvGrpSpPr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38" y="838207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>
                <a:spLocks/>
              </p:cNvSpPr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>
                <a:spLocks/>
              </p:cNvSpPr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>
                <a:spLocks/>
              </p:cNvSpPr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>
                <a:spLocks/>
              </p:cNvSpPr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>
                <a:spLocks/>
              </p:cNvSpPr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>
                <a:spLocks/>
              </p:cNvSpPr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>
                <a:spLocks/>
              </p:cNvSpPr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>
                <a:spLocks/>
              </p:cNvSpPr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>
                <a:spLocks/>
              </p:cNvSpPr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>
                <a:spLocks/>
              </p:cNvSpPr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>
                <a:spLocks/>
              </p:cNvSpPr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>
                <a:spLocks/>
              </p:cNvSpPr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>
                <a:spLocks/>
              </p:cNvSpPr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>
                <a:spLocks/>
              </p:cNvSpPr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>
                <a:spLocks/>
              </p:cNvSpPr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>
                <a:spLocks/>
              </p:cNvSpPr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>
                <a:spLocks/>
              </p:cNvSpPr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>
                <a:spLocks/>
              </p:cNvSpPr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>
                <a:spLocks/>
              </p:cNvSpPr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>
                <a:spLocks/>
              </p:cNvSpPr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>
                <a:spLocks/>
              </p:cNvSpPr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>
                <a:spLocks/>
              </p:cNvSpPr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>
                <a:spLocks/>
              </p:cNvSpPr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>
                <a:spLocks/>
              </p:cNvSpPr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>
                <a:spLocks/>
              </p:cNvSpPr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>
                <a:spLocks/>
              </p:cNvSpPr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>
                <a:spLocks/>
              </p:cNvSpPr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>
                <a:spLocks/>
              </p:cNvSpPr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>
                <a:spLocks/>
              </p:cNvSpPr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>
                <a:spLocks/>
              </p:cNvSpPr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>
                <a:spLocks/>
              </p:cNvSpPr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>
                <a:spLocks/>
              </p:cNvSpPr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>
                <a:spLocks/>
              </p:cNvSpPr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>
                <a:spLocks/>
              </p:cNvSpPr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>
                <a:spLocks/>
              </p:cNvSpPr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>
                <a:spLocks/>
              </p:cNvSpPr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>
                <a:spLocks/>
              </p:cNvSpPr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>
                <a:spLocks/>
              </p:cNvSpPr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>
                <a:spLocks/>
              </p:cNvSpPr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>
                <a:spLocks/>
              </p:cNvSpPr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>
                <a:spLocks/>
              </p:cNvSpPr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>
                <a:spLocks/>
              </p:cNvSpPr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>
                <a:spLocks/>
              </p:cNvSpPr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>
                <a:spLocks/>
              </p:cNvSpPr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>
                <a:spLocks/>
              </p:cNvSpPr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>
                <a:spLocks/>
              </p:cNvSpPr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>
                <a:spLocks/>
              </p:cNvSpPr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>
                <a:spLocks/>
              </p:cNvSpPr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>
                <a:spLocks/>
              </p:cNvSpPr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>
                <a:spLocks/>
              </p:cNvSpPr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>
                <a:spLocks/>
              </p:cNvSpPr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>
                <a:spLocks/>
              </p:cNvSpPr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>
                <a:spLocks/>
              </p:cNvSpPr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>
                <a:spLocks/>
              </p:cNvSpPr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>
                <a:spLocks/>
              </p:cNvSpPr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>
                <a:spLocks/>
              </p:cNvSpPr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>
                <a:spLocks/>
              </p:cNvSpPr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>
                <a:spLocks/>
              </p:cNvSpPr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>
                <a:spLocks/>
              </p:cNvSpPr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>
                <a:spLocks/>
              </p:cNvSpPr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>
                <a:spLocks/>
              </p:cNvSpPr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>
                <a:spLocks/>
              </p:cNvSpPr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>
                <a:spLocks/>
              </p:cNvSpPr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>
                <a:spLocks/>
              </p:cNvSpPr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>
                <a:spLocks/>
              </p:cNvSpPr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>
                <a:spLocks/>
              </p:cNvSpPr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>
                <a:spLocks/>
              </p:cNvSpPr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>
                <a:spLocks/>
              </p:cNvSpPr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>
                <a:spLocks/>
              </p:cNvSpPr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>
                <a:spLocks/>
              </p:cNvSpPr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>
                <a:spLocks/>
              </p:cNvSpPr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>
                <a:spLocks/>
              </p:cNvSpPr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>
                <a:spLocks/>
              </p:cNvSpPr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>
                <a:spLocks/>
              </p:cNvSpPr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>
                <a:spLocks/>
              </p:cNvSpPr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>
                <a:spLocks/>
              </p:cNvSpPr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>
                <a:spLocks/>
              </p:cNvSpPr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>
                <a:spLocks/>
              </p:cNvSpPr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>
                <a:spLocks/>
              </p:cNvSpPr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>
                <a:spLocks/>
              </p:cNvSpPr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>
                <a:spLocks/>
              </p:cNvSpPr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>
                <a:spLocks/>
              </p:cNvSpPr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>
                <a:spLocks/>
              </p:cNvSpPr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>
                <a:spLocks/>
              </p:cNvSpPr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>
                <a:spLocks/>
              </p:cNvSpPr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>
                <a:spLocks/>
              </p:cNvSpPr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>
                <a:spLocks/>
              </p:cNvSpPr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>
                <a:spLocks/>
              </p:cNvSpPr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>
                <a:spLocks/>
              </p:cNvSpPr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>
                <a:spLocks/>
              </p:cNvSpPr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>
                <a:spLocks/>
              </p:cNvSpPr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>
                <a:spLocks/>
              </p:cNvSpPr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>
                <a:spLocks/>
              </p:cNvSpPr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>
                <a:spLocks/>
              </p:cNvSpPr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>
                <a:spLocks/>
              </p:cNvSpPr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>
                <a:spLocks/>
              </p:cNvSpPr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>
                <a:spLocks/>
              </p:cNvSpPr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>
                <a:spLocks/>
              </p:cNvSpPr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>
                <a:spLocks/>
              </p:cNvSpPr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>
                <a:spLocks/>
              </p:cNvSpPr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>
                <a:spLocks/>
              </p:cNvSpPr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>
                <a:spLocks/>
              </p:cNvSpPr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>
                <a:spLocks/>
              </p:cNvSpPr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>
                <a:spLocks/>
              </p:cNvSpPr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>
                <a:spLocks/>
              </p:cNvSpPr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>
                <a:spLocks/>
              </p:cNvSpPr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>
                <a:spLocks/>
              </p:cNvSpPr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>
                <a:spLocks/>
              </p:cNvSpPr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>
                <a:spLocks/>
              </p:cNvSpPr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>
                <a:spLocks/>
              </p:cNvSpPr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>
                <a:spLocks/>
              </p:cNvSpPr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>
                <a:spLocks/>
              </p:cNvSpPr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>
                <a:spLocks/>
              </p:cNvSpPr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>
                <a:spLocks/>
              </p:cNvSpPr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>
                <a:spLocks/>
              </p:cNvSpPr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>
                <a:spLocks/>
              </p:cNvSpPr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>
                <a:spLocks/>
              </p:cNvSpPr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>
                <a:spLocks/>
              </p:cNvSpPr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>
                <a:spLocks/>
              </p:cNvSpPr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>
                <a:spLocks/>
              </p:cNvSpPr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>
                <a:spLocks/>
              </p:cNvSpPr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>
                <a:spLocks/>
              </p:cNvSpPr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>
                <a:spLocks/>
              </p:cNvSpPr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>
                <a:spLocks/>
              </p:cNvSpPr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>
                <a:spLocks/>
              </p:cNvSpPr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>
                <a:spLocks/>
              </p:cNvSpPr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>
                <a:spLocks/>
              </p:cNvSpPr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>
                <a:spLocks/>
              </p:cNvSpPr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>
                <a:spLocks/>
              </p:cNvSpPr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>
                <a:spLocks/>
              </p:cNvSpPr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>
                <a:spLocks/>
              </p:cNvSpPr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>
                <a:spLocks/>
              </p:cNvSpPr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>
                <a:spLocks/>
              </p:cNvSpPr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>
                <a:spLocks/>
              </p:cNvSpPr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>
                <a:spLocks/>
              </p:cNvSpPr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>
                <a:spLocks/>
              </p:cNvSpPr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>
                <a:spLocks/>
              </p:cNvSpPr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>
                <a:spLocks/>
              </p:cNvSpPr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>
                <a:spLocks/>
              </p:cNvSpPr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>
                <a:spLocks/>
              </p:cNvSpPr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>
                <a:spLocks/>
              </p:cNvSpPr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>
                <a:spLocks/>
              </p:cNvSpPr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>
                <a:spLocks/>
              </p:cNvSpPr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>
                <a:spLocks/>
              </p:cNvSpPr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>
                <a:spLocks/>
              </p:cNvSpPr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>
                <a:spLocks/>
              </p:cNvSpPr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>
                <a:spLocks/>
              </p:cNvSpPr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>
                <a:spLocks/>
              </p:cNvSpPr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>
                <a:spLocks/>
              </p:cNvSpPr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>
                <a:spLocks/>
              </p:cNvSpPr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>
                <a:spLocks/>
              </p:cNvSpPr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>
                <a:spLocks/>
              </p:cNvSpPr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>
                <a:spLocks/>
              </p:cNvSpPr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>
                <a:spLocks/>
              </p:cNvSpPr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>
                <a:spLocks/>
              </p:cNvSpPr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>
                <a:spLocks/>
              </p:cNvSpPr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>
                <a:spLocks/>
              </p:cNvSpPr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>
                <a:spLocks/>
              </p:cNvSpPr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>
                <a:spLocks/>
              </p:cNvSpPr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>
                <a:spLocks/>
              </p:cNvSpPr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>
                <a:spLocks/>
              </p:cNvSpPr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>
                <a:spLocks/>
              </p:cNvSpPr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>
                <a:spLocks/>
              </p:cNvSpPr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>
                <a:spLocks/>
              </p:cNvSpPr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>
                <a:spLocks/>
              </p:cNvSpPr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>
                <a:spLocks/>
              </p:cNvSpPr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>
                <a:spLocks/>
              </p:cNvSpPr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>
                <a:spLocks/>
              </p:cNvSpPr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>
                <a:spLocks/>
              </p:cNvSpPr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>
                <a:spLocks/>
              </p:cNvSpPr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>
                <a:spLocks/>
              </p:cNvSpPr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>
                <a:spLocks/>
              </p:cNvSpPr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>
                <a:spLocks/>
              </p:cNvSpPr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>
                <a:spLocks/>
              </p:cNvSpPr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>
                <a:spLocks/>
              </p:cNvSpPr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>
                <a:spLocks/>
              </p:cNvSpPr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>
                <a:spLocks/>
              </p:cNvSpPr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>
                <a:spLocks/>
              </p:cNvSpPr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>
                <a:spLocks/>
              </p:cNvSpPr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>
                <a:spLocks/>
              </p:cNvSpPr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>
                <a:spLocks/>
              </p:cNvSpPr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>
                <a:spLocks/>
              </p:cNvSpPr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>
                <a:spLocks/>
              </p:cNvSpPr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>
                <a:spLocks/>
              </p:cNvSpPr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>
                <a:spLocks/>
              </p:cNvSpPr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>
                <a:spLocks/>
              </p:cNvSpPr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>
                <a:spLocks/>
              </p:cNvSpPr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>
                <a:spLocks/>
              </p:cNvSpPr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>
                <a:spLocks/>
              </p:cNvSpPr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>
                <a:spLocks/>
              </p:cNvSpPr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>
                <a:spLocks/>
              </p:cNvSpPr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>
                <a:spLocks/>
              </p:cNvSpPr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>
                <a:spLocks/>
              </p:cNvSpPr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>
                <a:spLocks/>
              </p:cNvSpPr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>
                <a:spLocks/>
              </p:cNvSpPr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>
                <a:spLocks/>
              </p:cNvSpPr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>
                <a:spLocks/>
              </p:cNvSpPr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>
                <a:spLocks/>
              </p:cNvSpPr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>
                <a:spLocks/>
              </p:cNvSpPr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>
                <a:spLocks/>
              </p:cNvSpPr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>
                <a:spLocks/>
              </p:cNvSpPr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>
                <a:spLocks/>
              </p:cNvSpPr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>
                <a:spLocks/>
              </p:cNvSpPr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>
                <a:spLocks/>
              </p:cNvSpPr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>
                <a:spLocks/>
              </p:cNvSpPr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>
                <a:spLocks/>
              </p:cNvSpPr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>
                <a:spLocks/>
              </p:cNvSpPr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>
                <a:spLocks/>
              </p:cNvSpPr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>
            <a:spLocks/>
          </p:cNvSpPr>
          <p:nvPr/>
        </p:nvSpPr>
        <p:spPr bwMode="auto">
          <a:xfrm>
            <a:off x="8056273" y="4540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143064"/>
            <a:ext cx="8364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Kiến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tạo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kiến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thức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–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kĩ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năng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endParaRPr lang="vi-VN" sz="4400" dirty="0">
              <a:solidFill>
                <a:srgbClr val="FFC000"/>
              </a:solidFill>
              <a:latin typeface="iCiel Pony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263253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608" y="2152385"/>
            <a:ext cx="9150668" cy="4575810"/>
          </a:xfrm>
          <a:prstGeom prst="rect">
            <a:avLst/>
          </a:prstGeom>
        </p:spPr>
      </p:pic>
      <p:pic>
        <p:nvPicPr>
          <p:cNvPr id="2" name="图片 1" descr="e744099b9547e9170078caebec88486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97079" y="1715187"/>
            <a:ext cx="4087654" cy="5450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208671"/>
            <a:ext cx="9222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tạo hình con vật từ vật liệu đã qua sử dụng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H="1" flipV="1">
            <a:off x="1752600" y="82297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iCiel Pony" pitchFamily="2" charset="-93"/>
              </a:rPr>
              <a:t>Bước 1</a:t>
            </a:r>
            <a:endParaRPr lang="vi-VN" sz="3200" b="1" dirty="0">
              <a:latin typeface="iCiel Pony" pitchFamily="2" charset="-93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1" y="651510"/>
            <a:ext cx="15970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520" y="1538085"/>
            <a:ext cx="6324600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3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56280"/>
            <a:ext cx="9150668" cy="4575810"/>
          </a:xfrm>
          <a:prstGeom prst="rect">
            <a:avLst/>
          </a:prstGeom>
        </p:spPr>
      </p:pic>
      <p:pic>
        <p:nvPicPr>
          <p:cNvPr id="15" name="图片 14" descr="E:\素材\卡通\6970e793bb7ce116de58ea93653c0e2b.png6970e793bb7ce116de58ea93653c0e2b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248400" y="2767344"/>
            <a:ext cx="2400300" cy="37928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8785" y="292519"/>
            <a:ext cx="1268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iCiel Pony" pitchFamily="2" charset="-93"/>
              </a:rPr>
              <a:t>Bước 2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806" y="302044"/>
            <a:ext cx="15970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12" y="1433609"/>
            <a:ext cx="3084793" cy="2395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65" y="1916974"/>
            <a:ext cx="1267002" cy="1892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26131" y="275475"/>
            <a:ext cx="4098406" cy="76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659f7d1966f7424a7bb26eb2650b6f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7146" y="2289986"/>
            <a:ext cx="9150668" cy="4575810"/>
          </a:xfrm>
          <a:prstGeom prst="rect">
            <a:avLst/>
          </a:prstGeom>
        </p:spPr>
      </p:pic>
      <p:pic>
        <p:nvPicPr>
          <p:cNvPr id="2" name="图片 1" descr="96570779758b05ba99e4c0bb2c838ec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51610" y="-75883"/>
            <a:ext cx="5714524" cy="761936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8013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10800000" flipV="1">
            <a:off x="2198339" y="270221"/>
            <a:ext cx="1676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iCiel Pony" pitchFamily="2" charset="-93"/>
              </a:rPr>
              <a:t>Bước 3 </a:t>
            </a:r>
            <a:endParaRPr lang="vi-VN" sz="3200" b="1" dirty="0">
              <a:latin typeface="iCiel Pony" pitchFamily="2" charset="-9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40" y="1977221"/>
            <a:ext cx="4953000" cy="3153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99" y="1971950"/>
            <a:ext cx="292341" cy="2532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99" y="345052"/>
            <a:ext cx="5218826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3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2" descr="图片包含 室内, 墙壁&#10;&#10;已生成高可信度的说明">
            <a:extLst>
              <a:ext uri="{FF2B5EF4-FFF2-40B4-BE49-F238E27FC236}">
                <a16:creationId xmlns:a16="http://schemas.microsoft.com/office/drawing/2014/main" id="{60FD21DD-4315-4686-B143-92D9059A83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24" y="-643808"/>
            <a:ext cx="5708817" cy="750180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F687797-2A6A-4CE1-83CB-018E04D27B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-305745"/>
            <a:ext cx="4014670" cy="3506145"/>
          </a:xfrm>
          <a:prstGeom prst="rect">
            <a:avLst/>
          </a:prstGeom>
        </p:spPr>
      </p:pic>
      <p:pic>
        <p:nvPicPr>
          <p:cNvPr id="12" name="PA_图片 6">
            <a:extLst>
              <a:ext uri="{FF2B5EF4-FFF2-40B4-BE49-F238E27FC236}">
                <a16:creationId xmlns:a16="http://schemas.microsoft.com/office/drawing/2014/main" id="{DE6F9D9B-5679-4CA5-BAFC-EE3896824CC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432" y="164832"/>
            <a:ext cx="3171803" cy="3064817"/>
          </a:xfrm>
          <a:prstGeom prst="rect">
            <a:avLst/>
          </a:prstGeom>
        </p:spPr>
      </p:pic>
      <p:pic>
        <p:nvPicPr>
          <p:cNvPr id="13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id="{4DA5AF76-6DDF-4146-8347-8D8DFFC7778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3" y="3591498"/>
            <a:ext cx="1919672" cy="3696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03482" y="1697240"/>
            <a:ext cx="500168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>
                <a:solidFill>
                  <a:schemeClr val="accent5">
                    <a:lumMod val="50000"/>
                  </a:schemeClr>
                </a:solidFill>
                <a:latin typeface="iCiel Cadena" pitchFamily="2" charset="-93"/>
              </a:rPr>
              <a:t>Bạn </a:t>
            </a:r>
            <a:r>
              <a:rPr lang="en-US" sz="4000" err="1">
                <a:solidFill>
                  <a:schemeClr val="accent5">
                    <a:lumMod val="50000"/>
                  </a:schemeClr>
                </a:solidFill>
                <a:latin typeface="iCiel Cadena" pitchFamily="2" charset="-93"/>
              </a:rPr>
              <a:t>nhớ</a:t>
            </a:r>
            <a:r>
              <a:rPr lang="en-US" sz="4000">
                <a:solidFill>
                  <a:schemeClr val="accent5">
                    <a:lumMod val="50000"/>
                  </a:schemeClr>
                </a:solidFill>
                <a:latin typeface="iCiel Cadena" pitchFamily="2" charset="-93"/>
              </a:rPr>
              <a:t> nhé !</a:t>
            </a:r>
          </a:p>
          <a:p>
            <a:pPr algn="ctr"/>
            <a:r>
              <a:rPr lang="en-US" sz="4000">
                <a:solidFill>
                  <a:schemeClr val="accent5">
                    <a:lumMod val="50000"/>
                  </a:schemeClr>
                </a:solidFill>
                <a:latin typeface="iCiel Cadena" pitchFamily="2" charset="-93"/>
              </a:rPr>
              <a:t>Kết hợp hình khối </a:t>
            </a:r>
          </a:p>
          <a:p>
            <a:pPr algn="ctr"/>
            <a:r>
              <a:rPr lang="en-US" sz="4000">
                <a:solidFill>
                  <a:schemeClr val="accent5">
                    <a:lumMod val="50000"/>
                  </a:schemeClr>
                </a:solidFill>
                <a:latin typeface="iCiel Cadena" pitchFamily="2" charset="-93"/>
              </a:rPr>
              <a:t>các vật liệu</a:t>
            </a:r>
          </a:p>
          <a:p>
            <a:pPr algn="ctr"/>
            <a:r>
              <a:rPr lang="en-US" sz="4000">
                <a:solidFill>
                  <a:schemeClr val="accent5">
                    <a:lumMod val="50000"/>
                  </a:schemeClr>
                </a:solidFill>
                <a:latin typeface="iCiel Cadena" pitchFamily="2" charset="-93"/>
              </a:rPr>
              <a:t>đã qua sử dụng </a:t>
            </a:r>
          </a:p>
          <a:p>
            <a:pPr algn="ctr"/>
            <a:r>
              <a:rPr lang="en-US" sz="4000">
                <a:solidFill>
                  <a:schemeClr val="accent5">
                    <a:lumMod val="50000"/>
                  </a:schemeClr>
                </a:solidFill>
                <a:latin typeface="iCiel Cadena" pitchFamily="2" charset="-93"/>
              </a:rPr>
              <a:t>có thể tạo được</a:t>
            </a:r>
          </a:p>
          <a:p>
            <a:pPr algn="ctr"/>
            <a:r>
              <a:rPr lang="en-US" sz="4000">
                <a:solidFill>
                  <a:schemeClr val="accent5">
                    <a:lumMod val="50000"/>
                  </a:schemeClr>
                </a:solidFill>
                <a:latin typeface="iCiel Cadena" pitchFamily="2" charset="-93"/>
              </a:rPr>
              <a:t> hình con vật </a:t>
            </a:r>
            <a:endParaRPr lang="vi-VN" sz="4000" dirty="0">
              <a:solidFill>
                <a:schemeClr val="accent5">
                  <a:lumMod val="50000"/>
                </a:schemeClr>
              </a:solidFill>
              <a:latin typeface="iCiel Cadena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67681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8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2000" accel="50000" decel="50000" autoRev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3.75E-6 4.44444E-6 L 0.06705 0.006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标题 1"/>
          <p:cNvSpPr txBox="1">
            <a:spLocks/>
          </p:cNvSpPr>
          <p:nvPr/>
        </p:nvSpPr>
        <p:spPr>
          <a:xfrm>
            <a:off x="2059046" y="228608"/>
            <a:ext cx="5018484" cy="6960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Hoạt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</a:t>
            </a:r>
            <a:r>
              <a:rPr lang="en-US" altLang="zh-CN" sz="6000" dirty="0" err="1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động</a:t>
            </a:r>
            <a:r>
              <a:rPr lang="en-US" altLang="zh-CN" sz="6000" dirty="0">
                <a:solidFill>
                  <a:srgbClr val="FFC000">
                    <a:lumMod val="60000"/>
                    <a:lumOff val="40000"/>
                  </a:srgbClr>
                </a:solidFill>
                <a:latin typeface="iCiel Pony" pitchFamily="2" charset="-93"/>
              </a:rPr>
              <a:t> 3</a:t>
            </a:r>
            <a:endParaRPr lang="zh-CN" altLang="en-US" sz="6000" dirty="0">
              <a:solidFill>
                <a:srgbClr val="FFC000">
                  <a:lumMod val="60000"/>
                  <a:lumOff val="40000"/>
                </a:srgbClr>
              </a:solidFill>
              <a:latin typeface="iCiel Pony" pitchFamily="2" charset="-93"/>
            </a:endParaRPr>
          </a:p>
        </p:txBody>
      </p:sp>
      <p:grpSp>
        <p:nvGrpSpPr>
          <p:cNvPr id="502" name="Group 4"/>
          <p:cNvGrpSpPr>
            <a:grpSpLocks/>
          </p:cNvGrpSpPr>
          <p:nvPr/>
        </p:nvGrpSpPr>
        <p:grpSpPr bwMode="auto">
          <a:xfrm>
            <a:off x="1017813" y="4457309"/>
            <a:ext cx="341710" cy="889000"/>
            <a:chOff x="0" y="0"/>
            <a:chExt cx="455984" cy="889318"/>
          </a:xfrm>
        </p:grpSpPr>
        <p:sp>
          <p:nvSpPr>
            <p:cNvPr id="503" name="TextBox 5"/>
            <p:cNvSpPr txBox="1">
              <a:spLocks noChangeArrowheads="1"/>
            </p:cNvSpPr>
            <p:nvPr/>
          </p:nvSpPr>
          <p:spPr bwMode="auto">
            <a:xfrm>
              <a:off x="0" y="0"/>
              <a:ext cx="455984" cy="83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id-ID" altLang="zh-CN" sz="4800">
                  <a:solidFill>
                    <a:srgbClr val="44546A"/>
                  </a:solidFill>
                  <a:latin typeface="Sosa" pitchFamily="2" charset="0"/>
                </a:rPr>
                <a:t>o</a:t>
              </a:r>
              <a:endParaRPr lang="id-ID" altLang="zh-CN" sz="4800">
                <a:solidFill>
                  <a:srgbClr val="44546A"/>
                </a:solidFill>
              </a:endParaRPr>
            </a:p>
          </p:txBody>
        </p:sp>
        <p:sp>
          <p:nvSpPr>
            <p:cNvPr id="504" name="Oval 6"/>
            <p:cNvSpPr>
              <a:spLocks noChangeArrowheads="1"/>
            </p:cNvSpPr>
            <p:nvPr/>
          </p:nvSpPr>
          <p:spPr bwMode="auto">
            <a:xfrm>
              <a:off x="157978" y="757644"/>
              <a:ext cx="133200" cy="13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10" y="838207"/>
            <a:ext cx="9006739" cy="6113583"/>
            <a:chOff x="1108" y="2225"/>
            <a:chExt cx="5232" cy="1543"/>
          </a:xfrm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1131" y="2569"/>
              <a:ext cx="5145" cy="1041"/>
              <a:chOff x="1131" y="2569"/>
              <a:chExt cx="5145" cy="1041"/>
            </a:xfrm>
          </p:grpSpPr>
          <p:sp>
            <p:nvSpPr>
              <p:cNvPr id="303" name="Freeform 18"/>
              <p:cNvSpPr>
                <a:spLocks/>
              </p:cNvSpPr>
              <p:nvPr/>
            </p:nvSpPr>
            <p:spPr bwMode="auto">
              <a:xfrm>
                <a:off x="2064" y="2771"/>
                <a:ext cx="363" cy="835"/>
              </a:xfrm>
              <a:custGeom>
                <a:avLst/>
                <a:gdLst>
                  <a:gd name="T0" fmla="*/ 77 w 205"/>
                  <a:gd name="T1" fmla="*/ 0 h 445"/>
                  <a:gd name="T2" fmla="*/ 74 w 205"/>
                  <a:gd name="T3" fmla="*/ 4 h 445"/>
                  <a:gd name="T4" fmla="*/ 5 w 205"/>
                  <a:gd name="T5" fmla="*/ 89 h 445"/>
                  <a:gd name="T6" fmla="*/ 42 w 205"/>
                  <a:gd name="T7" fmla="*/ 89 h 445"/>
                  <a:gd name="T8" fmla="*/ 5 w 205"/>
                  <a:gd name="T9" fmla="*/ 146 h 445"/>
                  <a:gd name="T10" fmla="*/ 19 w 205"/>
                  <a:gd name="T11" fmla="*/ 169 h 445"/>
                  <a:gd name="T12" fmla="*/ 17 w 205"/>
                  <a:gd name="T13" fmla="*/ 169 h 445"/>
                  <a:gd name="T14" fmla="*/ 19 w 205"/>
                  <a:gd name="T15" fmla="*/ 173 h 445"/>
                  <a:gd name="T16" fmla="*/ 0 w 205"/>
                  <a:gd name="T17" fmla="*/ 173 h 445"/>
                  <a:gd name="T18" fmla="*/ 12 w 205"/>
                  <a:gd name="T19" fmla="*/ 197 h 445"/>
                  <a:gd name="T20" fmla="*/ 15 w 205"/>
                  <a:gd name="T21" fmla="*/ 197 h 445"/>
                  <a:gd name="T22" fmla="*/ 14 w 205"/>
                  <a:gd name="T23" fmla="*/ 200 h 445"/>
                  <a:gd name="T24" fmla="*/ 36 w 205"/>
                  <a:gd name="T25" fmla="*/ 245 h 445"/>
                  <a:gd name="T26" fmla="*/ 36 w 205"/>
                  <a:gd name="T27" fmla="*/ 245 h 445"/>
                  <a:gd name="T28" fmla="*/ 36 w 205"/>
                  <a:gd name="T29" fmla="*/ 245 h 445"/>
                  <a:gd name="T30" fmla="*/ 23 w 205"/>
                  <a:gd name="T31" fmla="*/ 245 h 445"/>
                  <a:gd name="T32" fmla="*/ 50 w 205"/>
                  <a:gd name="T33" fmla="*/ 305 h 445"/>
                  <a:gd name="T34" fmla="*/ 50 w 205"/>
                  <a:gd name="T35" fmla="*/ 305 h 445"/>
                  <a:gd name="T36" fmla="*/ 50 w 205"/>
                  <a:gd name="T37" fmla="*/ 306 h 445"/>
                  <a:gd name="T38" fmla="*/ 35 w 205"/>
                  <a:gd name="T39" fmla="*/ 306 h 445"/>
                  <a:gd name="T40" fmla="*/ 40 w 205"/>
                  <a:gd name="T41" fmla="*/ 321 h 445"/>
                  <a:gd name="T42" fmla="*/ 59 w 205"/>
                  <a:gd name="T43" fmla="*/ 321 h 445"/>
                  <a:gd name="T44" fmla="*/ 56 w 205"/>
                  <a:gd name="T45" fmla="*/ 362 h 445"/>
                  <a:gd name="T46" fmla="*/ 57 w 205"/>
                  <a:gd name="T47" fmla="*/ 364 h 445"/>
                  <a:gd name="T48" fmla="*/ 57 w 205"/>
                  <a:gd name="T49" fmla="*/ 364 h 445"/>
                  <a:gd name="T50" fmla="*/ 57 w 205"/>
                  <a:gd name="T51" fmla="*/ 365 h 445"/>
                  <a:gd name="T52" fmla="*/ 56 w 205"/>
                  <a:gd name="T53" fmla="*/ 365 h 445"/>
                  <a:gd name="T54" fmla="*/ 50 w 205"/>
                  <a:gd name="T55" fmla="*/ 445 h 445"/>
                  <a:gd name="T56" fmla="*/ 78 w 205"/>
                  <a:gd name="T57" fmla="*/ 445 h 445"/>
                  <a:gd name="T58" fmla="*/ 103 w 205"/>
                  <a:gd name="T59" fmla="*/ 445 h 445"/>
                  <a:gd name="T60" fmla="*/ 104 w 205"/>
                  <a:gd name="T61" fmla="*/ 445 h 445"/>
                  <a:gd name="T62" fmla="*/ 96 w 205"/>
                  <a:gd name="T63" fmla="*/ 321 h 445"/>
                  <a:gd name="T64" fmla="*/ 205 w 205"/>
                  <a:gd name="T65" fmla="*/ 321 h 445"/>
                  <a:gd name="T66" fmla="*/ 202 w 205"/>
                  <a:gd name="T67" fmla="*/ 317 h 445"/>
                  <a:gd name="T68" fmla="*/ 98 w 205"/>
                  <a:gd name="T69" fmla="*/ 317 h 445"/>
                  <a:gd name="T70" fmla="*/ 151 w 205"/>
                  <a:gd name="T71" fmla="*/ 217 h 445"/>
                  <a:gd name="T72" fmla="*/ 140 w 205"/>
                  <a:gd name="T73" fmla="*/ 197 h 445"/>
                  <a:gd name="T74" fmla="*/ 161 w 205"/>
                  <a:gd name="T75" fmla="*/ 197 h 445"/>
                  <a:gd name="T76" fmla="*/ 163 w 205"/>
                  <a:gd name="T77" fmla="*/ 192 h 445"/>
                  <a:gd name="T78" fmla="*/ 148 w 205"/>
                  <a:gd name="T79" fmla="*/ 192 h 445"/>
                  <a:gd name="T80" fmla="*/ 147 w 205"/>
                  <a:gd name="T81" fmla="*/ 189 h 445"/>
                  <a:gd name="T82" fmla="*/ 122 w 205"/>
                  <a:gd name="T83" fmla="*/ 189 h 445"/>
                  <a:gd name="T84" fmla="*/ 149 w 205"/>
                  <a:gd name="T85" fmla="*/ 145 h 445"/>
                  <a:gd name="T86" fmla="*/ 114 w 205"/>
                  <a:gd name="T87" fmla="*/ 89 h 445"/>
                  <a:gd name="T88" fmla="*/ 134 w 205"/>
                  <a:gd name="T89" fmla="*/ 89 h 445"/>
                  <a:gd name="T90" fmla="*/ 150 w 205"/>
                  <a:gd name="T91" fmla="*/ 89 h 445"/>
                  <a:gd name="T92" fmla="*/ 81 w 205"/>
                  <a:gd name="T93" fmla="*/ 4 h 445"/>
                  <a:gd name="T94" fmla="*/ 78 w 205"/>
                  <a:gd name="T95" fmla="*/ 1 h 445"/>
                  <a:gd name="T96" fmla="*/ 78 w 205"/>
                  <a:gd name="T97" fmla="*/ 2 h 445"/>
                  <a:gd name="T98" fmla="*/ 77 w 205"/>
                  <a:gd name="T9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5" h="445">
                    <a:moveTo>
                      <a:pt x="77" y="0"/>
                    </a:moveTo>
                    <a:cubicBezTo>
                      <a:pt x="74" y="4"/>
                      <a:pt x="74" y="4"/>
                      <a:pt x="74" y="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19" y="169"/>
                      <a:pt x="19" y="169"/>
                      <a:pt x="19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3"/>
                      <a:pt x="19" y="173"/>
                      <a:pt x="19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5" y="197"/>
                      <a:pt x="15" y="197"/>
                      <a:pt x="15" y="197"/>
                    </a:cubicBezTo>
                    <a:cubicBezTo>
                      <a:pt x="14" y="200"/>
                      <a:pt x="14" y="200"/>
                      <a:pt x="14" y="200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23" y="245"/>
                      <a:pt x="23" y="245"/>
                      <a:pt x="23" y="24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5"/>
                      <a:pt x="50" y="305"/>
                      <a:pt x="50" y="305"/>
                    </a:cubicBezTo>
                    <a:cubicBezTo>
                      <a:pt x="50" y="306"/>
                      <a:pt x="50" y="306"/>
                      <a:pt x="50" y="306"/>
                    </a:cubicBezTo>
                    <a:cubicBezTo>
                      <a:pt x="35" y="306"/>
                      <a:pt x="35" y="306"/>
                      <a:pt x="35" y="306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56" y="362"/>
                      <a:pt x="56" y="362"/>
                      <a:pt x="56" y="362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4"/>
                      <a:pt x="57" y="364"/>
                      <a:pt x="57" y="364"/>
                    </a:cubicBezTo>
                    <a:cubicBezTo>
                      <a:pt x="57" y="365"/>
                      <a:pt x="57" y="365"/>
                      <a:pt x="57" y="365"/>
                    </a:cubicBezTo>
                    <a:cubicBezTo>
                      <a:pt x="56" y="365"/>
                      <a:pt x="56" y="365"/>
                      <a:pt x="56" y="365"/>
                    </a:cubicBezTo>
                    <a:cubicBezTo>
                      <a:pt x="50" y="445"/>
                      <a:pt x="50" y="445"/>
                      <a:pt x="50" y="445"/>
                    </a:cubicBezTo>
                    <a:cubicBezTo>
                      <a:pt x="78" y="445"/>
                      <a:pt x="78" y="445"/>
                      <a:pt x="78" y="445"/>
                    </a:cubicBezTo>
                    <a:cubicBezTo>
                      <a:pt x="103" y="445"/>
                      <a:pt x="103" y="445"/>
                      <a:pt x="103" y="445"/>
                    </a:cubicBezTo>
                    <a:cubicBezTo>
                      <a:pt x="104" y="445"/>
                      <a:pt x="104" y="445"/>
                      <a:pt x="104" y="445"/>
                    </a:cubicBezTo>
                    <a:cubicBezTo>
                      <a:pt x="96" y="321"/>
                      <a:pt x="96" y="321"/>
                      <a:pt x="96" y="321"/>
                    </a:cubicBezTo>
                    <a:cubicBezTo>
                      <a:pt x="205" y="321"/>
                      <a:pt x="205" y="321"/>
                      <a:pt x="205" y="321"/>
                    </a:cubicBezTo>
                    <a:cubicBezTo>
                      <a:pt x="202" y="317"/>
                      <a:pt x="202" y="317"/>
                      <a:pt x="202" y="317"/>
                    </a:cubicBezTo>
                    <a:cubicBezTo>
                      <a:pt x="98" y="317"/>
                      <a:pt x="98" y="317"/>
                      <a:pt x="98" y="317"/>
                    </a:cubicBezTo>
                    <a:cubicBezTo>
                      <a:pt x="151" y="217"/>
                      <a:pt x="151" y="217"/>
                      <a:pt x="151" y="217"/>
                    </a:cubicBezTo>
                    <a:cubicBezTo>
                      <a:pt x="140" y="197"/>
                      <a:pt x="140" y="197"/>
                      <a:pt x="140" y="197"/>
                    </a:cubicBezTo>
                    <a:cubicBezTo>
                      <a:pt x="161" y="197"/>
                      <a:pt x="161" y="197"/>
                      <a:pt x="161" y="197"/>
                    </a:cubicBezTo>
                    <a:cubicBezTo>
                      <a:pt x="163" y="192"/>
                      <a:pt x="163" y="192"/>
                      <a:pt x="163" y="192"/>
                    </a:cubicBezTo>
                    <a:cubicBezTo>
                      <a:pt x="148" y="192"/>
                      <a:pt x="148" y="192"/>
                      <a:pt x="148" y="192"/>
                    </a:cubicBezTo>
                    <a:cubicBezTo>
                      <a:pt x="148" y="191"/>
                      <a:pt x="148" y="190"/>
                      <a:pt x="147" y="189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50" y="89"/>
                      <a:pt x="150" y="89"/>
                      <a:pt x="150" y="89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19"/>
              <p:cNvSpPr>
                <a:spLocks/>
              </p:cNvSpPr>
              <p:nvPr/>
            </p:nvSpPr>
            <p:spPr bwMode="auto">
              <a:xfrm>
                <a:off x="2325" y="3126"/>
                <a:ext cx="31" cy="6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1 w 18"/>
                  <a:gd name="T5" fmla="*/ 3 h 3"/>
                  <a:gd name="T6" fmla="*/ 16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20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21"/>
              <p:cNvSpPr>
                <a:spLocks/>
              </p:cNvSpPr>
              <p:nvPr/>
            </p:nvSpPr>
            <p:spPr bwMode="auto">
              <a:xfrm>
                <a:off x="2426" y="337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22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close/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23"/>
              <p:cNvSpPr>
                <a:spLocks noEditPoints="1"/>
              </p:cNvSpPr>
              <p:nvPr/>
            </p:nvSpPr>
            <p:spPr bwMode="auto">
              <a:xfrm>
                <a:off x="5301" y="2771"/>
                <a:ext cx="227" cy="835"/>
              </a:xfrm>
              <a:custGeom>
                <a:avLst/>
                <a:gdLst>
                  <a:gd name="T0" fmla="*/ 137 w 227"/>
                  <a:gd name="T1" fmla="*/ 713 h 835"/>
                  <a:gd name="T2" fmla="*/ 59 w 227"/>
                  <a:gd name="T3" fmla="*/ 713 h 835"/>
                  <a:gd name="T4" fmla="*/ 50 w 227"/>
                  <a:gd name="T5" fmla="*/ 835 h 835"/>
                  <a:gd name="T6" fmla="*/ 99 w 227"/>
                  <a:gd name="T7" fmla="*/ 835 h 835"/>
                  <a:gd name="T8" fmla="*/ 144 w 227"/>
                  <a:gd name="T9" fmla="*/ 835 h 835"/>
                  <a:gd name="T10" fmla="*/ 145 w 227"/>
                  <a:gd name="T11" fmla="*/ 835 h 835"/>
                  <a:gd name="T12" fmla="*/ 137 w 227"/>
                  <a:gd name="T13" fmla="*/ 713 h 835"/>
                  <a:gd name="T14" fmla="*/ 98 w 227"/>
                  <a:gd name="T15" fmla="*/ 0 h 835"/>
                  <a:gd name="T16" fmla="*/ 92 w 227"/>
                  <a:gd name="T17" fmla="*/ 8 h 835"/>
                  <a:gd name="T18" fmla="*/ 0 w 227"/>
                  <a:gd name="T19" fmla="*/ 128 h 835"/>
                  <a:gd name="T20" fmla="*/ 12 w 227"/>
                  <a:gd name="T21" fmla="*/ 167 h 835"/>
                  <a:gd name="T22" fmla="*/ 35 w 227"/>
                  <a:gd name="T23" fmla="*/ 167 h 835"/>
                  <a:gd name="T24" fmla="*/ 21 w 227"/>
                  <a:gd name="T25" fmla="*/ 190 h 835"/>
                  <a:gd name="T26" fmla="*/ 129 w 227"/>
                  <a:gd name="T27" fmla="*/ 509 h 835"/>
                  <a:gd name="T28" fmla="*/ 204 w 227"/>
                  <a:gd name="T29" fmla="*/ 362 h 835"/>
                  <a:gd name="T30" fmla="*/ 112 w 227"/>
                  <a:gd name="T31" fmla="*/ 362 h 835"/>
                  <a:gd name="T32" fmla="*/ 195 w 227"/>
                  <a:gd name="T33" fmla="*/ 224 h 835"/>
                  <a:gd name="T34" fmla="*/ 163 w 227"/>
                  <a:gd name="T35" fmla="*/ 167 h 835"/>
                  <a:gd name="T36" fmla="*/ 199 w 227"/>
                  <a:gd name="T37" fmla="*/ 167 h 835"/>
                  <a:gd name="T38" fmla="*/ 227 w 227"/>
                  <a:gd name="T39" fmla="*/ 167 h 835"/>
                  <a:gd name="T40" fmla="*/ 186 w 227"/>
                  <a:gd name="T41" fmla="*/ 115 h 835"/>
                  <a:gd name="T42" fmla="*/ 183 w 227"/>
                  <a:gd name="T43" fmla="*/ 115 h 835"/>
                  <a:gd name="T44" fmla="*/ 184 w 227"/>
                  <a:gd name="T45" fmla="*/ 111 h 835"/>
                  <a:gd name="T46" fmla="*/ 105 w 227"/>
                  <a:gd name="T47" fmla="*/ 8 h 835"/>
                  <a:gd name="T48" fmla="*/ 99 w 227"/>
                  <a:gd name="T49" fmla="*/ 2 h 835"/>
                  <a:gd name="T50" fmla="*/ 99 w 227"/>
                  <a:gd name="T51" fmla="*/ 4 h 835"/>
                  <a:gd name="T52" fmla="*/ 98 w 227"/>
                  <a:gd name="T53" fmla="*/ 0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7" h="835">
                    <a:moveTo>
                      <a:pt x="137" y="713"/>
                    </a:moveTo>
                    <a:lnTo>
                      <a:pt x="59" y="713"/>
                    </a:lnTo>
                    <a:lnTo>
                      <a:pt x="50" y="835"/>
                    </a:lnTo>
                    <a:lnTo>
                      <a:pt x="99" y="835"/>
                    </a:lnTo>
                    <a:lnTo>
                      <a:pt x="144" y="835"/>
                    </a:lnTo>
                    <a:lnTo>
                      <a:pt x="145" y="835"/>
                    </a:lnTo>
                    <a:lnTo>
                      <a:pt x="137" y="713"/>
                    </a:lnTo>
                    <a:moveTo>
                      <a:pt x="98" y="0"/>
                    </a:moveTo>
                    <a:lnTo>
                      <a:pt x="92" y="8"/>
                    </a:lnTo>
                    <a:lnTo>
                      <a:pt x="0" y="128"/>
                    </a:lnTo>
                    <a:lnTo>
                      <a:pt x="12" y="167"/>
                    </a:lnTo>
                    <a:lnTo>
                      <a:pt x="35" y="167"/>
                    </a:lnTo>
                    <a:lnTo>
                      <a:pt x="21" y="190"/>
                    </a:lnTo>
                    <a:lnTo>
                      <a:pt x="129" y="509"/>
                    </a:lnTo>
                    <a:lnTo>
                      <a:pt x="204" y="362"/>
                    </a:lnTo>
                    <a:lnTo>
                      <a:pt x="112" y="362"/>
                    </a:lnTo>
                    <a:lnTo>
                      <a:pt x="195" y="224"/>
                    </a:lnTo>
                    <a:lnTo>
                      <a:pt x="163" y="167"/>
                    </a:lnTo>
                    <a:lnTo>
                      <a:pt x="199" y="167"/>
                    </a:lnTo>
                    <a:lnTo>
                      <a:pt x="227" y="167"/>
                    </a:lnTo>
                    <a:lnTo>
                      <a:pt x="186" y="115"/>
                    </a:lnTo>
                    <a:lnTo>
                      <a:pt x="183" y="115"/>
                    </a:lnTo>
                    <a:lnTo>
                      <a:pt x="184" y="111"/>
                    </a:lnTo>
                    <a:lnTo>
                      <a:pt x="105" y="8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26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5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27"/>
              <p:cNvSpPr>
                <a:spLocks/>
              </p:cNvSpPr>
              <p:nvPr/>
            </p:nvSpPr>
            <p:spPr bwMode="auto">
              <a:xfrm>
                <a:off x="4127" y="33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28"/>
              <p:cNvSpPr>
                <a:spLocks noEditPoints="1"/>
              </p:cNvSpPr>
              <p:nvPr/>
            </p:nvSpPr>
            <p:spPr bwMode="auto">
              <a:xfrm>
                <a:off x="4321" y="2739"/>
                <a:ext cx="469" cy="867"/>
              </a:xfrm>
              <a:custGeom>
                <a:avLst/>
                <a:gdLst>
                  <a:gd name="T0" fmla="*/ 159 w 265"/>
                  <a:gd name="T1" fmla="*/ 449 h 462"/>
                  <a:gd name="T2" fmla="*/ 115 w 265"/>
                  <a:gd name="T3" fmla="*/ 449 h 462"/>
                  <a:gd name="T4" fmla="*/ 114 w 265"/>
                  <a:gd name="T5" fmla="*/ 458 h 462"/>
                  <a:gd name="T6" fmla="*/ 137 w 265"/>
                  <a:gd name="T7" fmla="*/ 458 h 462"/>
                  <a:gd name="T8" fmla="*/ 137 w 265"/>
                  <a:gd name="T9" fmla="*/ 462 h 462"/>
                  <a:gd name="T10" fmla="*/ 159 w 265"/>
                  <a:gd name="T11" fmla="*/ 462 h 462"/>
                  <a:gd name="T12" fmla="*/ 159 w 265"/>
                  <a:gd name="T13" fmla="*/ 458 h 462"/>
                  <a:gd name="T14" fmla="*/ 159 w 265"/>
                  <a:gd name="T15" fmla="*/ 458 h 462"/>
                  <a:gd name="T16" fmla="*/ 159 w 265"/>
                  <a:gd name="T17" fmla="*/ 449 h 462"/>
                  <a:gd name="T18" fmla="*/ 139 w 265"/>
                  <a:gd name="T19" fmla="*/ 0 h 462"/>
                  <a:gd name="T20" fmla="*/ 0 w 265"/>
                  <a:gd name="T21" fmla="*/ 386 h 462"/>
                  <a:gd name="T22" fmla="*/ 119 w 265"/>
                  <a:gd name="T23" fmla="*/ 386 h 462"/>
                  <a:gd name="T24" fmla="*/ 117 w 265"/>
                  <a:gd name="T25" fmla="*/ 410 h 462"/>
                  <a:gd name="T26" fmla="*/ 128 w 265"/>
                  <a:gd name="T27" fmla="*/ 409 h 462"/>
                  <a:gd name="T28" fmla="*/ 129 w 265"/>
                  <a:gd name="T29" fmla="*/ 409 h 462"/>
                  <a:gd name="T30" fmla="*/ 128 w 265"/>
                  <a:gd name="T31" fmla="*/ 400 h 462"/>
                  <a:gd name="T32" fmla="*/ 162 w 265"/>
                  <a:gd name="T33" fmla="*/ 365 h 462"/>
                  <a:gd name="T34" fmla="*/ 175 w 265"/>
                  <a:gd name="T35" fmla="*/ 368 h 462"/>
                  <a:gd name="T36" fmla="*/ 210 w 265"/>
                  <a:gd name="T37" fmla="*/ 338 h 462"/>
                  <a:gd name="T38" fmla="*/ 240 w 265"/>
                  <a:gd name="T39" fmla="*/ 355 h 462"/>
                  <a:gd name="T40" fmla="*/ 241 w 265"/>
                  <a:gd name="T41" fmla="*/ 356 h 462"/>
                  <a:gd name="T42" fmla="*/ 265 w 265"/>
                  <a:gd name="T43" fmla="*/ 348 h 462"/>
                  <a:gd name="T44" fmla="*/ 261 w 265"/>
                  <a:gd name="T45" fmla="*/ 338 h 462"/>
                  <a:gd name="T46" fmla="*/ 260 w 265"/>
                  <a:gd name="T47" fmla="*/ 337 h 462"/>
                  <a:gd name="T48" fmla="*/ 261 w 265"/>
                  <a:gd name="T49" fmla="*/ 337 h 462"/>
                  <a:gd name="T50" fmla="*/ 139 w 265"/>
                  <a:gd name="T5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462">
                    <a:moveTo>
                      <a:pt x="159" y="449"/>
                    </a:moveTo>
                    <a:cubicBezTo>
                      <a:pt x="115" y="449"/>
                      <a:pt x="115" y="449"/>
                      <a:pt x="115" y="449"/>
                    </a:cubicBezTo>
                    <a:cubicBezTo>
                      <a:pt x="114" y="458"/>
                      <a:pt x="114" y="458"/>
                      <a:pt x="114" y="458"/>
                    </a:cubicBezTo>
                    <a:cubicBezTo>
                      <a:pt x="137" y="458"/>
                      <a:pt x="137" y="458"/>
                      <a:pt x="137" y="458"/>
                    </a:cubicBezTo>
                    <a:cubicBezTo>
                      <a:pt x="137" y="462"/>
                      <a:pt x="137" y="462"/>
                      <a:pt x="137" y="462"/>
                    </a:cubicBezTo>
                    <a:cubicBezTo>
                      <a:pt x="159" y="462"/>
                      <a:pt x="159" y="462"/>
                      <a:pt x="159" y="462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58"/>
                      <a:pt x="159" y="458"/>
                      <a:pt x="159" y="458"/>
                    </a:cubicBezTo>
                    <a:cubicBezTo>
                      <a:pt x="159" y="449"/>
                      <a:pt x="159" y="449"/>
                      <a:pt x="159" y="449"/>
                    </a:cubicBezTo>
                    <a:moveTo>
                      <a:pt x="139" y="0"/>
                    </a:moveTo>
                    <a:cubicBezTo>
                      <a:pt x="0" y="386"/>
                      <a:pt x="0" y="386"/>
                      <a:pt x="0" y="386"/>
                    </a:cubicBezTo>
                    <a:cubicBezTo>
                      <a:pt x="119" y="386"/>
                      <a:pt x="119" y="386"/>
                      <a:pt x="119" y="386"/>
                    </a:cubicBezTo>
                    <a:cubicBezTo>
                      <a:pt x="117" y="410"/>
                      <a:pt x="117" y="410"/>
                      <a:pt x="117" y="410"/>
                    </a:cubicBezTo>
                    <a:cubicBezTo>
                      <a:pt x="121" y="409"/>
                      <a:pt x="124" y="409"/>
                      <a:pt x="128" y="409"/>
                    </a:cubicBezTo>
                    <a:cubicBezTo>
                      <a:pt x="129" y="409"/>
                      <a:pt x="129" y="409"/>
                      <a:pt x="129" y="409"/>
                    </a:cubicBezTo>
                    <a:cubicBezTo>
                      <a:pt x="128" y="406"/>
                      <a:pt x="128" y="403"/>
                      <a:pt x="128" y="400"/>
                    </a:cubicBezTo>
                    <a:cubicBezTo>
                      <a:pt x="128" y="381"/>
                      <a:pt x="143" y="365"/>
                      <a:pt x="162" y="365"/>
                    </a:cubicBezTo>
                    <a:cubicBezTo>
                      <a:pt x="167" y="365"/>
                      <a:pt x="171" y="366"/>
                      <a:pt x="175" y="368"/>
                    </a:cubicBezTo>
                    <a:cubicBezTo>
                      <a:pt x="177" y="352"/>
                      <a:pt x="189" y="338"/>
                      <a:pt x="210" y="338"/>
                    </a:cubicBezTo>
                    <a:cubicBezTo>
                      <a:pt x="224" y="338"/>
                      <a:pt x="234" y="345"/>
                      <a:pt x="240" y="355"/>
                    </a:cubicBezTo>
                    <a:cubicBezTo>
                      <a:pt x="240" y="355"/>
                      <a:pt x="240" y="356"/>
                      <a:pt x="241" y="356"/>
                    </a:cubicBezTo>
                    <a:cubicBezTo>
                      <a:pt x="248" y="351"/>
                      <a:pt x="256" y="348"/>
                      <a:pt x="265" y="348"/>
                    </a:cubicBezTo>
                    <a:cubicBezTo>
                      <a:pt x="261" y="338"/>
                      <a:pt x="261" y="338"/>
                      <a:pt x="261" y="338"/>
                    </a:cubicBezTo>
                    <a:cubicBezTo>
                      <a:pt x="260" y="337"/>
                      <a:pt x="260" y="337"/>
                      <a:pt x="260" y="337"/>
                    </a:cubicBezTo>
                    <a:cubicBezTo>
                      <a:pt x="260" y="337"/>
                      <a:pt x="260" y="337"/>
                      <a:pt x="261" y="337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29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close/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close/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close/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0"/>
              <p:cNvSpPr>
                <a:spLocks noEditPoints="1"/>
              </p:cNvSpPr>
              <p:nvPr/>
            </p:nvSpPr>
            <p:spPr bwMode="auto">
              <a:xfrm>
                <a:off x="1527" y="2739"/>
                <a:ext cx="494" cy="867"/>
              </a:xfrm>
              <a:custGeom>
                <a:avLst/>
                <a:gdLst>
                  <a:gd name="T0" fmla="*/ 491 w 494"/>
                  <a:gd name="T1" fmla="*/ 717 h 867"/>
                  <a:gd name="T2" fmla="*/ 429 w 494"/>
                  <a:gd name="T3" fmla="*/ 717 h 867"/>
                  <a:gd name="T4" fmla="*/ 431 w 494"/>
                  <a:gd name="T5" fmla="*/ 732 h 867"/>
                  <a:gd name="T6" fmla="*/ 494 w 494"/>
                  <a:gd name="T7" fmla="*/ 732 h 867"/>
                  <a:gd name="T8" fmla="*/ 491 w 494"/>
                  <a:gd name="T9" fmla="*/ 725 h 867"/>
                  <a:gd name="T10" fmla="*/ 494 w 494"/>
                  <a:gd name="T11" fmla="*/ 725 h 867"/>
                  <a:gd name="T12" fmla="*/ 491 w 494"/>
                  <a:gd name="T13" fmla="*/ 717 h 867"/>
                  <a:gd name="T14" fmla="*/ 179 w 494"/>
                  <a:gd name="T15" fmla="*/ 678 h 867"/>
                  <a:gd name="T16" fmla="*/ 16 w 494"/>
                  <a:gd name="T17" fmla="*/ 678 h 867"/>
                  <a:gd name="T18" fmla="*/ 0 w 494"/>
                  <a:gd name="T19" fmla="*/ 725 h 867"/>
                  <a:gd name="T20" fmla="*/ 211 w 494"/>
                  <a:gd name="T21" fmla="*/ 725 h 867"/>
                  <a:gd name="T22" fmla="*/ 202 w 494"/>
                  <a:gd name="T23" fmla="*/ 860 h 867"/>
                  <a:gd name="T24" fmla="*/ 243 w 494"/>
                  <a:gd name="T25" fmla="*/ 860 h 867"/>
                  <a:gd name="T26" fmla="*/ 243 w 494"/>
                  <a:gd name="T27" fmla="*/ 867 h 867"/>
                  <a:gd name="T28" fmla="*/ 282 w 494"/>
                  <a:gd name="T29" fmla="*/ 867 h 867"/>
                  <a:gd name="T30" fmla="*/ 282 w 494"/>
                  <a:gd name="T31" fmla="*/ 860 h 867"/>
                  <a:gd name="T32" fmla="*/ 282 w 494"/>
                  <a:gd name="T33" fmla="*/ 860 h 867"/>
                  <a:gd name="T34" fmla="*/ 275 w 494"/>
                  <a:gd name="T35" fmla="*/ 732 h 867"/>
                  <a:gd name="T36" fmla="*/ 372 w 494"/>
                  <a:gd name="T37" fmla="*/ 732 h 867"/>
                  <a:gd name="T38" fmla="*/ 374 w 494"/>
                  <a:gd name="T39" fmla="*/ 717 h 867"/>
                  <a:gd name="T40" fmla="*/ 165 w 494"/>
                  <a:gd name="T41" fmla="*/ 717 h 867"/>
                  <a:gd name="T42" fmla="*/ 179 w 494"/>
                  <a:gd name="T43" fmla="*/ 678 h 867"/>
                  <a:gd name="T44" fmla="*/ 223 w 494"/>
                  <a:gd name="T45" fmla="*/ 492 h 867"/>
                  <a:gd name="T46" fmla="*/ 223 w 494"/>
                  <a:gd name="T47" fmla="*/ 492 h 867"/>
                  <a:gd name="T48" fmla="*/ 223 w 494"/>
                  <a:gd name="T49" fmla="*/ 492 h 867"/>
                  <a:gd name="T50" fmla="*/ 223 w 494"/>
                  <a:gd name="T51" fmla="*/ 492 h 867"/>
                  <a:gd name="T52" fmla="*/ 246 w 494"/>
                  <a:gd name="T53" fmla="*/ 0 h 867"/>
                  <a:gd name="T54" fmla="*/ 152 w 494"/>
                  <a:gd name="T55" fmla="*/ 274 h 867"/>
                  <a:gd name="T56" fmla="*/ 207 w 494"/>
                  <a:gd name="T57" fmla="*/ 391 h 867"/>
                  <a:gd name="T58" fmla="*/ 205 w 494"/>
                  <a:gd name="T59" fmla="*/ 391 h 867"/>
                  <a:gd name="T60" fmla="*/ 207 w 494"/>
                  <a:gd name="T61" fmla="*/ 394 h 867"/>
                  <a:gd name="T62" fmla="*/ 182 w 494"/>
                  <a:gd name="T63" fmla="*/ 394 h 867"/>
                  <a:gd name="T64" fmla="*/ 213 w 494"/>
                  <a:gd name="T65" fmla="*/ 468 h 867"/>
                  <a:gd name="T66" fmla="*/ 267 w 494"/>
                  <a:gd name="T67" fmla="*/ 349 h 867"/>
                  <a:gd name="T68" fmla="*/ 230 w 494"/>
                  <a:gd name="T69" fmla="*/ 349 h 867"/>
                  <a:gd name="T70" fmla="*/ 315 w 494"/>
                  <a:gd name="T71" fmla="*/ 205 h 867"/>
                  <a:gd name="T72" fmla="*/ 246 w 494"/>
                  <a:gd name="T73" fmla="*/ 0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4" h="867">
                    <a:moveTo>
                      <a:pt x="491" y="717"/>
                    </a:moveTo>
                    <a:lnTo>
                      <a:pt x="429" y="717"/>
                    </a:lnTo>
                    <a:lnTo>
                      <a:pt x="431" y="732"/>
                    </a:lnTo>
                    <a:lnTo>
                      <a:pt x="494" y="732"/>
                    </a:lnTo>
                    <a:lnTo>
                      <a:pt x="491" y="725"/>
                    </a:lnTo>
                    <a:lnTo>
                      <a:pt x="494" y="725"/>
                    </a:lnTo>
                    <a:lnTo>
                      <a:pt x="491" y="717"/>
                    </a:lnTo>
                    <a:moveTo>
                      <a:pt x="179" y="678"/>
                    </a:moveTo>
                    <a:lnTo>
                      <a:pt x="16" y="678"/>
                    </a:lnTo>
                    <a:lnTo>
                      <a:pt x="0" y="725"/>
                    </a:lnTo>
                    <a:lnTo>
                      <a:pt x="211" y="725"/>
                    </a:lnTo>
                    <a:lnTo>
                      <a:pt x="202" y="860"/>
                    </a:lnTo>
                    <a:lnTo>
                      <a:pt x="243" y="860"/>
                    </a:lnTo>
                    <a:lnTo>
                      <a:pt x="243" y="867"/>
                    </a:lnTo>
                    <a:lnTo>
                      <a:pt x="282" y="867"/>
                    </a:lnTo>
                    <a:lnTo>
                      <a:pt x="282" y="860"/>
                    </a:lnTo>
                    <a:lnTo>
                      <a:pt x="282" y="860"/>
                    </a:lnTo>
                    <a:lnTo>
                      <a:pt x="275" y="732"/>
                    </a:lnTo>
                    <a:lnTo>
                      <a:pt x="372" y="732"/>
                    </a:lnTo>
                    <a:lnTo>
                      <a:pt x="374" y="717"/>
                    </a:lnTo>
                    <a:lnTo>
                      <a:pt x="165" y="717"/>
                    </a:lnTo>
                    <a:lnTo>
                      <a:pt x="179" y="678"/>
                    </a:lnTo>
                    <a:moveTo>
                      <a:pt x="223" y="492"/>
                    </a:moveTo>
                    <a:lnTo>
                      <a:pt x="223" y="492"/>
                    </a:lnTo>
                    <a:lnTo>
                      <a:pt x="223" y="492"/>
                    </a:lnTo>
                    <a:lnTo>
                      <a:pt x="223" y="492"/>
                    </a:lnTo>
                    <a:moveTo>
                      <a:pt x="246" y="0"/>
                    </a:moveTo>
                    <a:lnTo>
                      <a:pt x="152" y="274"/>
                    </a:lnTo>
                    <a:lnTo>
                      <a:pt x="207" y="391"/>
                    </a:lnTo>
                    <a:lnTo>
                      <a:pt x="205" y="391"/>
                    </a:lnTo>
                    <a:lnTo>
                      <a:pt x="207" y="394"/>
                    </a:lnTo>
                    <a:lnTo>
                      <a:pt x="182" y="394"/>
                    </a:lnTo>
                    <a:lnTo>
                      <a:pt x="213" y="468"/>
                    </a:lnTo>
                    <a:lnTo>
                      <a:pt x="267" y="349"/>
                    </a:lnTo>
                    <a:lnTo>
                      <a:pt x="230" y="349"/>
                    </a:lnTo>
                    <a:lnTo>
                      <a:pt x="315" y="205"/>
                    </a:lnTo>
                    <a:lnTo>
                      <a:pt x="2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1"/>
              <p:cNvSpPr>
                <a:spLocks noEditPoints="1"/>
              </p:cNvSpPr>
              <p:nvPr/>
            </p:nvSpPr>
            <p:spPr bwMode="auto">
              <a:xfrm>
                <a:off x="2927" y="2886"/>
                <a:ext cx="311" cy="668"/>
              </a:xfrm>
              <a:custGeom>
                <a:avLst/>
                <a:gdLst>
                  <a:gd name="T0" fmla="*/ 119 w 175"/>
                  <a:gd name="T1" fmla="*/ 0 h 356"/>
                  <a:gd name="T2" fmla="*/ 64 w 175"/>
                  <a:gd name="T3" fmla="*/ 79 h 356"/>
                  <a:gd name="T4" fmla="*/ 107 w 175"/>
                  <a:gd name="T5" fmla="*/ 244 h 356"/>
                  <a:gd name="T6" fmla="*/ 102 w 175"/>
                  <a:gd name="T7" fmla="*/ 323 h 356"/>
                  <a:gd name="T8" fmla="*/ 113 w 175"/>
                  <a:gd name="T9" fmla="*/ 336 h 356"/>
                  <a:gd name="T10" fmla="*/ 118 w 175"/>
                  <a:gd name="T11" fmla="*/ 349 h 356"/>
                  <a:gd name="T12" fmla="*/ 119 w 175"/>
                  <a:gd name="T13" fmla="*/ 356 h 356"/>
                  <a:gd name="T14" fmla="*/ 139 w 175"/>
                  <a:gd name="T15" fmla="*/ 356 h 356"/>
                  <a:gd name="T16" fmla="*/ 138 w 175"/>
                  <a:gd name="T17" fmla="*/ 356 h 356"/>
                  <a:gd name="T18" fmla="*/ 139 w 175"/>
                  <a:gd name="T19" fmla="*/ 356 h 356"/>
                  <a:gd name="T20" fmla="*/ 129 w 175"/>
                  <a:gd name="T21" fmla="*/ 245 h 356"/>
                  <a:gd name="T22" fmla="*/ 145 w 175"/>
                  <a:gd name="T23" fmla="*/ 240 h 356"/>
                  <a:gd name="T24" fmla="*/ 148 w 175"/>
                  <a:gd name="T25" fmla="*/ 239 h 356"/>
                  <a:gd name="T26" fmla="*/ 156 w 175"/>
                  <a:gd name="T27" fmla="*/ 107 h 356"/>
                  <a:gd name="T28" fmla="*/ 175 w 175"/>
                  <a:gd name="T29" fmla="*/ 79 h 356"/>
                  <a:gd name="T30" fmla="*/ 119 w 175"/>
                  <a:gd name="T31" fmla="*/ 0 h 356"/>
                  <a:gd name="T32" fmla="*/ 118 w 175"/>
                  <a:gd name="T33" fmla="*/ 0 h 356"/>
                  <a:gd name="T34" fmla="*/ 118 w 175"/>
                  <a:gd name="T35" fmla="*/ 0 h 356"/>
                  <a:gd name="T36" fmla="*/ 118 w 175"/>
                  <a:gd name="T37" fmla="*/ 0 h 356"/>
                  <a:gd name="T38" fmla="*/ 118 w 175"/>
                  <a:gd name="T39" fmla="*/ 0 h 356"/>
                  <a:gd name="T40" fmla="*/ 119 w 175"/>
                  <a:gd name="T41" fmla="*/ 0 h 356"/>
                  <a:gd name="T42" fmla="*/ 118 w 175"/>
                  <a:gd name="T43" fmla="*/ 0 h 356"/>
                  <a:gd name="T44" fmla="*/ 119 w 175"/>
                  <a:gd name="T45" fmla="*/ 0 h 356"/>
                  <a:gd name="T46" fmla="*/ 119 w 175"/>
                  <a:gd name="T47" fmla="*/ 0 h 356"/>
                  <a:gd name="T48" fmla="*/ 119 w 175"/>
                  <a:gd name="T49" fmla="*/ 0 h 356"/>
                  <a:gd name="T50" fmla="*/ 119 w 175"/>
                  <a:gd name="T51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5" h="356">
                    <a:moveTo>
                      <a:pt x="119" y="0"/>
                    </a:moveTo>
                    <a:cubicBezTo>
                      <a:pt x="114" y="4"/>
                      <a:pt x="91" y="38"/>
                      <a:pt x="64" y="79"/>
                    </a:cubicBezTo>
                    <a:cubicBezTo>
                      <a:pt x="0" y="174"/>
                      <a:pt x="58" y="232"/>
                      <a:pt x="107" y="244"/>
                    </a:cubicBezTo>
                    <a:cubicBezTo>
                      <a:pt x="102" y="323"/>
                      <a:pt x="102" y="323"/>
                      <a:pt x="102" y="323"/>
                    </a:cubicBezTo>
                    <a:cubicBezTo>
                      <a:pt x="106" y="327"/>
                      <a:pt x="110" y="331"/>
                      <a:pt x="113" y="336"/>
                    </a:cubicBezTo>
                    <a:cubicBezTo>
                      <a:pt x="114" y="341"/>
                      <a:pt x="116" y="345"/>
                      <a:pt x="118" y="349"/>
                    </a:cubicBezTo>
                    <a:cubicBezTo>
                      <a:pt x="119" y="351"/>
                      <a:pt x="119" y="354"/>
                      <a:pt x="119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38" y="356"/>
                      <a:pt x="138" y="356"/>
                      <a:pt x="138" y="356"/>
                    </a:cubicBezTo>
                    <a:cubicBezTo>
                      <a:pt x="139" y="356"/>
                      <a:pt x="139" y="356"/>
                      <a:pt x="139" y="356"/>
                    </a:cubicBezTo>
                    <a:cubicBezTo>
                      <a:pt x="129" y="245"/>
                      <a:pt x="129" y="245"/>
                      <a:pt x="129" y="245"/>
                    </a:cubicBezTo>
                    <a:cubicBezTo>
                      <a:pt x="134" y="244"/>
                      <a:pt x="140" y="242"/>
                      <a:pt x="145" y="240"/>
                    </a:cubicBezTo>
                    <a:cubicBezTo>
                      <a:pt x="146" y="240"/>
                      <a:pt x="147" y="240"/>
                      <a:pt x="148" y="239"/>
                    </a:cubicBezTo>
                    <a:cubicBezTo>
                      <a:pt x="125" y="211"/>
                      <a:pt x="117" y="166"/>
                      <a:pt x="156" y="107"/>
                    </a:cubicBezTo>
                    <a:cubicBezTo>
                      <a:pt x="163" y="97"/>
                      <a:pt x="169" y="88"/>
                      <a:pt x="175" y="79"/>
                    </a:cubicBezTo>
                    <a:cubicBezTo>
                      <a:pt x="149" y="37"/>
                      <a:pt x="123" y="4"/>
                      <a:pt x="119" y="0"/>
                    </a:cubicBezTo>
                    <a:moveTo>
                      <a:pt x="118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19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2"/>
              <p:cNvSpPr>
                <a:spLocks noEditPoints="1"/>
              </p:cNvSpPr>
              <p:nvPr/>
            </p:nvSpPr>
            <p:spPr bwMode="auto">
              <a:xfrm>
                <a:off x="4938" y="2886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3"/>
              <p:cNvSpPr>
                <a:spLocks/>
              </p:cNvSpPr>
              <p:nvPr/>
            </p:nvSpPr>
            <p:spPr bwMode="auto">
              <a:xfrm>
                <a:off x="4728" y="2903"/>
                <a:ext cx="362" cy="551"/>
              </a:xfrm>
              <a:custGeom>
                <a:avLst/>
                <a:gdLst>
                  <a:gd name="T0" fmla="*/ 126 w 204"/>
                  <a:gd name="T1" fmla="*/ 0 h 294"/>
                  <a:gd name="T2" fmla="*/ 112 w 204"/>
                  <a:gd name="T3" fmla="*/ 0 h 294"/>
                  <a:gd name="T4" fmla="*/ 64 w 204"/>
                  <a:gd name="T5" fmla="*/ 70 h 294"/>
                  <a:gd name="T6" fmla="*/ 107 w 204"/>
                  <a:gd name="T7" fmla="*/ 235 h 294"/>
                  <a:gd name="T8" fmla="*/ 104 w 204"/>
                  <a:gd name="T9" fmla="*/ 280 h 294"/>
                  <a:gd name="T10" fmla="*/ 108 w 204"/>
                  <a:gd name="T11" fmla="*/ 269 h 294"/>
                  <a:gd name="T12" fmla="*/ 116 w 204"/>
                  <a:gd name="T13" fmla="*/ 252 h 294"/>
                  <a:gd name="T14" fmla="*/ 121 w 204"/>
                  <a:gd name="T15" fmla="*/ 245 h 294"/>
                  <a:gd name="T16" fmla="*/ 125 w 204"/>
                  <a:gd name="T17" fmla="*/ 241 h 294"/>
                  <a:gd name="T18" fmla="*/ 128 w 204"/>
                  <a:gd name="T19" fmla="*/ 239 h 294"/>
                  <a:gd name="T20" fmla="*/ 129 w 204"/>
                  <a:gd name="T21" fmla="*/ 238 h 294"/>
                  <a:gd name="T22" fmla="*/ 128 w 204"/>
                  <a:gd name="T23" fmla="*/ 239 h 294"/>
                  <a:gd name="T24" fmla="*/ 126 w 204"/>
                  <a:gd name="T25" fmla="*/ 242 h 294"/>
                  <a:gd name="T26" fmla="*/ 124 w 204"/>
                  <a:gd name="T27" fmla="*/ 247 h 294"/>
                  <a:gd name="T28" fmla="*/ 122 w 204"/>
                  <a:gd name="T29" fmla="*/ 254 h 294"/>
                  <a:gd name="T30" fmla="*/ 120 w 204"/>
                  <a:gd name="T31" fmla="*/ 272 h 294"/>
                  <a:gd name="T32" fmla="*/ 121 w 204"/>
                  <a:gd name="T33" fmla="*/ 292 h 294"/>
                  <a:gd name="T34" fmla="*/ 122 w 204"/>
                  <a:gd name="T35" fmla="*/ 294 h 294"/>
                  <a:gd name="T36" fmla="*/ 126 w 204"/>
                  <a:gd name="T37" fmla="*/ 288 h 294"/>
                  <a:gd name="T38" fmla="*/ 133 w 204"/>
                  <a:gd name="T39" fmla="*/ 281 h 294"/>
                  <a:gd name="T40" fmla="*/ 129 w 204"/>
                  <a:gd name="T41" fmla="*/ 236 h 294"/>
                  <a:gd name="T42" fmla="*/ 145 w 204"/>
                  <a:gd name="T43" fmla="*/ 231 h 294"/>
                  <a:gd name="T44" fmla="*/ 202 w 204"/>
                  <a:gd name="T45" fmla="*/ 160 h 294"/>
                  <a:gd name="T46" fmla="*/ 176 w 204"/>
                  <a:gd name="T47" fmla="*/ 70 h 294"/>
                  <a:gd name="T48" fmla="*/ 126 w 204"/>
                  <a:gd name="T49" fmla="*/ 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94">
                    <a:moveTo>
                      <a:pt x="12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2" y="14"/>
                      <a:pt x="84" y="40"/>
                      <a:pt x="64" y="70"/>
                    </a:cubicBezTo>
                    <a:cubicBezTo>
                      <a:pt x="0" y="165"/>
                      <a:pt x="58" y="223"/>
                      <a:pt x="107" y="235"/>
                    </a:cubicBezTo>
                    <a:cubicBezTo>
                      <a:pt x="104" y="280"/>
                      <a:pt x="104" y="280"/>
                      <a:pt x="104" y="280"/>
                    </a:cubicBezTo>
                    <a:cubicBezTo>
                      <a:pt x="105" y="276"/>
                      <a:pt x="107" y="273"/>
                      <a:pt x="108" y="269"/>
                    </a:cubicBezTo>
                    <a:cubicBezTo>
                      <a:pt x="110" y="263"/>
                      <a:pt x="113" y="257"/>
                      <a:pt x="116" y="252"/>
                    </a:cubicBezTo>
                    <a:cubicBezTo>
                      <a:pt x="118" y="249"/>
                      <a:pt x="119" y="247"/>
                      <a:pt x="121" y="245"/>
                    </a:cubicBezTo>
                    <a:cubicBezTo>
                      <a:pt x="122" y="244"/>
                      <a:pt x="124" y="242"/>
                      <a:pt x="125" y="241"/>
                    </a:cubicBezTo>
                    <a:cubicBezTo>
                      <a:pt x="126" y="240"/>
                      <a:pt x="127" y="239"/>
                      <a:pt x="128" y="239"/>
                    </a:cubicBezTo>
                    <a:cubicBezTo>
                      <a:pt x="128" y="238"/>
                      <a:pt x="129" y="238"/>
                      <a:pt x="129" y="238"/>
                    </a:cubicBezTo>
                    <a:cubicBezTo>
                      <a:pt x="129" y="238"/>
                      <a:pt x="128" y="238"/>
                      <a:pt x="128" y="239"/>
                    </a:cubicBezTo>
                    <a:cubicBezTo>
                      <a:pt x="128" y="240"/>
                      <a:pt x="127" y="241"/>
                      <a:pt x="126" y="242"/>
                    </a:cubicBezTo>
                    <a:cubicBezTo>
                      <a:pt x="125" y="243"/>
                      <a:pt x="125" y="245"/>
                      <a:pt x="124" y="247"/>
                    </a:cubicBezTo>
                    <a:cubicBezTo>
                      <a:pt x="123" y="249"/>
                      <a:pt x="123" y="251"/>
                      <a:pt x="122" y="254"/>
                    </a:cubicBezTo>
                    <a:cubicBezTo>
                      <a:pt x="121" y="259"/>
                      <a:pt x="120" y="265"/>
                      <a:pt x="120" y="272"/>
                    </a:cubicBezTo>
                    <a:cubicBezTo>
                      <a:pt x="120" y="278"/>
                      <a:pt x="121" y="285"/>
                      <a:pt x="121" y="292"/>
                    </a:cubicBezTo>
                    <a:cubicBezTo>
                      <a:pt x="121" y="293"/>
                      <a:pt x="121" y="294"/>
                      <a:pt x="122" y="294"/>
                    </a:cubicBezTo>
                    <a:cubicBezTo>
                      <a:pt x="123" y="292"/>
                      <a:pt x="125" y="290"/>
                      <a:pt x="126" y="288"/>
                    </a:cubicBezTo>
                    <a:cubicBezTo>
                      <a:pt x="129" y="286"/>
                      <a:pt x="131" y="283"/>
                      <a:pt x="133" y="281"/>
                    </a:cubicBezTo>
                    <a:cubicBezTo>
                      <a:pt x="129" y="236"/>
                      <a:pt x="129" y="236"/>
                      <a:pt x="129" y="236"/>
                    </a:cubicBezTo>
                    <a:cubicBezTo>
                      <a:pt x="134" y="235"/>
                      <a:pt x="140" y="233"/>
                      <a:pt x="145" y="231"/>
                    </a:cubicBezTo>
                    <a:cubicBezTo>
                      <a:pt x="171" y="221"/>
                      <a:pt x="198" y="198"/>
                      <a:pt x="202" y="160"/>
                    </a:cubicBezTo>
                    <a:cubicBezTo>
                      <a:pt x="204" y="136"/>
                      <a:pt x="198" y="106"/>
                      <a:pt x="176" y="70"/>
                    </a:cubicBezTo>
                    <a:cubicBezTo>
                      <a:pt x="156" y="39"/>
                      <a:pt x="137" y="14"/>
                      <a:pt x="126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4"/>
              <p:cNvSpPr>
                <a:spLocks/>
              </p:cNvSpPr>
              <p:nvPr/>
            </p:nvSpPr>
            <p:spPr bwMode="auto">
              <a:xfrm>
                <a:off x="4927" y="2886"/>
                <a:ext cx="25" cy="17"/>
              </a:xfrm>
              <a:custGeom>
                <a:avLst/>
                <a:gdLst>
                  <a:gd name="T0" fmla="*/ 7 w 14"/>
                  <a:gd name="T1" fmla="*/ 0 h 9"/>
                  <a:gd name="T2" fmla="*/ 0 w 14"/>
                  <a:gd name="T3" fmla="*/ 9 h 9"/>
                  <a:gd name="T4" fmla="*/ 14 w 14"/>
                  <a:gd name="T5" fmla="*/ 9 h 9"/>
                  <a:gd name="T6" fmla="*/ 7 w 1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9">
                    <a:moveTo>
                      <a:pt x="7" y="0"/>
                    </a:moveTo>
                    <a:cubicBezTo>
                      <a:pt x="6" y="1"/>
                      <a:pt x="3" y="4"/>
                      <a:pt x="0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1" y="4"/>
                      <a:pt x="8" y="1"/>
                      <a:pt x="7" y="0"/>
                    </a:cubicBezTo>
                  </a:path>
                </a:pathLst>
              </a:custGeom>
              <a:solidFill>
                <a:srgbClr val="347A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"/>
              <p:cNvSpPr>
                <a:spLocks/>
              </p:cNvSpPr>
              <p:nvPr/>
            </p:nvSpPr>
            <p:spPr bwMode="auto">
              <a:xfrm>
                <a:off x="3440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6"/>
              <p:cNvSpPr>
                <a:spLocks/>
              </p:cNvSpPr>
              <p:nvPr/>
            </p:nvSpPr>
            <p:spPr bwMode="auto">
              <a:xfrm>
                <a:off x="3335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7"/>
              <p:cNvSpPr>
                <a:spLocks/>
              </p:cNvSpPr>
              <p:nvPr/>
            </p:nvSpPr>
            <p:spPr bwMode="auto">
              <a:xfrm>
                <a:off x="3448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8"/>
              <p:cNvSpPr>
                <a:spLocks/>
              </p:cNvSpPr>
              <p:nvPr/>
            </p:nvSpPr>
            <p:spPr bwMode="auto">
              <a:xfrm>
                <a:off x="3316" y="3468"/>
                <a:ext cx="196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9"/>
              <p:cNvSpPr>
                <a:spLocks/>
              </p:cNvSpPr>
              <p:nvPr/>
            </p:nvSpPr>
            <p:spPr bwMode="auto">
              <a:xfrm>
                <a:off x="3447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40"/>
              <p:cNvSpPr>
                <a:spLocks/>
              </p:cNvSpPr>
              <p:nvPr/>
            </p:nvSpPr>
            <p:spPr bwMode="auto">
              <a:xfrm>
                <a:off x="125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41"/>
              <p:cNvSpPr>
                <a:spLocks/>
              </p:cNvSpPr>
              <p:nvPr/>
            </p:nvSpPr>
            <p:spPr bwMode="auto">
              <a:xfrm>
                <a:off x="1151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5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5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42"/>
              <p:cNvSpPr>
                <a:spLocks/>
              </p:cNvSpPr>
              <p:nvPr/>
            </p:nvSpPr>
            <p:spPr bwMode="auto">
              <a:xfrm>
                <a:off x="1264" y="3468"/>
                <a:ext cx="197" cy="127"/>
              </a:xfrm>
              <a:custGeom>
                <a:avLst/>
                <a:gdLst>
                  <a:gd name="T0" fmla="*/ 0 w 111"/>
                  <a:gd name="T1" fmla="*/ 62 h 68"/>
                  <a:gd name="T2" fmla="*/ 0 w 111"/>
                  <a:gd name="T3" fmla="*/ 61 h 68"/>
                  <a:gd name="T4" fmla="*/ 1 w 111"/>
                  <a:gd name="T5" fmla="*/ 60 h 68"/>
                  <a:gd name="T6" fmla="*/ 1 w 111"/>
                  <a:gd name="T7" fmla="*/ 57 h 68"/>
                  <a:gd name="T8" fmla="*/ 3 w 111"/>
                  <a:gd name="T9" fmla="*/ 55 h 68"/>
                  <a:gd name="T10" fmla="*/ 6 w 111"/>
                  <a:gd name="T11" fmla="*/ 48 h 68"/>
                  <a:gd name="T12" fmla="*/ 11 w 111"/>
                  <a:gd name="T13" fmla="*/ 40 h 68"/>
                  <a:gd name="T14" fmla="*/ 18 w 111"/>
                  <a:gd name="T15" fmla="*/ 31 h 68"/>
                  <a:gd name="T16" fmla="*/ 27 w 111"/>
                  <a:gd name="T17" fmla="*/ 22 h 68"/>
                  <a:gd name="T18" fmla="*/ 31 w 111"/>
                  <a:gd name="T19" fmla="*/ 18 h 68"/>
                  <a:gd name="T20" fmla="*/ 37 w 111"/>
                  <a:gd name="T21" fmla="*/ 15 h 68"/>
                  <a:gd name="T22" fmla="*/ 42 w 111"/>
                  <a:gd name="T23" fmla="*/ 11 h 68"/>
                  <a:gd name="T24" fmla="*/ 48 w 111"/>
                  <a:gd name="T25" fmla="*/ 8 h 68"/>
                  <a:gd name="T26" fmla="*/ 60 w 111"/>
                  <a:gd name="T27" fmla="*/ 4 h 68"/>
                  <a:gd name="T28" fmla="*/ 72 w 111"/>
                  <a:gd name="T29" fmla="*/ 2 h 68"/>
                  <a:gd name="T30" fmla="*/ 82 w 111"/>
                  <a:gd name="T31" fmla="*/ 1 h 68"/>
                  <a:gd name="T32" fmla="*/ 92 w 111"/>
                  <a:gd name="T33" fmla="*/ 1 h 68"/>
                  <a:gd name="T34" fmla="*/ 96 w 111"/>
                  <a:gd name="T35" fmla="*/ 1 h 68"/>
                  <a:gd name="T36" fmla="*/ 100 w 111"/>
                  <a:gd name="T37" fmla="*/ 1 h 68"/>
                  <a:gd name="T38" fmla="*/ 106 w 111"/>
                  <a:gd name="T39" fmla="*/ 2 h 68"/>
                  <a:gd name="T40" fmla="*/ 111 w 111"/>
                  <a:gd name="T41" fmla="*/ 2 h 68"/>
                  <a:gd name="T42" fmla="*/ 106 w 111"/>
                  <a:gd name="T43" fmla="*/ 3 h 68"/>
                  <a:gd name="T44" fmla="*/ 100 w 111"/>
                  <a:gd name="T45" fmla="*/ 5 h 68"/>
                  <a:gd name="T46" fmla="*/ 97 w 111"/>
                  <a:gd name="T47" fmla="*/ 5 h 68"/>
                  <a:gd name="T48" fmla="*/ 93 w 111"/>
                  <a:gd name="T49" fmla="*/ 7 h 68"/>
                  <a:gd name="T50" fmla="*/ 84 w 111"/>
                  <a:gd name="T51" fmla="*/ 10 h 68"/>
                  <a:gd name="T52" fmla="*/ 75 w 111"/>
                  <a:gd name="T53" fmla="*/ 14 h 68"/>
                  <a:gd name="T54" fmla="*/ 67 w 111"/>
                  <a:gd name="T55" fmla="*/ 19 h 68"/>
                  <a:gd name="T56" fmla="*/ 59 w 111"/>
                  <a:gd name="T57" fmla="*/ 25 h 68"/>
                  <a:gd name="T58" fmla="*/ 55 w 111"/>
                  <a:gd name="T59" fmla="*/ 29 h 68"/>
                  <a:gd name="T60" fmla="*/ 52 w 111"/>
                  <a:gd name="T61" fmla="*/ 33 h 68"/>
                  <a:gd name="T62" fmla="*/ 49 w 111"/>
                  <a:gd name="T63" fmla="*/ 36 h 68"/>
                  <a:gd name="T64" fmla="*/ 47 w 111"/>
                  <a:gd name="T65" fmla="*/ 40 h 68"/>
                  <a:gd name="T66" fmla="*/ 43 w 111"/>
                  <a:gd name="T67" fmla="*/ 48 h 68"/>
                  <a:gd name="T68" fmla="*/ 41 w 111"/>
                  <a:gd name="T69" fmla="*/ 55 h 68"/>
                  <a:gd name="T70" fmla="*/ 40 w 111"/>
                  <a:gd name="T71" fmla="*/ 61 h 68"/>
                  <a:gd name="T72" fmla="*/ 39 w 111"/>
                  <a:gd name="T73" fmla="*/ 65 h 68"/>
                  <a:gd name="T74" fmla="*/ 39 w 111"/>
                  <a:gd name="T75" fmla="*/ 67 h 68"/>
                  <a:gd name="T76" fmla="*/ 39 w 111"/>
                  <a:gd name="T77" fmla="*/ 67 h 68"/>
                  <a:gd name="T78" fmla="*/ 39 w 111"/>
                  <a:gd name="T79" fmla="*/ 68 h 68"/>
                  <a:gd name="T80" fmla="*/ 39 w 111"/>
                  <a:gd name="T81" fmla="*/ 68 h 68"/>
                  <a:gd name="T82" fmla="*/ 0 w 111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1" y="60"/>
                    </a:cubicBezTo>
                    <a:cubicBezTo>
                      <a:pt x="1" y="59"/>
                      <a:pt x="1" y="58"/>
                      <a:pt x="1" y="57"/>
                    </a:cubicBezTo>
                    <a:cubicBezTo>
                      <a:pt x="2" y="57"/>
                      <a:pt x="2" y="56"/>
                      <a:pt x="3" y="55"/>
                    </a:cubicBezTo>
                    <a:cubicBezTo>
                      <a:pt x="3" y="53"/>
                      <a:pt x="5" y="50"/>
                      <a:pt x="6" y="48"/>
                    </a:cubicBezTo>
                    <a:cubicBezTo>
                      <a:pt x="7" y="45"/>
                      <a:pt x="9" y="43"/>
                      <a:pt x="11" y="40"/>
                    </a:cubicBezTo>
                    <a:cubicBezTo>
                      <a:pt x="13" y="37"/>
                      <a:pt x="15" y="34"/>
                      <a:pt x="18" y="31"/>
                    </a:cubicBezTo>
                    <a:cubicBezTo>
                      <a:pt x="21" y="28"/>
                      <a:pt x="23" y="25"/>
                      <a:pt x="27" y="22"/>
                    </a:cubicBezTo>
                    <a:cubicBezTo>
                      <a:pt x="28" y="21"/>
                      <a:pt x="30" y="20"/>
                      <a:pt x="31" y="18"/>
                    </a:cubicBezTo>
                    <a:cubicBezTo>
                      <a:pt x="33" y="17"/>
                      <a:pt x="35" y="16"/>
                      <a:pt x="37" y="15"/>
                    </a:cubicBezTo>
                    <a:cubicBezTo>
                      <a:pt x="39" y="13"/>
                      <a:pt x="40" y="12"/>
                      <a:pt x="42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52" y="7"/>
                      <a:pt x="56" y="5"/>
                      <a:pt x="60" y="4"/>
                    </a:cubicBezTo>
                    <a:cubicBezTo>
                      <a:pt x="64" y="3"/>
                      <a:pt x="68" y="2"/>
                      <a:pt x="72" y="2"/>
                    </a:cubicBezTo>
                    <a:cubicBezTo>
                      <a:pt x="75" y="1"/>
                      <a:pt x="79" y="1"/>
                      <a:pt x="82" y="1"/>
                    </a:cubicBezTo>
                    <a:cubicBezTo>
                      <a:pt x="86" y="0"/>
                      <a:pt x="89" y="1"/>
                      <a:pt x="92" y="1"/>
                    </a:cubicBezTo>
                    <a:cubicBezTo>
                      <a:pt x="93" y="1"/>
                      <a:pt x="95" y="1"/>
                      <a:pt x="96" y="1"/>
                    </a:cubicBezTo>
                    <a:cubicBezTo>
                      <a:pt x="97" y="1"/>
                      <a:pt x="99" y="1"/>
                      <a:pt x="100" y="1"/>
                    </a:cubicBezTo>
                    <a:cubicBezTo>
                      <a:pt x="102" y="1"/>
                      <a:pt x="104" y="2"/>
                      <a:pt x="106" y="2"/>
                    </a:cubicBezTo>
                    <a:cubicBezTo>
                      <a:pt x="109" y="2"/>
                      <a:pt x="111" y="2"/>
                      <a:pt x="111" y="2"/>
                    </a:cubicBezTo>
                    <a:cubicBezTo>
                      <a:pt x="111" y="2"/>
                      <a:pt x="109" y="3"/>
                      <a:pt x="106" y="3"/>
                    </a:cubicBezTo>
                    <a:cubicBezTo>
                      <a:pt x="104" y="4"/>
                      <a:pt x="102" y="4"/>
                      <a:pt x="100" y="5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5" y="6"/>
                      <a:pt x="94" y="6"/>
                      <a:pt x="93" y="7"/>
                    </a:cubicBezTo>
                    <a:cubicBezTo>
                      <a:pt x="90" y="8"/>
                      <a:pt x="87" y="9"/>
                      <a:pt x="84" y="10"/>
                    </a:cubicBezTo>
                    <a:cubicBezTo>
                      <a:pt x="81" y="11"/>
                      <a:pt x="79" y="12"/>
                      <a:pt x="75" y="14"/>
                    </a:cubicBezTo>
                    <a:cubicBezTo>
                      <a:pt x="72" y="15"/>
                      <a:pt x="70" y="17"/>
                      <a:pt x="67" y="19"/>
                    </a:cubicBezTo>
                    <a:cubicBezTo>
                      <a:pt x="64" y="21"/>
                      <a:pt x="61" y="23"/>
                      <a:pt x="59" y="25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30"/>
                      <a:pt x="53" y="31"/>
                      <a:pt x="52" y="33"/>
                    </a:cubicBezTo>
                    <a:cubicBezTo>
                      <a:pt x="51" y="34"/>
                      <a:pt x="50" y="35"/>
                      <a:pt x="49" y="36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45" y="43"/>
                      <a:pt x="44" y="45"/>
                      <a:pt x="43" y="48"/>
                    </a:cubicBezTo>
                    <a:cubicBezTo>
                      <a:pt x="42" y="50"/>
                      <a:pt x="41" y="53"/>
                      <a:pt x="41" y="55"/>
                    </a:cubicBezTo>
                    <a:cubicBezTo>
                      <a:pt x="40" y="57"/>
                      <a:pt x="40" y="59"/>
                      <a:pt x="40" y="61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9" y="66"/>
                      <a:pt x="39" y="66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43"/>
              <p:cNvSpPr>
                <a:spLocks/>
              </p:cNvSpPr>
              <p:nvPr/>
            </p:nvSpPr>
            <p:spPr bwMode="auto">
              <a:xfrm>
                <a:off x="1131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lnTo>
                      <a:pt x="72" y="68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44"/>
              <p:cNvSpPr>
                <a:spLocks/>
              </p:cNvSpPr>
              <p:nvPr/>
            </p:nvSpPr>
            <p:spPr bwMode="auto">
              <a:xfrm>
                <a:off x="126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45"/>
              <p:cNvSpPr>
                <a:spLocks/>
              </p:cNvSpPr>
              <p:nvPr/>
            </p:nvSpPr>
            <p:spPr bwMode="auto">
              <a:xfrm>
                <a:off x="4886" y="3372"/>
                <a:ext cx="193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7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7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46"/>
              <p:cNvSpPr>
                <a:spLocks/>
              </p:cNvSpPr>
              <p:nvPr/>
            </p:nvSpPr>
            <p:spPr bwMode="auto">
              <a:xfrm>
                <a:off x="4782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47"/>
              <p:cNvSpPr>
                <a:spLocks/>
              </p:cNvSpPr>
              <p:nvPr/>
            </p:nvSpPr>
            <p:spPr bwMode="auto">
              <a:xfrm>
                <a:off x="4897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48"/>
              <p:cNvSpPr>
                <a:spLocks/>
              </p:cNvSpPr>
              <p:nvPr/>
            </p:nvSpPr>
            <p:spPr bwMode="auto">
              <a:xfrm>
                <a:off x="4762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49"/>
              <p:cNvSpPr>
                <a:spLocks/>
              </p:cNvSpPr>
              <p:nvPr/>
            </p:nvSpPr>
            <p:spPr bwMode="auto">
              <a:xfrm>
                <a:off x="4893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50"/>
              <p:cNvSpPr>
                <a:spLocks/>
              </p:cNvSpPr>
              <p:nvPr/>
            </p:nvSpPr>
            <p:spPr bwMode="auto">
              <a:xfrm>
                <a:off x="4312" y="3349"/>
                <a:ext cx="193" cy="224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51"/>
              <p:cNvSpPr>
                <a:spLocks/>
              </p:cNvSpPr>
              <p:nvPr/>
            </p:nvSpPr>
            <p:spPr bwMode="auto">
              <a:xfrm>
                <a:off x="4207" y="3349"/>
                <a:ext cx="193" cy="224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lnTo>
                      <a:pt x="69" y="11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52"/>
              <p:cNvSpPr>
                <a:spLocks/>
              </p:cNvSpPr>
              <p:nvPr/>
            </p:nvSpPr>
            <p:spPr bwMode="auto">
              <a:xfrm>
                <a:off x="4322" y="3445"/>
                <a:ext cx="195" cy="128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53"/>
              <p:cNvSpPr>
                <a:spLocks/>
              </p:cNvSpPr>
              <p:nvPr/>
            </p:nvSpPr>
            <p:spPr bwMode="auto">
              <a:xfrm>
                <a:off x="4188" y="3445"/>
                <a:ext cx="197" cy="128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54"/>
              <p:cNvSpPr>
                <a:spLocks/>
              </p:cNvSpPr>
              <p:nvPr/>
            </p:nvSpPr>
            <p:spPr bwMode="auto">
              <a:xfrm>
                <a:off x="4319" y="3327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55"/>
              <p:cNvSpPr>
                <a:spLocks/>
              </p:cNvSpPr>
              <p:nvPr/>
            </p:nvSpPr>
            <p:spPr bwMode="auto">
              <a:xfrm>
                <a:off x="6070" y="3372"/>
                <a:ext cx="194" cy="223"/>
              </a:xfrm>
              <a:custGeom>
                <a:avLst/>
                <a:gdLst>
                  <a:gd name="T0" fmla="*/ 0 w 109"/>
                  <a:gd name="T1" fmla="*/ 116 h 119"/>
                  <a:gd name="T2" fmla="*/ 1 w 109"/>
                  <a:gd name="T3" fmla="*/ 114 h 119"/>
                  <a:gd name="T4" fmla="*/ 2 w 109"/>
                  <a:gd name="T5" fmla="*/ 108 h 119"/>
                  <a:gd name="T6" fmla="*/ 8 w 109"/>
                  <a:gd name="T7" fmla="*/ 89 h 119"/>
                  <a:gd name="T8" fmla="*/ 20 w 109"/>
                  <a:gd name="T9" fmla="*/ 64 h 119"/>
                  <a:gd name="T10" fmla="*/ 28 w 109"/>
                  <a:gd name="T11" fmla="*/ 51 h 119"/>
                  <a:gd name="T12" fmla="*/ 38 w 109"/>
                  <a:gd name="T13" fmla="*/ 38 h 119"/>
                  <a:gd name="T14" fmla="*/ 49 w 109"/>
                  <a:gd name="T15" fmla="*/ 27 h 119"/>
                  <a:gd name="T16" fmla="*/ 61 w 109"/>
                  <a:gd name="T17" fmla="*/ 17 h 119"/>
                  <a:gd name="T18" fmla="*/ 67 w 109"/>
                  <a:gd name="T19" fmla="*/ 13 h 119"/>
                  <a:gd name="T20" fmla="*/ 73 w 109"/>
                  <a:gd name="T21" fmla="*/ 10 h 119"/>
                  <a:gd name="T22" fmla="*/ 84 w 109"/>
                  <a:gd name="T23" fmla="*/ 5 h 119"/>
                  <a:gd name="T24" fmla="*/ 94 w 109"/>
                  <a:gd name="T25" fmla="*/ 3 h 119"/>
                  <a:gd name="T26" fmla="*/ 102 w 109"/>
                  <a:gd name="T27" fmla="*/ 1 h 119"/>
                  <a:gd name="T28" fmla="*/ 109 w 109"/>
                  <a:gd name="T29" fmla="*/ 0 h 119"/>
                  <a:gd name="T30" fmla="*/ 103 w 109"/>
                  <a:gd name="T31" fmla="*/ 3 h 119"/>
                  <a:gd name="T32" fmla="*/ 96 w 109"/>
                  <a:gd name="T33" fmla="*/ 6 h 119"/>
                  <a:gd name="T34" fmla="*/ 87 w 109"/>
                  <a:gd name="T35" fmla="*/ 11 h 119"/>
                  <a:gd name="T36" fmla="*/ 78 w 109"/>
                  <a:gd name="T37" fmla="*/ 18 h 119"/>
                  <a:gd name="T38" fmla="*/ 73 w 109"/>
                  <a:gd name="T39" fmla="*/ 22 h 119"/>
                  <a:gd name="T40" fmla="*/ 69 w 109"/>
                  <a:gd name="T41" fmla="*/ 27 h 119"/>
                  <a:gd name="T42" fmla="*/ 61 w 109"/>
                  <a:gd name="T43" fmla="*/ 38 h 119"/>
                  <a:gd name="T44" fmla="*/ 54 w 109"/>
                  <a:gd name="T45" fmla="*/ 49 h 119"/>
                  <a:gd name="T46" fmla="*/ 41 w 109"/>
                  <a:gd name="T47" fmla="*/ 97 h 119"/>
                  <a:gd name="T48" fmla="*/ 40 w 109"/>
                  <a:gd name="T49" fmla="*/ 114 h 119"/>
                  <a:gd name="T50" fmla="*/ 40 w 109"/>
                  <a:gd name="T51" fmla="*/ 118 h 119"/>
                  <a:gd name="T52" fmla="*/ 40 w 109"/>
                  <a:gd name="T53" fmla="*/ 119 h 119"/>
                  <a:gd name="T54" fmla="*/ 40 w 109"/>
                  <a:gd name="T55" fmla="*/ 119 h 119"/>
                  <a:gd name="T56" fmla="*/ 0 w 109"/>
                  <a:gd name="T57" fmla="*/ 1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0" y="116"/>
                    </a:moveTo>
                    <a:cubicBezTo>
                      <a:pt x="0" y="116"/>
                      <a:pt x="0" y="115"/>
                      <a:pt x="1" y="114"/>
                    </a:cubicBezTo>
                    <a:cubicBezTo>
                      <a:pt x="1" y="112"/>
                      <a:pt x="1" y="110"/>
                      <a:pt x="2" y="108"/>
                    </a:cubicBezTo>
                    <a:cubicBezTo>
                      <a:pt x="3" y="103"/>
                      <a:pt x="5" y="97"/>
                      <a:pt x="8" y="89"/>
                    </a:cubicBezTo>
                    <a:cubicBezTo>
                      <a:pt x="11" y="82"/>
                      <a:pt x="15" y="73"/>
                      <a:pt x="20" y="64"/>
                    </a:cubicBezTo>
                    <a:cubicBezTo>
                      <a:pt x="22" y="60"/>
                      <a:pt x="25" y="55"/>
                      <a:pt x="28" y="51"/>
                    </a:cubicBezTo>
                    <a:cubicBezTo>
                      <a:pt x="31" y="47"/>
                      <a:pt x="34" y="42"/>
                      <a:pt x="38" y="38"/>
                    </a:cubicBezTo>
                    <a:cubicBezTo>
                      <a:pt x="41" y="34"/>
                      <a:pt x="45" y="30"/>
                      <a:pt x="49" y="27"/>
                    </a:cubicBezTo>
                    <a:cubicBezTo>
                      <a:pt x="53" y="23"/>
                      <a:pt x="57" y="20"/>
                      <a:pt x="61" y="17"/>
                    </a:cubicBezTo>
                    <a:cubicBezTo>
                      <a:pt x="63" y="16"/>
                      <a:pt x="65" y="15"/>
                      <a:pt x="67" y="13"/>
                    </a:cubicBezTo>
                    <a:cubicBezTo>
                      <a:pt x="69" y="12"/>
                      <a:pt x="71" y="11"/>
                      <a:pt x="73" y="10"/>
                    </a:cubicBezTo>
                    <a:cubicBezTo>
                      <a:pt x="77" y="8"/>
                      <a:pt x="81" y="7"/>
                      <a:pt x="84" y="5"/>
                    </a:cubicBezTo>
                    <a:cubicBezTo>
                      <a:pt x="88" y="4"/>
                      <a:pt x="91" y="3"/>
                      <a:pt x="94" y="3"/>
                    </a:cubicBezTo>
                    <a:cubicBezTo>
                      <a:pt x="97" y="2"/>
                      <a:pt x="100" y="1"/>
                      <a:pt x="102" y="1"/>
                    </a:cubicBezTo>
                    <a:cubicBezTo>
                      <a:pt x="107" y="0"/>
                      <a:pt x="109" y="0"/>
                      <a:pt x="109" y="0"/>
                    </a:cubicBezTo>
                    <a:cubicBezTo>
                      <a:pt x="109" y="0"/>
                      <a:pt x="107" y="1"/>
                      <a:pt x="103" y="3"/>
                    </a:cubicBezTo>
                    <a:cubicBezTo>
                      <a:pt x="101" y="3"/>
                      <a:pt x="98" y="5"/>
                      <a:pt x="96" y="6"/>
                    </a:cubicBezTo>
                    <a:cubicBezTo>
                      <a:pt x="93" y="7"/>
                      <a:pt x="90" y="9"/>
                      <a:pt x="87" y="11"/>
                    </a:cubicBezTo>
                    <a:cubicBezTo>
                      <a:pt x="84" y="13"/>
                      <a:pt x="81" y="15"/>
                      <a:pt x="78" y="18"/>
                    </a:cubicBezTo>
                    <a:cubicBezTo>
                      <a:pt x="76" y="19"/>
                      <a:pt x="75" y="21"/>
                      <a:pt x="73" y="22"/>
                    </a:cubicBezTo>
                    <a:cubicBezTo>
                      <a:pt x="72" y="24"/>
                      <a:pt x="70" y="25"/>
                      <a:pt x="69" y="27"/>
                    </a:cubicBezTo>
                    <a:cubicBezTo>
                      <a:pt x="66" y="30"/>
                      <a:pt x="63" y="34"/>
                      <a:pt x="61" y="38"/>
                    </a:cubicBezTo>
                    <a:cubicBezTo>
                      <a:pt x="58" y="41"/>
                      <a:pt x="56" y="45"/>
                      <a:pt x="54" y="49"/>
                    </a:cubicBezTo>
                    <a:cubicBezTo>
                      <a:pt x="46" y="66"/>
                      <a:pt x="42" y="84"/>
                      <a:pt x="41" y="97"/>
                    </a:cubicBezTo>
                    <a:cubicBezTo>
                      <a:pt x="40" y="104"/>
                      <a:pt x="40" y="110"/>
                      <a:pt x="40" y="114"/>
                    </a:cubicBezTo>
                    <a:cubicBezTo>
                      <a:pt x="40" y="115"/>
                      <a:pt x="40" y="117"/>
                      <a:pt x="40" y="118"/>
                    </a:cubicBezTo>
                    <a:cubicBezTo>
                      <a:pt x="40" y="118"/>
                      <a:pt x="40" y="119"/>
                      <a:pt x="40" y="119"/>
                    </a:cubicBezTo>
                    <a:cubicBezTo>
                      <a:pt x="40" y="119"/>
                      <a:pt x="40" y="119"/>
                      <a:pt x="40" y="119"/>
                    </a:cubicBez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56"/>
              <p:cNvSpPr>
                <a:spLocks/>
              </p:cNvSpPr>
              <p:nvPr/>
            </p:nvSpPr>
            <p:spPr bwMode="auto">
              <a:xfrm>
                <a:off x="5966" y="3372"/>
                <a:ext cx="193" cy="223"/>
              </a:xfrm>
              <a:custGeom>
                <a:avLst/>
                <a:gdLst>
                  <a:gd name="T0" fmla="*/ 69 w 109"/>
                  <a:gd name="T1" fmla="*/ 119 h 119"/>
                  <a:gd name="T2" fmla="*/ 69 w 109"/>
                  <a:gd name="T3" fmla="*/ 119 h 119"/>
                  <a:gd name="T4" fmla="*/ 69 w 109"/>
                  <a:gd name="T5" fmla="*/ 118 h 119"/>
                  <a:gd name="T6" fmla="*/ 69 w 109"/>
                  <a:gd name="T7" fmla="*/ 114 h 119"/>
                  <a:gd name="T8" fmla="*/ 68 w 109"/>
                  <a:gd name="T9" fmla="*/ 97 h 119"/>
                  <a:gd name="T10" fmla="*/ 55 w 109"/>
                  <a:gd name="T11" fmla="*/ 49 h 119"/>
                  <a:gd name="T12" fmla="*/ 48 w 109"/>
                  <a:gd name="T13" fmla="*/ 38 h 119"/>
                  <a:gd name="T14" fmla="*/ 40 w 109"/>
                  <a:gd name="T15" fmla="*/ 27 h 119"/>
                  <a:gd name="T16" fmla="*/ 36 w 109"/>
                  <a:gd name="T17" fmla="*/ 22 h 119"/>
                  <a:gd name="T18" fmla="*/ 31 w 109"/>
                  <a:gd name="T19" fmla="*/ 18 h 119"/>
                  <a:gd name="T20" fmla="*/ 22 w 109"/>
                  <a:gd name="T21" fmla="*/ 11 h 119"/>
                  <a:gd name="T22" fmla="*/ 13 w 109"/>
                  <a:gd name="T23" fmla="*/ 6 h 119"/>
                  <a:gd name="T24" fmla="*/ 6 w 109"/>
                  <a:gd name="T25" fmla="*/ 3 h 119"/>
                  <a:gd name="T26" fmla="*/ 0 w 109"/>
                  <a:gd name="T27" fmla="*/ 0 h 119"/>
                  <a:gd name="T28" fmla="*/ 7 w 109"/>
                  <a:gd name="T29" fmla="*/ 1 h 119"/>
                  <a:gd name="T30" fmla="*/ 14 w 109"/>
                  <a:gd name="T31" fmla="*/ 3 h 119"/>
                  <a:gd name="T32" fmla="*/ 24 w 109"/>
                  <a:gd name="T33" fmla="*/ 5 h 119"/>
                  <a:gd name="T34" fmla="*/ 36 w 109"/>
                  <a:gd name="T35" fmla="*/ 10 h 119"/>
                  <a:gd name="T36" fmla="*/ 42 w 109"/>
                  <a:gd name="T37" fmla="*/ 13 h 119"/>
                  <a:gd name="T38" fmla="*/ 48 w 109"/>
                  <a:gd name="T39" fmla="*/ 17 h 119"/>
                  <a:gd name="T40" fmla="*/ 60 w 109"/>
                  <a:gd name="T41" fmla="*/ 27 h 119"/>
                  <a:gd name="T42" fmla="*/ 71 w 109"/>
                  <a:gd name="T43" fmla="*/ 38 h 119"/>
                  <a:gd name="T44" fmla="*/ 81 w 109"/>
                  <a:gd name="T45" fmla="*/ 51 h 119"/>
                  <a:gd name="T46" fmla="*/ 89 w 109"/>
                  <a:gd name="T47" fmla="*/ 64 h 119"/>
                  <a:gd name="T48" fmla="*/ 101 w 109"/>
                  <a:gd name="T49" fmla="*/ 89 h 119"/>
                  <a:gd name="T50" fmla="*/ 107 w 109"/>
                  <a:gd name="T51" fmla="*/ 108 h 119"/>
                  <a:gd name="T52" fmla="*/ 108 w 109"/>
                  <a:gd name="T53" fmla="*/ 114 h 119"/>
                  <a:gd name="T54" fmla="*/ 109 w 109"/>
                  <a:gd name="T55" fmla="*/ 116 h 119"/>
                  <a:gd name="T56" fmla="*/ 69 w 109"/>
                  <a:gd name="T5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9" h="119">
                    <a:moveTo>
                      <a:pt x="69" y="119"/>
                    </a:move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8"/>
                      <a:pt x="69" y="118"/>
                    </a:cubicBezTo>
                    <a:cubicBezTo>
                      <a:pt x="69" y="117"/>
                      <a:pt x="69" y="115"/>
                      <a:pt x="69" y="114"/>
                    </a:cubicBezTo>
                    <a:cubicBezTo>
                      <a:pt x="69" y="110"/>
                      <a:pt x="69" y="104"/>
                      <a:pt x="68" y="97"/>
                    </a:cubicBezTo>
                    <a:cubicBezTo>
                      <a:pt x="67" y="84"/>
                      <a:pt x="63" y="66"/>
                      <a:pt x="55" y="49"/>
                    </a:cubicBezTo>
                    <a:cubicBezTo>
                      <a:pt x="53" y="45"/>
                      <a:pt x="51" y="41"/>
                      <a:pt x="48" y="38"/>
                    </a:cubicBezTo>
                    <a:cubicBezTo>
                      <a:pt x="46" y="34"/>
                      <a:pt x="43" y="30"/>
                      <a:pt x="40" y="27"/>
                    </a:cubicBezTo>
                    <a:cubicBezTo>
                      <a:pt x="39" y="25"/>
                      <a:pt x="37" y="24"/>
                      <a:pt x="36" y="22"/>
                    </a:cubicBezTo>
                    <a:cubicBezTo>
                      <a:pt x="34" y="21"/>
                      <a:pt x="32" y="19"/>
                      <a:pt x="31" y="18"/>
                    </a:cubicBezTo>
                    <a:cubicBezTo>
                      <a:pt x="28" y="15"/>
                      <a:pt x="25" y="13"/>
                      <a:pt x="22" y="11"/>
                    </a:cubicBezTo>
                    <a:cubicBezTo>
                      <a:pt x="19" y="9"/>
                      <a:pt x="16" y="7"/>
                      <a:pt x="13" y="6"/>
                    </a:cubicBezTo>
                    <a:cubicBezTo>
                      <a:pt x="11" y="5"/>
                      <a:pt x="8" y="3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1" y="2"/>
                      <a:pt x="14" y="3"/>
                    </a:cubicBezTo>
                    <a:cubicBezTo>
                      <a:pt x="17" y="3"/>
                      <a:pt x="21" y="4"/>
                      <a:pt x="24" y="5"/>
                    </a:cubicBezTo>
                    <a:cubicBezTo>
                      <a:pt x="28" y="7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2" y="13"/>
                    </a:cubicBezTo>
                    <a:cubicBezTo>
                      <a:pt x="44" y="15"/>
                      <a:pt x="46" y="16"/>
                      <a:pt x="48" y="17"/>
                    </a:cubicBezTo>
                    <a:cubicBezTo>
                      <a:pt x="52" y="20"/>
                      <a:pt x="56" y="23"/>
                      <a:pt x="60" y="27"/>
                    </a:cubicBezTo>
                    <a:cubicBezTo>
                      <a:pt x="64" y="30"/>
                      <a:pt x="68" y="34"/>
                      <a:pt x="71" y="38"/>
                    </a:cubicBezTo>
                    <a:cubicBezTo>
                      <a:pt x="75" y="42"/>
                      <a:pt x="78" y="47"/>
                      <a:pt x="81" y="51"/>
                    </a:cubicBezTo>
                    <a:cubicBezTo>
                      <a:pt x="84" y="55"/>
                      <a:pt x="87" y="60"/>
                      <a:pt x="89" y="64"/>
                    </a:cubicBezTo>
                    <a:cubicBezTo>
                      <a:pt x="94" y="73"/>
                      <a:pt x="98" y="82"/>
                      <a:pt x="101" y="89"/>
                    </a:cubicBezTo>
                    <a:cubicBezTo>
                      <a:pt x="104" y="97"/>
                      <a:pt x="106" y="103"/>
                      <a:pt x="107" y="108"/>
                    </a:cubicBezTo>
                    <a:cubicBezTo>
                      <a:pt x="108" y="110"/>
                      <a:pt x="108" y="112"/>
                      <a:pt x="108" y="114"/>
                    </a:cubicBezTo>
                    <a:cubicBezTo>
                      <a:pt x="109" y="115"/>
                      <a:pt x="109" y="116"/>
                      <a:pt x="109" y="116"/>
                    </a:cubicBezTo>
                    <a:cubicBezTo>
                      <a:pt x="69" y="119"/>
                      <a:pt x="69" y="119"/>
                      <a:pt x="69" y="119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57"/>
              <p:cNvSpPr>
                <a:spLocks/>
              </p:cNvSpPr>
              <p:nvPr/>
            </p:nvSpPr>
            <p:spPr bwMode="auto">
              <a:xfrm>
                <a:off x="6081" y="3468"/>
                <a:ext cx="195" cy="127"/>
              </a:xfrm>
              <a:custGeom>
                <a:avLst/>
                <a:gdLst>
                  <a:gd name="T0" fmla="*/ 0 w 110"/>
                  <a:gd name="T1" fmla="*/ 62 h 68"/>
                  <a:gd name="T2" fmla="*/ 0 w 110"/>
                  <a:gd name="T3" fmla="*/ 61 h 68"/>
                  <a:gd name="T4" fmla="*/ 0 w 110"/>
                  <a:gd name="T5" fmla="*/ 60 h 68"/>
                  <a:gd name="T6" fmla="*/ 1 w 110"/>
                  <a:gd name="T7" fmla="*/ 57 h 68"/>
                  <a:gd name="T8" fmla="*/ 2 w 110"/>
                  <a:gd name="T9" fmla="*/ 55 h 68"/>
                  <a:gd name="T10" fmla="*/ 5 w 110"/>
                  <a:gd name="T11" fmla="*/ 48 h 68"/>
                  <a:gd name="T12" fmla="*/ 10 w 110"/>
                  <a:gd name="T13" fmla="*/ 40 h 68"/>
                  <a:gd name="T14" fmla="*/ 17 w 110"/>
                  <a:gd name="T15" fmla="*/ 31 h 68"/>
                  <a:gd name="T16" fmla="*/ 26 w 110"/>
                  <a:gd name="T17" fmla="*/ 22 h 68"/>
                  <a:gd name="T18" fmla="*/ 30 w 110"/>
                  <a:gd name="T19" fmla="*/ 18 h 68"/>
                  <a:gd name="T20" fmla="*/ 36 w 110"/>
                  <a:gd name="T21" fmla="*/ 15 h 68"/>
                  <a:gd name="T22" fmla="*/ 41 w 110"/>
                  <a:gd name="T23" fmla="*/ 11 h 68"/>
                  <a:gd name="T24" fmla="*/ 47 w 110"/>
                  <a:gd name="T25" fmla="*/ 8 h 68"/>
                  <a:gd name="T26" fmla="*/ 59 w 110"/>
                  <a:gd name="T27" fmla="*/ 4 h 68"/>
                  <a:gd name="T28" fmla="*/ 71 w 110"/>
                  <a:gd name="T29" fmla="*/ 2 h 68"/>
                  <a:gd name="T30" fmla="*/ 81 w 110"/>
                  <a:gd name="T31" fmla="*/ 1 h 68"/>
                  <a:gd name="T32" fmla="*/ 91 w 110"/>
                  <a:gd name="T33" fmla="*/ 1 h 68"/>
                  <a:gd name="T34" fmla="*/ 95 w 110"/>
                  <a:gd name="T35" fmla="*/ 1 h 68"/>
                  <a:gd name="T36" fmla="*/ 99 w 110"/>
                  <a:gd name="T37" fmla="*/ 1 h 68"/>
                  <a:gd name="T38" fmla="*/ 105 w 110"/>
                  <a:gd name="T39" fmla="*/ 2 h 68"/>
                  <a:gd name="T40" fmla="*/ 110 w 110"/>
                  <a:gd name="T41" fmla="*/ 2 h 68"/>
                  <a:gd name="T42" fmla="*/ 105 w 110"/>
                  <a:gd name="T43" fmla="*/ 3 h 68"/>
                  <a:gd name="T44" fmla="*/ 99 w 110"/>
                  <a:gd name="T45" fmla="*/ 5 h 68"/>
                  <a:gd name="T46" fmla="*/ 96 w 110"/>
                  <a:gd name="T47" fmla="*/ 5 h 68"/>
                  <a:gd name="T48" fmla="*/ 92 w 110"/>
                  <a:gd name="T49" fmla="*/ 7 h 68"/>
                  <a:gd name="T50" fmla="*/ 83 w 110"/>
                  <a:gd name="T51" fmla="*/ 10 h 68"/>
                  <a:gd name="T52" fmla="*/ 74 w 110"/>
                  <a:gd name="T53" fmla="*/ 14 h 68"/>
                  <a:gd name="T54" fmla="*/ 66 w 110"/>
                  <a:gd name="T55" fmla="*/ 19 h 68"/>
                  <a:gd name="T56" fmla="*/ 58 w 110"/>
                  <a:gd name="T57" fmla="*/ 25 h 68"/>
                  <a:gd name="T58" fmla="*/ 54 w 110"/>
                  <a:gd name="T59" fmla="*/ 29 h 68"/>
                  <a:gd name="T60" fmla="*/ 51 w 110"/>
                  <a:gd name="T61" fmla="*/ 33 h 68"/>
                  <a:gd name="T62" fmla="*/ 48 w 110"/>
                  <a:gd name="T63" fmla="*/ 36 h 68"/>
                  <a:gd name="T64" fmla="*/ 46 w 110"/>
                  <a:gd name="T65" fmla="*/ 40 h 68"/>
                  <a:gd name="T66" fmla="*/ 42 w 110"/>
                  <a:gd name="T67" fmla="*/ 48 h 68"/>
                  <a:gd name="T68" fmla="*/ 40 w 110"/>
                  <a:gd name="T69" fmla="*/ 55 h 68"/>
                  <a:gd name="T70" fmla="*/ 39 w 110"/>
                  <a:gd name="T71" fmla="*/ 61 h 68"/>
                  <a:gd name="T72" fmla="*/ 38 w 110"/>
                  <a:gd name="T73" fmla="*/ 65 h 68"/>
                  <a:gd name="T74" fmla="*/ 38 w 110"/>
                  <a:gd name="T75" fmla="*/ 67 h 68"/>
                  <a:gd name="T76" fmla="*/ 39 w 110"/>
                  <a:gd name="T77" fmla="*/ 67 h 68"/>
                  <a:gd name="T78" fmla="*/ 40 w 110"/>
                  <a:gd name="T79" fmla="*/ 68 h 68"/>
                  <a:gd name="T80" fmla="*/ 40 w 110"/>
                  <a:gd name="T81" fmla="*/ 68 h 68"/>
                  <a:gd name="T82" fmla="*/ 0 w 110"/>
                  <a:gd name="T83" fmla="*/ 6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68">
                    <a:moveTo>
                      <a:pt x="0" y="62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0"/>
                      <a:pt x="0" y="60"/>
                    </a:cubicBezTo>
                    <a:cubicBezTo>
                      <a:pt x="0" y="59"/>
                      <a:pt x="0" y="58"/>
                      <a:pt x="1" y="57"/>
                    </a:cubicBezTo>
                    <a:cubicBezTo>
                      <a:pt x="1" y="57"/>
                      <a:pt x="1" y="56"/>
                      <a:pt x="2" y="55"/>
                    </a:cubicBezTo>
                    <a:cubicBezTo>
                      <a:pt x="3" y="53"/>
                      <a:pt x="4" y="50"/>
                      <a:pt x="5" y="48"/>
                    </a:cubicBezTo>
                    <a:cubicBezTo>
                      <a:pt x="6" y="45"/>
                      <a:pt x="8" y="43"/>
                      <a:pt x="10" y="40"/>
                    </a:cubicBezTo>
                    <a:cubicBezTo>
                      <a:pt x="12" y="37"/>
                      <a:pt x="14" y="34"/>
                      <a:pt x="17" y="31"/>
                    </a:cubicBezTo>
                    <a:cubicBezTo>
                      <a:pt x="20" y="28"/>
                      <a:pt x="22" y="25"/>
                      <a:pt x="26" y="22"/>
                    </a:cubicBezTo>
                    <a:cubicBezTo>
                      <a:pt x="27" y="21"/>
                      <a:pt x="29" y="20"/>
                      <a:pt x="30" y="18"/>
                    </a:cubicBezTo>
                    <a:cubicBezTo>
                      <a:pt x="32" y="17"/>
                      <a:pt x="34" y="16"/>
                      <a:pt x="36" y="15"/>
                    </a:cubicBezTo>
                    <a:cubicBezTo>
                      <a:pt x="38" y="13"/>
                      <a:pt x="39" y="12"/>
                      <a:pt x="41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51" y="7"/>
                      <a:pt x="55" y="5"/>
                      <a:pt x="59" y="4"/>
                    </a:cubicBezTo>
                    <a:cubicBezTo>
                      <a:pt x="63" y="3"/>
                      <a:pt x="67" y="2"/>
                      <a:pt x="71" y="2"/>
                    </a:cubicBezTo>
                    <a:cubicBezTo>
                      <a:pt x="74" y="1"/>
                      <a:pt x="78" y="1"/>
                      <a:pt x="81" y="1"/>
                    </a:cubicBezTo>
                    <a:cubicBezTo>
                      <a:pt x="85" y="0"/>
                      <a:pt x="88" y="1"/>
                      <a:pt x="91" y="1"/>
                    </a:cubicBezTo>
                    <a:cubicBezTo>
                      <a:pt x="92" y="1"/>
                      <a:pt x="94" y="1"/>
                      <a:pt x="95" y="1"/>
                    </a:cubicBezTo>
                    <a:cubicBezTo>
                      <a:pt x="96" y="1"/>
                      <a:pt x="98" y="1"/>
                      <a:pt x="99" y="1"/>
                    </a:cubicBezTo>
                    <a:cubicBezTo>
                      <a:pt x="101" y="1"/>
                      <a:pt x="103" y="2"/>
                      <a:pt x="105" y="2"/>
                    </a:cubicBezTo>
                    <a:cubicBezTo>
                      <a:pt x="108" y="2"/>
                      <a:pt x="110" y="2"/>
                      <a:pt x="110" y="2"/>
                    </a:cubicBezTo>
                    <a:cubicBezTo>
                      <a:pt x="110" y="2"/>
                      <a:pt x="108" y="3"/>
                      <a:pt x="105" y="3"/>
                    </a:cubicBezTo>
                    <a:cubicBezTo>
                      <a:pt x="103" y="4"/>
                      <a:pt x="101" y="4"/>
                      <a:pt x="99" y="5"/>
                    </a:cubicBezTo>
                    <a:cubicBezTo>
                      <a:pt x="98" y="5"/>
                      <a:pt x="97" y="5"/>
                      <a:pt x="96" y="5"/>
                    </a:cubicBezTo>
                    <a:cubicBezTo>
                      <a:pt x="94" y="6"/>
                      <a:pt x="93" y="6"/>
                      <a:pt x="92" y="7"/>
                    </a:cubicBezTo>
                    <a:cubicBezTo>
                      <a:pt x="89" y="8"/>
                      <a:pt x="86" y="9"/>
                      <a:pt x="83" y="10"/>
                    </a:cubicBezTo>
                    <a:cubicBezTo>
                      <a:pt x="80" y="11"/>
                      <a:pt x="78" y="12"/>
                      <a:pt x="74" y="14"/>
                    </a:cubicBezTo>
                    <a:cubicBezTo>
                      <a:pt x="71" y="15"/>
                      <a:pt x="69" y="17"/>
                      <a:pt x="66" y="19"/>
                    </a:cubicBezTo>
                    <a:cubicBezTo>
                      <a:pt x="63" y="21"/>
                      <a:pt x="60" y="23"/>
                      <a:pt x="58" y="2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3" y="30"/>
                      <a:pt x="52" y="31"/>
                      <a:pt x="51" y="33"/>
                    </a:cubicBezTo>
                    <a:cubicBezTo>
                      <a:pt x="50" y="34"/>
                      <a:pt x="49" y="35"/>
                      <a:pt x="48" y="36"/>
                    </a:cubicBezTo>
                    <a:cubicBezTo>
                      <a:pt x="47" y="38"/>
                      <a:pt x="47" y="39"/>
                      <a:pt x="46" y="40"/>
                    </a:cubicBezTo>
                    <a:cubicBezTo>
                      <a:pt x="44" y="43"/>
                      <a:pt x="43" y="45"/>
                      <a:pt x="42" y="48"/>
                    </a:cubicBezTo>
                    <a:cubicBezTo>
                      <a:pt x="41" y="50"/>
                      <a:pt x="40" y="53"/>
                      <a:pt x="40" y="55"/>
                    </a:cubicBezTo>
                    <a:cubicBezTo>
                      <a:pt x="39" y="57"/>
                      <a:pt x="39" y="59"/>
                      <a:pt x="39" y="61"/>
                    </a:cubicBezTo>
                    <a:cubicBezTo>
                      <a:pt x="38" y="63"/>
                      <a:pt x="38" y="64"/>
                      <a:pt x="38" y="65"/>
                    </a:cubicBezTo>
                    <a:cubicBezTo>
                      <a:pt x="38" y="66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7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58"/>
              <p:cNvSpPr>
                <a:spLocks/>
              </p:cNvSpPr>
              <p:nvPr/>
            </p:nvSpPr>
            <p:spPr bwMode="auto">
              <a:xfrm>
                <a:off x="5946" y="3468"/>
                <a:ext cx="197" cy="127"/>
              </a:xfrm>
              <a:custGeom>
                <a:avLst/>
                <a:gdLst>
                  <a:gd name="T0" fmla="*/ 72 w 111"/>
                  <a:gd name="T1" fmla="*/ 68 h 68"/>
                  <a:gd name="T2" fmla="*/ 72 w 111"/>
                  <a:gd name="T3" fmla="*/ 68 h 68"/>
                  <a:gd name="T4" fmla="*/ 72 w 111"/>
                  <a:gd name="T5" fmla="*/ 67 h 68"/>
                  <a:gd name="T6" fmla="*/ 72 w 111"/>
                  <a:gd name="T7" fmla="*/ 67 h 68"/>
                  <a:gd name="T8" fmla="*/ 72 w 111"/>
                  <a:gd name="T9" fmla="*/ 65 h 68"/>
                  <a:gd name="T10" fmla="*/ 72 w 111"/>
                  <a:gd name="T11" fmla="*/ 61 h 68"/>
                  <a:gd name="T12" fmla="*/ 70 w 111"/>
                  <a:gd name="T13" fmla="*/ 55 h 68"/>
                  <a:gd name="T14" fmla="*/ 68 w 111"/>
                  <a:gd name="T15" fmla="*/ 48 h 68"/>
                  <a:gd name="T16" fmla="*/ 64 w 111"/>
                  <a:gd name="T17" fmla="*/ 40 h 68"/>
                  <a:gd name="T18" fmla="*/ 62 w 111"/>
                  <a:gd name="T19" fmla="*/ 36 h 68"/>
                  <a:gd name="T20" fmla="*/ 59 w 111"/>
                  <a:gd name="T21" fmla="*/ 33 h 68"/>
                  <a:gd name="T22" fmla="*/ 56 w 111"/>
                  <a:gd name="T23" fmla="*/ 29 h 68"/>
                  <a:gd name="T24" fmla="*/ 53 w 111"/>
                  <a:gd name="T25" fmla="*/ 25 h 68"/>
                  <a:gd name="T26" fmla="*/ 45 w 111"/>
                  <a:gd name="T27" fmla="*/ 19 h 68"/>
                  <a:gd name="T28" fmla="*/ 36 w 111"/>
                  <a:gd name="T29" fmla="*/ 14 h 68"/>
                  <a:gd name="T30" fmla="*/ 27 w 111"/>
                  <a:gd name="T31" fmla="*/ 10 h 68"/>
                  <a:gd name="T32" fmla="*/ 19 w 111"/>
                  <a:gd name="T33" fmla="*/ 7 h 68"/>
                  <a:gd name="T34" fmla="*/ 15 w 111"/>
                  <a:gd name="T35" fmla="*/ 5 h 68"/>
                  <a:gd name="T36" fmla="*/ 11 w 111"/>
                  <a:gd name="T37" fmla="*/ 5 h 68"/>
                  <a:gd name="T38" fmla="*/ 5 w 111"/>
                  <a:gd name="T39" fmla="*/ 3 h 68"/>
                  <a:gd name="T40" fmla="*/ 0 w 111"/>
                  <a:gd name="T41" fmla="*/ 2 h 68"/>
                  <a:gd name="T42" fmla="*/ 5 w 111"/>
                  <a:gd name="T43" fmla="*/ 2 h 68"/>
                  <a:gd name="T44" fmla="*/ 12 w 111"/>
                  <a:gd name="T45" fmla="*/ 1 h 68"/>
                  <a:gd name="T46" fmla="*/ 15 w 111"/>
                  <a:gd name="T47" fmla="*/ 1 h 68"/>
                  <a:gd name="T48" fmla="*/ 19 w 111"/>
                  <a:gd name="T49" fmla="*/ 1 h 68"/>
                  <a:gd name="T50" fmla="*/ 29 w 111"/>
                  <a:gd name="T51" fmla="*/ 1 h 68"/>
                  <a:gd name="T52" fmla="*/ 40 w 111"/>
                  <a:gd name="T53" fmla="*/ 2 h 68"/>
                  <a:gd name="T54" fmla="*/ 51 w 111"/>
                  <a:gd name="T55" fmla="*/ 4 h 68"/>
                  <a:gd name="T56" fmla="*/ 63 w 111"/>
                  <a:gd name="T57" fmla="*/ 8 h 68"/>
                  <a:gd name="T58" fmla="*/ 69 w 111"/>
                  <a:gd name="T59" fmla="*/ 11 h 68"/>
                  <a:gd name="T60" fmla="*/ 75 w 111"/>
                  <a:gd name="T61" fmla="*/ 15 h 68"/>
                  <a:gd name="T62" fmla="*/ 80 w 111"/>
                  <a:gd name="T63" fmla="*/ 18 h 68"/>
                  <a:gd name="T64" fmla="*/ 85 w 111"/>
                  <a:gd name="T65" fmla="*/ 22 h 68"/>
                  <a:gd name="T66" fmla="*/ 94 w 111"/>
                  <a:gd name="T67" fmla="*/ 31 h 68"/>
                  <a:gd name="T68" fmla="*/ 100 w 111"/>
                  <a:gd name="T69" fmla="*/ 40 h 68"/>
                  <a:gd name="T70" fmla="*/ 105 w 111"/>
                  <a:gd name="T71" fmla="*/ 48 h 68"/>
                  <a:gd name="T72" fmla="*/ 109 w 111"/>
                  <a:gd name="T73" fmla="*/ 55 h 68"/>
                  <a:gd name="T74" fmla="*/ 110 w 111"/>
                  <a:gd name="T75" fmla="*/ 57 h 68"/>
                  <a:gd name="T76" fmla="*/ 111 w 111"/>
                  <a:gd name="T77" fmla="*/ 60 h 68"/>
                  <a:gd name="T78" fmla="*/ 111 w 111"/>
                  <a:gd name="T79" fmla="*/ 61 h 68"/>
                  <a:gd name="T80" fmla="*/ 111 w 111"/>
                  <a:gd name="T81" fmla="*/ 62 h 68"/>
                  <a:gd name="T82" fmla="*/ 72 w 111"/>
                  <a:gd name="T8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1" h="68">
                    <a:moveTo>
                      <a:pt x="72" y="68"/>
                    </a:move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5"/>
                    </a:cubicBezTo>
                    <a:cubicBezTo>
                      <a:pt x="72" y="64"/>
                      <a:pt x="72" y="63"/>
                      <a:pt x="72" y="61"/>
                    </a:cubicBezTo>
                    <a:cubicBezTo>
                      <a:pt x="71" y="59"/>
                      <a:pt x="71" y="57"/>
                      <a:pt x="70" y="55"/>
                    </a:cubicBezTo>
                    <a:cubicBezTo>
                      <a:pt x="70" y="53"/>
                      <a:pt x="69" y="50"/>
                      <a:pt x="68" y="48"/>
                    </a:cubicBezTo>
                    <a:cubicBezTo>
                      <a:pt x="67" y="45"/>
                      <a:pt x="66" y="43"/>
                      <a:pt x="64" y="40"/>
                    </a:cubicBezTo>
                    <a:cubicBezTo>
                      <a:pt x="64" y="39"/>
                      <a:pt x="63" y="38"/>
                      <a:pt x="62" y="36"/>
                    </a:cubicBezTo>
                    <a:cubicBezTo>
                      <a:pt x="61" y="35"/>
                      <a:pt x="60" y="34"/>
                      <a:pt x="59" y="33"/>
                    </a:cubicBezTo>
                    <a:cubicBezTo>
                      <a:pt x="58" y="31"/>
                      <a:pt x="57" y="30"/>
                      <a:pt x="56" y="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0" y="23"/>
                      <a:pt x="47" y="21"/>
                      <a:pt x="45" y="19"/>
                    </a:cubicBezTo>
                    <a:cubicBezTo>
                      <a:pt x="42" y="17"/>
                      <a:pt x="39" y="15"/>
                      <a:pt x="36" y="14"/>
                    </a:cubicBezTo>
                    <a:cubicBezTo>
                      <a:pt x="33" y="12"/>
                      <a:pt x="30" y="11"/>
                      <a:pt x="27" y="10"/>
                    </a:cubicBezTo>
                    <a:cubicBezTo>
                      <a:pt x="24" y="9"/>
                      <a:pt x="21" y="8"/>
                      <a:pt x="19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9" y="4"/>
                      <a:pt x="7" y="4"/>
                      <a:pt x="5" y="3"/>
                    </a:cubicBezTo>
                    <a:cubicBezTo>
                      <a:pt x="2" y="3"/>
                      <a:pt x="0" y="2"/>
                      <a:pt x="0" y="2"/>
                    </a:cubicBezTo>
                    <a:cubicBezTo>
                      <a:pt x="0" y="2"/>
                      <a:pt x="2" y="2"/>
                      <a:pt x="5" y="2"/>
                    </a:cubicBezTo>
                    <a:cubicBezTo>
                      <a:pt x="7" y="2"/>
                      <a:pt x="9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7" y="1"/>
                      <a:pt x="18" y="1"/>
                      <a:pt x="19" y="1"/>
                    </a:cubicBezTo>
                    <a:cubicBezTo>
                      <a:pt x="22" y="1"/>
                      <a:pt x="26" y="0"/>
                      <a:pt x="29" y="1"/>
                    </a:cubicBezTo>
                    <a:cubicBezTo>
                      <a:pt x="32" y="1"/>
                      <a:pt x="36" y="1"/>
                      <a:pt x="40" y="2"/>
                    </a:cubicBezTo>
                    <a:cubicBezTo>
                      <a:pt x="44" y="2"/>
                      <a:pt x="47" y="3"/>
                      <a:pt x="51" y="4"/>
                    </a:cubicBezTo>
                    <a:cubicBezTo>
                      <a:pt x="55" y="5"/>
                      <a:pt x="59" y="7"/>
                      <a:pt x="63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2"/>
                      <a:pt x="73" y="13"/>
                      <a:pt x="75" y="15"/>
                    </a:cubicBezTo>
                    <a:cubicBezTo>
                      <a:pt x="76" y="16"/>
                      <a:pt x="78" y="17"/>
                      <a:pt x="80" y="18"/>
                    </a:cubicBezTo>
                    <a:cubicBezTo>
                      <a:pt x="82" y="20"/>
                      <a:pt x="83" y="21"/>
                      <a:pt x="85" y="22"/>
                    </a:cubicBezTo>
                    <a:cubicBezTo>
                      <a:pt x="88" y="25"/>
                      <a:pt x="91" y="28"/>
                      <a:pt x="94" y="31"/>
                    </a:cubicBezTo>
                    <a:cubicBezTo>
                      <a:pt x="96" y="34"/>
                      <a:pt x="99" y="37"/>
                      <a:pt x="100" y="40"/>
                    </a:cubicBezTo>
                    <a:cubicBezTo>
                      <a:pt x="102" y="43"/>
                      <a:pt x="104" y="45"/>
                      <a:pt x="105" y="48"/>
                    </a:cubicBezTo>
                    <a:cubicBezTo>
                      <a:pt x="107" y="50"/>
                      <a:pt x="108" y="53"/>
                      <a:pt x="109" y="55"/>
                    </a:cubicBezTo>
                    <a:cubicBezTo>
                      <a:pt x="109" y="56"/>
                      <a:pt x="110" y="57"/>
                      <a:pt x="110" y="57"/>
                    </a:cubicBezTo>
                    <a:cubicBezTo>
                      <a:pt x="110" y="58"/>
                      <a:pt x="111" y="59"/>
                      <a:pt x="111" y="60"/>
                    </a:cubicBezTo>
                    <a:cubicBezTo>
                      <a:pt x="111" y="60"/>
                      <a:pt x="111" y="61"/>
                      <a:pt x="111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72" y="68"/>
                      <a:pt x="72" y="68"/>
                      <a:pt x="72" y="68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59"/>
              <p:cNvSpPr>
                <a:spLocks/>
              </p:cNvSpPr>
              <p:nvPr/>
            </p:nvSpPr>
            <p:spPr bwMode="auto">
              <a:xfrm>
                <a:off x="6078" y="3349"/>
                <a:ext cx="69" cy="212"/>
              </a:xfrm>
              <a:custGeom>
                <a:avLst/>
                <a:gdLst>
                  <a:gd name="T0" fmla="*/ 0 w 39"/>
                  <a:gd name="T1" fmla="*/ 113 h 113"/>
                  <a:gd name="T2" fmla="*/ 0 w 39"/>
                  <a:gd name="T3" fmla="*/ 111 h 113"/>
                  <a:gd name="T4" fmla="*/ 0 w 39"/>
                  <a:gd name="T5" fmla="*/ 107 h 113"/>
                  <a:gd name="T6" fmla="*/ 1 w 39"/>
                  <a:gd name="T7" fmla="*/ 93 h 113"/>
                  <a:gd name="T8" fmla="*/ 8 w 39"/>
                  <a:gd name="T9" fmla="*/ 52 h 113"/>
                  <a:gd name="T10" fmla="*/ 15 w 39"/>
                  <a:gd name="T11" fmla="*/ 31 h 113"/>
                  <a:gd name="T12" fmla="*/ 23 w 39"/>
                  <a:gd name="T13" fmla="*/ 14 h 113"/>
                  <a:gd name="T14" fmla="*/ 28 w 39"/>
                  <a:gd name="T15" fmla="*/ 7 h 113"/>
                  <a:gd name="T16" fmla="*/ 32 w 39"/>
                  <a:gd name="T17" fmla="*/ 3 h 113"/>
                  <a:gd name="T18" fmla="*/ 35 w 39"/>
                  <a:gd name="T19" fmla="*/ 1 h 113"/>
                  <a:gd name="T20" fmla="*/ 36 w 39"/>
                  <a:gd name="T21" fmla="*/ 0 h 113"/>
                  <a:gd name="T22" fmla="*/ 35 w 39"/>
                  <a:gd name="T23" fmla="*/ 1 h 113"/>
                  <a:gd name="T24" fmla="*/ 33 w 39"/>
                  <a:gd name="T25" fmla="*/ 4 h 113"/>
                  <a:gd name="T26" fmla="*/ 31 w 39"/>
                  <a:gd name="T27" fmla="*/ 9 h 113"/>
                  <a:gd name="T28" fmla="*/ 29 w 39"/>
                  <a:gd name="T29" fmla="*/ 16 h 113"/>
                  <a:gd name="T30" fmla="*/ 27 w 39"/>
                  <a:gd name="T31" fmla="*/ 34 h 113"/>
                  <a:gd name="T32" fmla="*/ 28 w 39"/>
                  <a:gd name="T33" fmla="*/ 54 h 113"/>
                  <a:gd name="T34" fmla="*/ 35 w 39"/>
                  <a:gd name="T35" fmla="*/ 92 h 113"/>
                  <a:gd name="T36" fmla="*/ 38 w 39"/>
                  <a:gd name="T37" fmla="*/ 104 h 113"/>
                  <a:gd name="T38" fmla="*/ 39 w 39"/>
                  <a:gd name="T39" fmla="*/ 107 h 113"/>
                  <a:gd name="T40" fmla="*/ 39 w 39"/>
                  <a:gd name="T41" fmla="*/ 108 h 113"/>
                  <a:gd name="T42" fmla="*/ 0 w 39"/>
                  <a:gd name="T4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113">
                    <a:moveTo>
                      <a:pt x="0" y="113"/>
                    </a:moveTo>
                    <a:cubicBezTo>
                      <a:pt x="0" y="113"/>
                      <a:pt x="0" y="112"/>
                      <a:pt x="0" y="111"/>
                    </a:cubicBezTo>
                    <a:cubicBezTo>
                      <a:pt x="0" y="110"/>
                      <a:pt x="0" y="109"/>
                      <a:pt x="0" y="107"/>
                    </a:cubicBezTo>
                    <a:cubicBezTo>
                      <a:pt x="0" y="104"/>
                      <a:pt x="1" y="99"/>
                      <a:pt x="1" y="93"/>
                    </a:cubicBezTo>
                    <a:cubicBezTo>
                      <a:pt x="3" y="82"/>
                      <a:pt x="5" y="67"/>
                      <a:pt x="8" y="52"/>
                    </a:cubicBezTo>
                    <a:cubicBezTo>
                      <a:pt x="10" y="45"/>
                      <a:pt x="12" y="38"/>
                      <a:pt x="15" y="31"/>
                    </a:cubicBezTo>
                    <a:cubicBezTo>
                      <a:pt x="17" y="25"/>
                      <a:pt x="20" y="19"/>
                      <a:pt x="23" y="14"/>
                    </a:cubicBezTo>
                    <a:cubicBezTo>
                      <a:pt x="25" y="11"/>
                      <a:pt x="26" y="9"/>
                      <a:pt x="28" y="7"/>
                    </a:cubicBezTo>
                    <a:cubicBezTo>
                      <a:pt x="29" y="6"/>
                      <a:pt x="31" y="4"/>
                      <a:pt x="32" y="3"/>
                    </a:cubicBezTo>
                    <a:cubicBezTo>
                      <a:pt x="33" y="2"/>
                      <a:pt x="34" y="1"/>
                      <a:pt x="35" y="1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2"/>
                      <a:pt x="34" y="3"/>
                      <a:pt x="33" y="4"/>
                    </a:cubicBezTo>
                    <a:cubicBezTo>
                      <a:pt x="32" y="5"/>
                      <a:pt x="32" y="7"/>
                      <a:pt x="31" y="9"/>
                    </a:cubicBezTo>
                    <a:cubicBezTo>
                      <a:pt x="30" y="11"/>
                      <a:pt x="30" y="13"/>
                      <a:pt x="29" y="16"/>
                    </a:cubicBezTo>
                    <a:cubicBezTo>
                      <a:pt x="28" y="21"/>
                      <a:pt x="27" y="27"/>
                      <a:pt x="27" y="34"/>
                    </a:cubicBezTo>
                    <a:cubicBezTo>
                      <a:pt x="27" y="40"/>
                      <a:pt x="28" y="47"/>
                      <a:pt x="28" y="54"/>
                    </a:cubicBezTo>
                    <a:cubicBezTo>
                      <a:pt x="30" y="68"/>
                      <a:pt x="33" y="81"/>
                      <a:pt x="35" y="92"/>
                    </a:cubicBezTo>
                    <a:cubicBezTo>
                      <a:pt x="36" y="97"/>
                      <a:pt x="37" y="101"/>
                      <a:pt x="38" y="104"/>
                    </a:cubicBezTo>
                    <a:cubicBezTo>
                      <a:pt x="38" y="105"/>
                      <a:pt x="39" y="106"/>
                      <a:pt x="39" y="107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0" y="113"/>
                      <a:pt x="0" y="113"/>
                      <a:pt x="0" y="113"/>
                    </a:cubicBezTo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60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61"/>
              <p:cNvSpPr>
                <a:spLocks/>
              </p:cNvSpPr>
              <p:nvPr/>
            </p:nvSpPr>
            <p:spPr bwMode="auto">
              <a:xfrm>
                <a:off x="5058" y="2833"/>
                <a:ext cx="442" cy="646"/>
              </a:xfrm>
              <a:custGeom>
                <a:avLst/>
                <a:gdLst>
                  <a:gd name="T0" fmla="*/ 220 w 442"/>
                  <a:gd name="T1" fmla="*/ 0 h 646"/>
                  <a:gd name="T2" fmla="*/ 0 w 442"/>
                  <a:gd name="T3" fmla="*/ 646 h 646"/>
                  <a:gd name="T4" fmla="*/ 216 w 442"/>
                  <a:gd name="T5" fmla="*/ 646 h 646"/>
                  <a:gd name="T6" fmla="*/ 225 w 442"/>
                  <a:gd name="T7" fmla="*/ 646 h 646"/>
                  <a:gd name="T8" fmla="*/ 442 w 442"/>
                  <a:gd name="T9" fmla="*/ 646 h 646"/>
                  <a:gd name="T10" fmla="*/ 220 w 442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646">
                    <a:moveTo>
                      <a:pt x="220" y="0"/>
                    </a:moveTo>
                    <a:lnTo>
                      <a:pt x="0" y="646"/>
                    </a:lnTo>
                    <a:lnTo>
                      <a:pt x="216" y="646"/>
                    </a:lnTo>
                    <a:lnTo>
                      <a:pt x="225" y="646"/>
                    </a:lnTo>
                    <a:lnTo>
                      <a:pt x="442" y="646"/>
                    </a:lnTo>
                    <a:lnTo>
                      <a:pt x="2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62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63"/>
              <p:cNvSpPr>
                <a:spLocks/>
              </p:cNvSpPr>
              <p:nvPr/>
            </p:nvSpPr>
            <p:spPr bwMode="auto">
              <a:xfrm>
                <a:off x="5165" y="3145"/>
                <a:ext cx="228" cy="454"/>
              </a:xfrm>
              <a:custGeom>
                <a:avLst/>
                <a:gdLst>
                  <a:gd name="T0" fmla="*/ 228 w 228"/>
                  <a:gd name="T1" fmla="*/ 176 h 454"/>
                  <a:gd name="T2" fmla="*/ 129 w 228"/>
                  <a:gd name="T3" fmla="*/ 206 h 454"/>
                  <a:gd name="T4" fmla="*/ 109 w 228"/>
                  <a:gd name="T5" fmla="*/ 0 h 454"/>
                  <a:gd name="T6" fmla="*/ 90 w 228"/>
                  <a:gd name="T7" fmla="*/ 270 h 454"/>
                  <a:gd name="T8" fmla="*/ 0 w 228"/>
                  <a:gd name="T9" fmla="*/ 246 h 454"/>
                  <a:gd name="T10" fmla="*/ 83 w 228"/>
                  <a:gd name="T11" fmla="*/ 315 h 454"/>
                  <a:gd name="T12" fmla="*/ 74 w 228"/>
                  <a:gd name="T13" fmla="*/ 454 h 454"/>
                  <a:gd name="T14" fmla="*/ 145 w 228"/>
                  <a:gd name="T15" fmla="*/ 454 h 454"/>
                  <a:gd name="T16" fmla="*/ 132 w 228"/>
                  <a:gd name="T17" fmla="*/ 251 h 454"/>
                  <a:gd name="T18" fmla="*/ 228 w 228"/>
                  <a:gd name="T19" fmla="*/ 17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454">
                    <a:moveTo>
                      <a:pt x="228" y="176"/>
                    </a:moveTo>
                    <a:lnTo>
                      <a:pt x="129" y="206"/>
                    </a:lnTo>
                    <a:lnTo>
                      <a:pt x="109" y="0"/>
                    </a:lnTo>
                    <a:lnTo>
                      <a:pt x="90" y="270"/>
                    </a:lnTo>
                    <a:lnTo>
                      <a:pt x="0" y="246"/>
                    </a:lnTo>
                    <a:lnTo>
                      <a:pt x="83" y="315"/>
                    </a:lnTo>
                    <a:lnTo>
                      <a:pt x="74" y="454"/>
                    </a:lnTo>
                    <a:lnTo>
                      <a:pt x="145" y="454"/>
                    </a:lnTo>
                    <a:lnTo>
                      <a:pt x="132" y="251"/>
                    </a:lnTo>
                    <a:lnTo>
                      <a:pt x="228" y="1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64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close/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65"/>
              <p:cNvSpPr>
                <a:spLocks noEditPoints="1"/>
              </p:cNvSpPr>
              <p:nvPr/>
            </p:nvSpPr>
            <p:spPr bwMode="auto">
              <a:xfrm>
                <a:off x="5303" y="3479"/>
                <a:ext cx="197" cy="5"/>
              </a:xfrm>
              <a:custGeom>
                <a:avLst/>
                <a:gdLst>
                  <a:gd name="T0" fmla="*/ 57 w 197"/>
                  <a:gd name="T1" fmla="*/ 0 h 5"/>
                  <a:gd name="T2" fmla="*/ 0 w 197"/>
                  <a:gd name="T3" fmla="*/ 0 h 5"/>
                  <a:gd name="T4" fmla="*/ 0 w 197"/>
                  <a:gd name="T5" fmla="*/ 5 h 5"/>
                  <a:gd name="T6" fmla="*/ 57 w 197"/>
                  <a:gd name="T7" fmla="*/ 5 h 5"/>
                  <a:gd name="T8" fmla="*/ 57 w 197"/>
                  <a:gd name="T9" fmla="*/ 0 h 5"/>
                  <a:gd name="T10" fmla="*/ 195 w 197"/>
                  <a:gd name="T11" fmla="*/ 0 h 5"/>
                  <a:gd name="T12" fmla="*/ 135 w 197"/>
                  <a:gd name="T13" fmla="*/ 0 h 5"/>
                  <a:gd name="T14" fmla="*/ 135 w 197"/>
                  <a:gd name="T15" fmla="*/ 5 h 5"/>
                  <a:gd name="T16" fmla="*/ 197 w 197"/>
                  <a:gd name="T17" fmla="*/ 5 h 5"/>
                  <a:gd name="T18" fmla="*/ 195 w 19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7" h="5">
                    <a:moveTo>
                      <a:pt x="57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7" y="5"/>
                    </a:lnTo>
                    <a:lnTo>
                      <a:pt x="57" y="0"/>
                    </a:lnTo>
                    <a:moveTo>
                      <a:pt x="195" y="0"/>
                    </a:moveTo>
                    <a:lnTo>
                      <a:pt x="135" y="0"/>
                    </a:lnTo>
                    <a:lnTo>
                      <a:pt x="135" y="5"/>
                    </a:lnTo>
                    <a:lnTo>
                      <a:pt x="197" y="5"/>
                    </a:lnTo>
                    <a:lnTo>
                      <a:pt x="19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Rectangle 66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Rectangle 67"/>
              <p:cNvSpPr>
                <a:spLocks noChangeArrowheads="1"/>
              </p:cNvSpPr>
              <p:nvPr/>
            </p:nvSpPr>
            <p:spPr bwMode="auto">
              <a:xfrm>
                <a:off x="5360" y="3479"/>
                <a:ext cx="78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Rectangle 68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Rectangle 69"/>
              <p:cNvSpPr>
                <a:spLocks noChangeArrowheads="1"/>
              </p:cNvSpPr>
              <p:nvPr/>
            </p:nvSpPr>
            <p:spPr bwMode="auto">
              <a:xfrm>
                <a:off x="5273" y="3599"/>
                <a:ext cx="37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70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71"/>
              <p:cNvSpPr>
                <a:spLocks/>
              </p:cNvSpPr>
              <p:nvPr/>
            </p:nvSpPr>
            <p:spPr bwMode="auto">
              <a:xfrm>
                <a:off x="5273" y="2839"/>
                <a:ext cx="225" cy="640"/>
              </a:xfrm>
              <a:custGeom>
                <a:avLst/>
                <a:gdLst>
                  <a:gd name="T0" fmla="*/ 5 w 225"/>
                  <a:gd name="T1" fmla="*/ 0 h 640"/>
                  <a:gd name="T2" fmla="*/ 0 w 225"/>
                  <a:gd name="T3" fmla="*/ 15 h 640"/>
                  <a:gd name="T4" fmla="*/ 0 w 225"/>
                  <a:gd name="T5" fmla="*/ 338 h 640"/>
                  <a:gd name="T6" fmla="*/ 1 w 225"/>
                  <a:gd name="T7" fmla="*/ 306 h 640"/>
                  <a:gd name="T8" fmla="*/ 21 w 225"/>
                  <a:gd name="T9" fmla="*/ 512 h 640"/>
                  <a:gd name="T10" fmla="*/ 120 w 225"/>
                  <a:gd name="T11" fmla="*/ 482 h 640"/>
                  <a:gd name="T12" fmla="*/ 24 w 225"/>
                  <a:gd name="T13" fmla="*/ 557 h 640"/>
                  <a:gd name="T14" fmla="*/ 30 w 225"/>
                  <a:gd name="T15" fmla="*/ 640 h 640"/>
                  <a:gd name="T16" fmla="*/ 87 w 225"/>
                  <a:gd name="T17" fmla="*/ 640 h 640"/>
                  <a:gd name="T18" fmla="*/ 165 w 225"/>
                  <a:gd name="T19" fmla="*/ 640 h 640"/>
                  <a:gd name="T20" fmla="*/ 225 w 225"/>
                  <a:gd name="T21" fmla="*/ 640 h 640"/>
                  <a:gd name="T22" fmla="*/ 204 w 225"/>
                  <a:gd name="T23" fmla="*/ 580 h 640"/>
                  <a:gd name="T24" fmla="*/ 90 w 225"/>
                  <a:gd name="T25" fmla="*/ 580 h 640"/>
                  <a:gd name="T26" fmla="*/ 157 w 225"/>
                  <a:gd name="T27" fmla="*/ 445 h 640"/>
                  <a:gd name="T28" fmla="*/ 5 w 225"/>
                  <a:gd name="T2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640">
                    <a:moveTo>
                      <a:pt x="5" y="0"/>
                    </a:moveTo>
                    <a:lnTo>
                      <a:pt x="0" y="15"/>
                    </a:lnTo>
                    <a:lnTo>
                      <a:pt x="0" y="338"/>
                    </a:lnTo>
                    <a:lnTo>
                      <a:pt x="1" y="306"/>
                    </a:lnTo>
                    <a:lnTo>
                      <a:pt x="21" y="512"/>
                    </a:lnTo>
                    <a:lnTo>
                      <a:pt x="120" y="482"/>
                    </a:lnTo>
                    <a:lnTo>
                      <a:pt x="24" y="557"/>
                    </a:lnTo>
                    <a:lnTo>
                      <a:pt x="30" y="640"/>
                    </a:lnTo>
                    <a:lnTo>
                      <a:pt x="87" y="640"/>
                    </a:lnTo>
                    <a:lnTo>
                      <a:pt x="165" y="640"/>
                    </a:lnTo>
                    <a:lnTo>
                      <a:pt x="225" y="640"/>
                    </a:lnTo>
                    <a:lnTo>
                      <a:pt x="204" y="580"/>
                    </a:lnTo>
                    <a:lnTo>
                      <a:pt x="90" y="580"/>
                    </a:lnTo>
                    <a:lnTo>
                      <a:pt x="157" y="445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72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73"/>
              <p:cNvSpPr>
                <a:spLocks/>
              </p:cNvSpPr>
              <p:nvPr/>
            </p:nvSpPr>
            <p:spPr bwMode="auto">
              <a:xfrm>
                <a:off x="5273" y="3145"/>
                <a:ext cx="120" cy="454"/>
              </a:xfrm>
              <a:custGeom>
                <a:avLst/>
                <a:gdLst>
                  <a:gd name="T0" fmla="*/ 1 w 120"/>
                  <a:gd name="T1" fmla="*/ 0 h 454"/>
                  <a:gd name="T2" fmla="*/ 0 w 120"/>
                  <a:gd name="T3" fmla="*/ 32 h 454"/>
                  <a:gd name="T4" fmla="*/ 0 w 120"/>
                  <a:gd name="T5" fmla="*/ 454 h 454"/>
                  <a:gd name="T6" fmla="*/ 37 w 120"/>
                  <a:gd name="T7" fmla="*/ 454 h 454"/>
                  <a:gd name="T8" fmla="*/ 30 w 120"/>
                  <a:gd name="T9" fmla="*/ 339 h 454"/>
                  <a:gd name="T10" fmla="*/ 30 w 120"/>
                  <a:gd name="T11" fmla="*/ 339 h 454"/>
                  <a:gd name="T12" fmla="*/ 30 w 120"/>
                  <a:gd name="T13" fmla="*/ 334 h 454"/>
                  <a:gd name="T14" fmla="*/ 24 w 120"/>
                  <a:gd name="T15" fmla="*/ 251 h 454"/>
                  <a:gd name="T16" fmla="*/ 120 w 120"/>
                  <a:gd name="T17" fmla="*/ 176 h 454"/>
                  <a:gd name="T18" fmla="*/ 21 w 120"/>
                  <a:gd name="T19" fmla="*/ 206 h 454"/>
                  <a:gd name="T20" fmla="*/ 1 w 120"/>
                  <a:gd name="T21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454">
                    <a:moveTo>
                      <a:pt x="1" y="0"/>
                    </a:moveTo>
                    <a:lnTo>
                      <a:pt x="0" y="32"/>
                    </a:lnTo>
                    <a:lnTo>
                      <a:pt x="0" y="454"/>
                    </a:lnTo>
                    <a:lnTo>
                      <a:pt x="37" y="454"/>
                    </a:lnTo>
                    <a:lnTo>
                      <a:pt x="30" y="339"/>
                    </a:lnTo>
                    <a:lnTo>
                      <a:pt x="30" y="339"/>
                    </a:lnTo>
                    <a:lnTo>
                      <a:pt x="30" y="334"/>
                    </a:lnTo>
                    <a:lnTo>
                      <a:pt x="24" y="251"/>
                    </a:lnTo>
                    <a:lnTo>
                      <a:pt x="120" y="176"/>
                    </a:lnTo>
                    <a:lnTo>
                      <a:pt x="21" y="206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74"/>
              <p:cNvSpPr>
                <a:spLocks/>
              </p:cNvSpPr>
              <p:nvPr/>
            </p:nvSpPr>
            <p:spPr bwMode="auto">
              <a:xfrm>
                <a:off x="2621" y="3349"/>
                <a:ext cx="519" cy="209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2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70 h 111"/>
                  <a:gd name="T12" fmla="*/ 239 w 293"/>
                  <a:gd name="T13" fmla="*/ 63 h 111"/>
                  <a:gd name="T14" fmla="*/ 232 w 293"/>
                  <a:gd name="T15" fmla="*/ 64 h 111"/>
                  <a:gd name="T16" fmla="*/ 232 w 293"/>
                  <a:gd name="T17" fmla="*/ 60 h 111"/>
                  <a:gd name="T18" fmla="*/ 182 w 293"/>
                  <a:gd name="T19" fmla="*/ 10 h 111"/>
                  <a:gd name="T20" fmla="*/ 155 w 293"/>
                  <a:gd name="T21" fmla="*/ 19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8 h 111"/>
                  <a:gd name="T28" fmla="*/ 42 w 293"/>
                  <a:gd name="T29" fmla="*/ 63 h 111"/>
                  <a:gd name="T30" fmla="*/ 43 w 293"/>
                  <a:gd name="T31" fmla="*/ 72 h 111"/>
                  <a:gd name="T32" fmla="*/ 42 w 293"/>
                  <a:gd name="T33" fmla="*/ 72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2"/>
                    </a:cubicBezTo>
                    <a:cubicBezTo>
                      <a:pt x="289" y="98"/>
                      <a:pt x="287" y="94"/>
                      <a:pt x="286" y="89"/>
                    </a:cubicBezTo>
                    <a:cubicBezTo>
                      <a:pt x="281" y="81"/>
                      <a:pt x="275" y="75"/>
                      <a:pt x="267" y="70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58" y="65"/>
                      <a:pt x="249" y="63"/>
                      <a:pt x="239" y="63"/>
                    </a:cubicBezTo>
                    <a:cubicBezTo>
                      <a:pt x="237" y="63"/>
                      <a:pt x="234" y="63"/>
                      <a:pt x="232" y="64"/>
                    </a:cubicBezTo>
                    <a:cubicBezTo>
                      <a:pt x="232" y="62"/>
                      <a:pt x="232" y="61"/>
                      <a:pt x="232" y="60"/>
                    </a:cubicBezTo>
                    <a:cubicBezTo>
                      <a:pt x="232" y="33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9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9"/>
                      <a:pt x="81" y="28"/>
                      <a:pt x="76" y="28"/>
                    </a:cubicBezTo>
                    <a:cubicBezTo>
                      <a:pt x="57" y="28"/>
                      <a:pt x="42" y="44"/>
                      <a:pt x="42" y="63"/>
                    </a:cubicBezTo>
                    <a:cubicBezTo>
                      <a:pt x="42" y="66"/>
                      <a:pt x="42" y="69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20" y="72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75"/>
              <p:cNvSpPr>
                <a:spLocks/>
              </p:cNvSpPr>
              <p:nvPr/>
            </p:nvSpPr>
            <p:spPr bwMode="auto">
              <a:xfrm>
                <a:off x="2894" y="3368"/>
                <a:ext cx="138" cy="94"/>
              </a:xfrm>
              <a:custGeom>
                <a:avLst/>
                <a:gdLst>
                  <a:gd name="T0" fmla="*/ 28 w 78"/>
                  <a:gd name="T1" fmla="*/ 0 h 50"/>
                  <a:gd name="T2" fmla="*/ 1 w 78"/>
                  <a:gd name="T3" fmla="*/ 9 h 50"/>
                  <a:gd name="T4" fmla="*/ 0 w 78"/>
                  <a:gd name="T5" fmla="*/ 8 h 50"/>
                  <a:gd name="T6" fmla="*/ 1 w 78"/>
                  <a:gd name="T7" fmla="*/ 9 h 50"/>
                  <a:gd name="T8" fmla="*/ 28 w 78"/>
                  <a:gd name="T9" fmla="*/ 0 h 50"/>
                  <a:gd name="T10" fmla="*/ 78 w 78"/>
                  <a:gd name="T11" fmla="*/ 50 h 50"/>
                  <a:gd name="T12" fmla="*/ 78 w 78"/>
                  <a:gd name="T13" fmla="*/ 50 h 50"/>
                  <a:gd name="T14" fmla="*/ 28 w 78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0">
                    <a:moveTo>
                      <a:pt x="28" y="0"/>
                    </a:moveTo>
                    <a:cubicBezTo>
                      <a:pt x="18" y="0"/>
                      <a:pt x="9" y="3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8"/>
                      <a:pt x="0" y="9"/>
                      <a:pt x="1" y="9"/>
                    </a:cubicBezTo>
                    <a:cubicBezTo>
                      <a:pt x="9" y="3"/>
                      <a:pt x="18" y="0"/>
                      <a:pt x="28" y="0"/>
                    </a:cubicBezTo>
                    <a:cubicBezTo>
                      <a:pt x="55" y="0"/>
                      <a:pt x="78" y="2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23"/>
                      <a:pt x="55" y="0"/>
                      <a:pt x="28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76"/>
              <p:cNvSpPr>
                <a:spLocks/>
              </p:cNvSpPr>
              <p:nvPr/>
            </p:nvSpPr>
            <p:spPr bwMode="auto">
              <a:xfrm>
                <a:off x="2881" y="3366"/>
                <a:ext cx="259" cy="192"/>
              </a:xfrm>
              <a:custGeom>
                <a:avLst/>
                <a:gdLst>
                  <a:gd name="T0" fmla="*/ 0 w 146"/>
                  <a:gd name="T1" fmla="*/ 0 h 102"/>
                  <a:gd name="T2" fmla="*/ 0 w 146"/>
                  <a:gd name="T3" fmla="*/ 102 h 102"/>
                  <a:gd name="T4" fmla="*/ 146 w 146"/>
                  <a:gd name="T5" fmla="*/ 102 h 102"/>
                  <a:gd name="T6" fmla="*/ 145 w 146"/>
                  <a:gd name="T7" fmla="*/ 100 h 102"/>
                  <a:gd name="T8" fmla="*/ 144 w 146"/>
                  <a:gd name="T9" fmla="*/ 93 h 102"/>
                  <a:gd name="T10" fmla="*/ 139 w 146"/>
                  <a:gd name="T11" fmla="*/ 80 h 102"/>
                  <a:gd name="T12" fmla="*/ 128 w 146"/>
                  <a:gd name="T13" fmla="*/ 67 h 102"/>
                  <a:gd name="T14" fmla="*/ 120 w 146"/>
                  <a:gd name="T15" fmla="*/ 61 h 102"/>
                  <a:gd name="T16" fmla="*/ 119 w 146"/>
                  <a:gd name="T17" fmla="*/ 61 h 102"/>
                  <a:gd name="T18" fmla="*/ 92 w 146"/>
                  <a:gd name="T19" fmla="*/ 54 h 102"/>
                  <a:gd name="T20" fmla="*/ 85 w 146"/>
                  <a:gd name="T21" fmla="*/ 55 h 102"/>
                  <a:gd name="T22" fmla="*/ 85 w 146"/>
                  <a:gd name="T23" fmla="*/ 55 h 102"/>
                  <a:gd name="T24" fmla="*/ 85 w 146"/>
                  <a:gd name="T25" fmla="*/ 55 h 102"/>
                  <a:gd name="T26" fmla="*/ 85 w 146"/>
                  <a:gd name="T27" fmla="*/ 51 h 102"/>
                  <a:gd name="T28" fmla="*/ 35 w 146"/>
                  <a:gd name="T29" fmla="*/ 1 h 102"/>
                  <a:gd name="T30" fmla="*/ 8 w 146"/>
                  <a:gd name="T31" fmla="*/ 10 h 102"/>
                  <a:gd name="T32" fmla="*/ 7 w 146"/>
                  <a:gd name="T33" fmla="*/ 9 h 102"/>
                  <a:gd name="T34" fmla="*/ 0 w 146"/>
                  <a:gd name="T3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102">
                    <a:moveTo>
                      <a:pt x="0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146" y="102"/>
                      <a:pt x="146" y="102"/>
                      <a:pt x="146" y="102"/>
                    </a:cubicBezTo>
                    <a:cubicBezTo>
                      <a:pt x="146" y="102"/>
                      <a:pt x="145" y="101"/>
                      <a:pt x="145" y="100"/>
                    </a:cubicBezTo>
                    <a:cubicBezTo>
                      <a:pt x="145" y="98"/>
                      <a:pt x="145" y="95"/>
                      <a:pt x="144" y="93"/>
                    </a:cubicBezTo>
                    <a:cubicBezTo>
                      <a:pt x="142" y="89"/>
                      <a:pt x="140" y="85"/>
                      <a:pt x="139" y="80"/>
                    </a:cubicBezTo>
                    <a:cubicBezTo>
                      <a:pt x="136" y="75"/>
                      <a:pt x="132" y="71"/>
                      <a:pt x="128" y="67"/>
                    </a:cubicBezTo>
                    <a:cubicBezTo>
                      <a:pt x="126" y="65"/>
                      <a:pt x="123" y="63"/>
                      <a:pt x="120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6"/>
                      <a:pt x="102" y="54"/>
                      <a:pt x="92" y="54"/>
                    </a:cubicBezTo>
                    <a:cubicBezTo>
                      <a:pt x="90" y="54"/>
                      <a:pt x="87" y="54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3"/>
                      <a:pt x="85" y="52"/>
                      <a:pt x="85" y="51"/>
                    </a:cubicBezTo>
                    <a:cubicBezTo>
                      <a:pt x="85" y="24"/>
                      <a:pt x="62" y="1"/>
                      <a:pt x="35" y="1"/>
                    </a:cubicBezTo>
                    <a:cubicBezTo>
                      <a:pt x="25" y="1"/>
                      <a:pt x="16" y="4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77"/>
              <p:cNvSpPr>
                <a:spLocks/>
              </p:cNvSpPr>
              <p:nvPr/>
            </p:nvSpPr>
            <p:spPr bwMode="auto">
              <a:xfrm>
                <a:off x="4473" y="3374"/>
                <a:ext cx="520" cy="208"/>
              </a:xfrm>
              <a:custGeom>
                <a:avLst/>
                <a:gdLst>
                  <a:gd name="T0" fmla="*/ 0 w 293"/>
                  <a:gd name="T1" fmla="*/ 111 h 111"/>
                  <a:gd name="T2" fmla="*/ 293 w 293"/>
                  <a:gd name="T3" fmla="*/ 111 h 111"/>
                  <a:gd name="T4" fmla="*/ 291 w 293"/>
                  <a:gd name="T5" fmla="*/ 101 h 111"/>
                  <a:gd name="T6" fmla="*/ 286 w 293"/>
                  <a:gd name="T7" fmla="*/ 89 h 111"/>
                  <a:gd name="T8" fmla="*/ 267 w 293"/>
                  <a:gd name="T9" fmla="*/ 70 h 111"/>
                  <a:gd name="T10" fmla="*/ 266 w 293"/>
                  <a:gd name="T11" fmla="*/ 69 h 111"/>
                  <a:gd name="T12" fmla="*/ 239 w 293"/>
                  <a:gd name="T13" fmla="*/ 62 h 111"/>
                  <a:gd name="T14" fmla="*/ 232 w 293"/>
                  <a:gd name="T15" fmla="*/ 63 h 111"/>
                  <a:gd name="T16" fmla="*/ 232 w 293"/>
                  <a:gd name="T17" fmla="*/ 59 h 111"/>
                  <a:gd name="T18" fmla="*/ 182 w 293"/>
                  <a:gd name="T19" fmla="*/ 10 h 111"/>
                  <a:gd name="T20" fmla="*/ 155 w 293"/>
                  <a:gd name="T21" fmla="*/ 18 h 111"/>
                  <a:gd name="T22" fmla="*/ 124 w 293"/>
                  <a:gd name="T23" fmla="*/ 0 h 111"/>
                  <a:gd name="T24" fmla="*/ 89 w 293"/>
                  <a:gd name="T25" fmla="*/ 30 h 111"/>
                  <a:gd name="T26" fmla="*/ 76 w 293"/>
                  <a:gd name="T27" fmla="*/ 27 h 111"/>
                  <a:gd name="T28" fmla="*/ 42 w 293"/>
                  <a:gd name="T29" fmla="*/ 62 h 111"/>
                  <a:gd name="T30" fmla="*/ 43 w 293"/>
                  <a:gd name="T31" fmla="*/ 71 h 111"/>
                  <a:gd name="T32" fmla="*/ 42 w 293"/>
                  <a:gd name="T33" fmla="*/ 71 h 111"/>
                  <a:gd name="T34" fmla="*/ 0 w 293"/>
                  <a:gd name="T3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3" h="111">
                    <a:moveTo>
                      <a:pt x="0" y="111"/>
                    </a:moveTo>
                    <a:cubicBezTo>
                      <a:pt x="293" y="111"/>
                      <a:pt x="293" y="111"/>
                      <a:pt x="293" y="111"/>
                    </a:cubicBezTo>
                    <a:cubicBezTo>
                      <a:pt x="292" y="108"/>
                      <a:pt x="292" y="105"/>
                      <a:pt x="291" y="101"/>
                    </a:cubicBezTo>
                    <a:cubicBezTo>
                      <a:pt x="289" y="97"/>
                      <a:pt x="287" y="93"/>
                      <a:pt x="286" y="89"/>
                    </a:cubicBezTo>
                    <a:cubicBezTo>
                      <a:pt x="281" y="81"/>
                      <a:pt x="275" y="74"/>
                      <a:pt x="267" y="70"/>
                    </a:cubicBezTo>
                    <a:cubicBezTo>
                      <a:pt x="266" y="69"/>
                      <a:pt x="266" y="69"/>
                      <a:pt x="266" y="69"/>
                    </a:cubicBezTo>
                    <a:cubicBezTo>
                      <a:pt x="258" y="64"/>
                      <a:pt x="249" y="62"/>
                      <a:pt x="239" y="62"/>
                    </a:cubicBezTo>
                    <a:cubicBezTo>
                      <a:pt x="237" y="62"/>
                      <a:pt x="234" y="63"/>
                      <a:pt x="232" y="63"/>
                    </a:cubicBezTo>
                    <a:cubicBezTo>
                      <a:pt x="232" y="62"/>
                      <a:pt x="232" y="61"/>
                      <a:pt x="232" y="59"/>
                    </a:cubicBezTo>
                    <a:cubicBezTo>
                      <a:pt x="232" y="32"/>
                      <a:pt x="209" y="10"/>
                      <a:pt x="182" y="10"/>
                    </a:cubicBezTo>
                    <a:cubicBezTo>
                      <a:pt x="172" y="10"/>
                      <a:pt x="163" y="13"/>
                      <a:pt x="155" y="18"/>
                    </a:cubicBezTo>
                    <a:cubicBezTo>
                      <a:pt x="149" y="8"/>
                      <a:pt x="139" y="0"/>
                      <a:pt x="124" y="0"/>
                    </a:cubicBezTo>
                    <a:cubicBezTo>
                      <a:pt x="103" y="0"/>
                      <a:pt x="91" y="14"/>
                      <a:pt x="89" y="30"/>
                    </a:cubicBezTo>
                    <a:cubicBezTo>
                      <a:pt x="85" y="28"/>
                      <a:pt x="81" y="27"/>
                      <a:pt x="76" y="27"/>
                    </a:cubicBezTo>
                    <a:cubicBezTo>
                      <a:pt x="57" y="27"/>
                      <a:pt x="42" y="43"/>
                      <a:pt x="42" y="62"/>
                    </a:cubicBezTo>
                    <a:cubicBezTo>
                      <a:pt x="42" y="65"/>
                      <a:pt x="42" y="68"/>
                      <a:pt x="43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0" y="71"/>
                      <a:pt x="1" y="89"/>
                      <a:pt x="0" y="11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78"/>
              <p:cNvSpPr>
                <a:spLocks/>
              </p:cNvSpPr>
              <p:nvPr/>
            </p:nvSpPr>
            <p:spPr bwMode="auto">
              <a:xfrm>
                <a:off x="4746" y="3392"/>
                <a:ext cx="44" cy="15"/>
              </a:xfrm>
              <a:custGeom>
                <a:avLst/>
                <a:gdLst>
                  <a:gd name="T0" fmla="*/ 25 w 25"/>
                  <a:gd name="T1" fmla="*/ 0 h 8"/>
                  <a:gd name="T2" fmla="*/ 1 w 25"/>
                  <a:gd name="T3" fmla="*/ 8 h 8"/>
                  <a:gd name="T4" fmla="*/ 0 w 25"/>
                  <a:gd name="T5" fmla="*/ 7 h 8"/>
                  <a:gd name="T6" fmla="*/ 1 w 25"/>
                  <a:gd name="T7" fmla="*/ 8 h 8"/>
                  <a:gd name="T8" fmla="*/ 25 w 25"/>
                  <a:gd name="T9" fmla="*/ 0 h 8"/>
                  <a:gd name="T10" fmla="*/ 25 w 2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25" y="0"/>
                    </a:moveTo>
                    <a:cubicBezTo>
                      <a:pt x="16" y="0"/>
                      <a:pt x="8" y="3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8" y="3"/>
                      <a:pt x="16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79"/>
              <p:cNvSpPr>
                <a:spLocks/>
              </p:cNvSpPr>
              <p:nvPr/>
            </p:nvSpPr>
            <p:spPr bwMode="auto">
              <a:xfrm>
                <a:off x="4734" y="3389"/>
                <a:ext cx="259" cy="193"/>
              </a:xfrm>
              <a:custGeom>
                <a:avLst/>
                <a:gdLst>
                  <a:gd name="T0" fmla="*/ 0 w 146"/>
                  <a:gd name="T1" fmla="*/ 0 h 103"/>
                  <a:gd name="T2" fmla="*/ 0 w 146"/>
                  <a:gd name="T3" fmla="*/ 103 h 103"/>
                  <a:gd name="T4" fmla="*/ 146 w 146"/>
                  <a:gd name="T5" fmla="*/ 103 h 103"/>
                  <a:gd name="T6" fmla="*/ 144 w 146"/>
                  <a:gd name="T7" fmla="*/ 93 h 103"/>
                  <a:gd name="T8" fmla="*/ 139 w 146"/>
                  <a:gd name="T9" fmla="*/ 81 h 103"/>
                  <a:gd name="T10" fmla="*/ 123 w 146"/>
                  <a:gd name="T11" fmla="*/ 64 h 103"/>
                  <a:gd name="T12" fmla="*/ 120 w 146"/>
                  <a:gd name="T13" fmla="*/ 62 h 103"/>
                  <a:gd name="T14" fmla="*/ 119 w 146"/>
                  <a:gd name="T15" fmla="*/ 61 h 103"/>
                  <a:gd name="T16" fmla="*/ 94 w 146"/>
                  <a:gd name="T17" fmla="*/ 54 h 103"/>
                  <a:gd name="T18" fmla="*/ 92 w 146"/>
                  <a:gd name="T19" fmla="*/ 54 h 103"/>
                  <a:gd name="T20" fmla="*/ 85 w 146"/>
                  <a:gd name="T21" fmla="*/ 55 h 103"/>
                  <a:gd name="T22" fmla="*/ 85 w 146"/>
                  <a:gd name="T23" fmla="*/ 55 h 103"/>
                  <a:gd name="T24" fmla="*/ 85 w 146"/>
                  <a:gd name="T25" fmla="*/ 55 h 103"/>
                  <a:gd name="T26" fmla="*/ 85 w 146"/>
                  <a:gd name="T27" fmla="*/ 51 h 103"/>
                  <a:gd name="T28" fmla="*/ 84 w 146"/>
                  <a:gd name="T29" fmla="*/ 46 h 103"/>
                  <a:gd name="T30" fmla="*/ 53 w 146"/>
                  <a:gd name="T31" fmla="*/ 5 h 103"/>
                  <a:gd name="T32" fmla="*/ 35 w 146"/>
                  <a:gd name="T33" fmla="*/ 2 h 103"/>
                  <a:gd name="T34" fmla="*/ 32 w 146"/>
                  <a:gd name="T35" fmla="*/ 2 h 103"/>
                  <a:gd name="T36" fmla="*/ 8 w 146"/>
                  <a:gd name="T37" fmla="*/ 10 h 103"/>
                  <a:gd name="T38" fmla="*/ 7 w 146"/>
                  <a:gd name="T39" fmla="*/ 9 h 103"/>
                  <a:gd name="T40" fmla="*/ 0 w 146"/>
                  <a:gd name="T4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103">
                    <a:moveTo>
                      <a:pt x="0" y="0"/>
                    </a:moveTo>
                    <a:cubicBezTo>
                      <a:pt x="0" y="103"/>
                      <a:pt x="0" y="103"/>
                      <a:pt x="0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0"/>
                      <a:pt x="145" y="97"/>
                      <a:pt x="144" y="93"/>
                    </a:cubicBezTo>
                    <a:cubicBezTo>
                      <a:pt x="142" y="89"/>
                      <a:pt x="140" y="85"/>
                      <a:pt x="139" y="81"/>
                    </a:cubicBezTo>
                    <a:cubicBezTo>
                      <a:pt x="135" y="74"/>
                      <a:pt x="130" y="69"/>
                      <a:pt x="123" y="64"/>
                    </a:cubicBezTo>
                    <a:cubicBezTo>
                      <a:pt x="122" y="63"/>
                      <a:pt x="121" y="62"/>
                      <a:pt x="120" y="62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1" y="57"/>
                      <a:pt x="103" y="54"/>
                      <a:pt x="94" y="54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0" y="54"/>
                      <a:pt x="87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4"/>
                      <a:pt x="85" y="53"/>
                      <a:pt x="85" y="51"/>
                    </a:cubicBezTo>
                    <a:cubicBezTo>
                      <a:pt x="85" y="49"/>
                      <a:pt x="85" y="47"/>
                      <a:pt x="84" y="46"/>
                    </a:cubicBezTo>
                    <a:cubicBezTo>
                      <a:pt x="82" y="27"/>
                      <a:pt x="70" y="12"/>
                      <a:pt x="53" y="5"/>
                    </a:cubicBezTo>
                    <a:cubicBezTo>
                      <a:pt x="48" y="3"/>
                      <a:pt x="42" y="2"/>
                      <a:pt x="35" y="2"/>
                    </a:cubicBezTo>
                    <a:cubicBezTo>
                      <a:pt x="34" y="2"/>
                      <a:pt x="33" y="2"/>
                      <a:pt x="32" y="2"/>
                    </a:cubicBezTo>
                    <a:cubicBezTo>
                      <a:pt x="23" y="2"/>
                      <a:pt x="15" y="5"/>
                      <a:pt x="8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80"/>
              <p:cNvSpPr>
                <a:spLocks/>
              </p:cNvSpPr>
              <p:nvPr/>
            </p:nvSpPr>
            <p:spPr bwMode="auto">
              <a:xfrm>
                <a:off x="3083" y="2936"/>
                <a:ext cx="440" cy="464"/>
              </a:xfrm>
              <a:custGeom>
                <a:avLst/>
                <a:gdLst>
                  <a:gd name="T0" fmla="*/ 181 w 248"/>
                  <a:gd name="T1" fmla="*/ 80 h 247"/>
                  <a:gd name="T2" fmla="*/ 124 w 248"/>
                  <a:gd name="T3" fmla="*/ 0 h 247"/>
                  <a:gd name="T4" fmla="*/ 68 w 248"/>
                  <a:gd name="T5" fmla="*/ 80 h 247"/>
                  <a:gd name="T6" fmla="*/ 123 w 248"/>
                  <a:gd name="T7" fmla="*/ 247 h 247"/>
                  <a:gd name="T8" fmla="*/ 123 w 248"/>
                  <a:gd name="T9" fmla="*/ 247 h 247"/>
                  <a:gd name="T10" fmla="*/ 125 w 248"/>
                  <a:gd name="T11" fmla="*/ 247 h 247"/>
                  <a:gd name="T12" fmla="*/ 127 w 248"/>
                  <a:gd name="T13" fmla="*/ 247 h 247"/>
                  <a:gd name="T14" fmla="*/ 127 w 248"/>
                  <a:gd name="T15" fmla="*/ 247 h 247"/>
                  <a:gd name="T16" fmla="*/ 181 w 248"/>
                  <a:gd name="T17" fmla="*/ 8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8" h="247">
                    <a:moveTo>
                      <a:pt x="181" y="80"/>
                    </a:moveTo>
                    <a:cubicBezTo>
                      <a:pt x="153" y="35"/>
                      <a:pt x="124" y="0"/>
                      <a:pt x="124" y="0"/>
                    </a:cubicBezTo>
                    <a:cubicBezTo>
                      <a:pt x="124" y="0"/>
                      <a:pt x="98" y="36"/>
                      <a:pt x="68" y="80"/>
                    </a:cubicBezTo>
                    <a:cubicBezTo>
                      <a:pt x="0" y="182"/>
                      <a:pt x="75" y="243"/>
                      <a:pt x="123" y="247"/>
                    </a:cubicBezTo>
                    <a:cubicBezTo>
                      <a:pt x="123" y="247"/>
                      <a:pt x="123" y="247"/>
                      <a:pt x="123" y="247"/>
                    </a:cubicBezTo>
                    <a:cubicBezTo>
                      <a:pt x="123" y="247"/>
                      <a:pt x="124" y="247"/>
                      <a:pt x="125" y="247"/>
                    </a:cubicBezTo>
                    <a:cubicBezTo>
                      <a:pt x="126" y="247"/>
                      <a:pt x="123" y="247"/>
                      <a:pt x="127" y="247"/>
                    </a:cubicBezTo>
                    <a:cubicBezTo>
                      <a:pt x="127" y="247"/>
                      <a:pt x="127" y="247"/>
                      <a:pt x="127" y="247"/>
                    </a:cubicBezTo>
                    <a:cubicBezTo>
                      <a:pt x="171" y="243"/>
                      <a:pt x="248" y="189"/>
                      <a:pt x="181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81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82"/>
              <p:cNvSpPr>
                <a:spLocks/>
              </p:cNvSpPr>
              <p:nvPr/>
            </p:nvSpPr>
            <p:spPr bwMode="auto">
              <a:xfrm>
                <a:off x="3227" y="3192"/>
                <a:ext cx="152" cy="414"/>
              </a:xfrm>
              <a:custGeom>
                <a:avLst/>
                <a:gdLst>
                  <a:gd name="T0" fmla="*/ 152 w 152"/>
                  <a:gd name="T1" fmla="*/ 65 h 414"/>
                  <a:gd name="T2" fmla="*/ 87 w 152"/>
                  <a:gd name="T3" fmla="*/ 105 h 414"/>
                  <a:gd name="T4" fmla="*/ 76 w 152"/>
                  <a:gd name="T5" fmla="*/ 0 h 414"/>
                  <a:gd name="T6" fmla="*/ 65 w 152"/>
                  <a:gd name="T7" fmla="*/ 105 h 414"/>
                  <a:gd name="T8" fmla="*/ 0 w 152"/>
                  <a:gd name="T9" fmla="*/ 65 h 414"/>
                  <a:gd name="T10" fmla="*/ 60 w 152"/>
                  <a:gd name="T11" fmla="*/ 139 h 414"/>
                  <a:gd name="T12" fmla="*/ 44 w 152"/>
                  <a:gd name="T13" fmla="*/ 414 h 414"/>
                  <a:gd name="T14" fmla="*/ 112 w 152"/>
                  <a:gd name="T15" fmla="*/ 414 h 414"/>
                  <a:gd name="T16" fmla="*/ 92 w 152"/>
                  <a:gd name="T17" fmla="*/ 139 h 414"/>
                  <a:gd name="T18" fmla="*/ 152 w 152"/>
                  <a:gd name="T19" fmla="*/ 65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414">
                    <a:moveTo>
                      <a:pt x="152" y="65"/>
                    </a:moveTo>
                    <a:lnTo>
                      <a:pt x="87" y="105"/>
                    </a:lnTo>
                    <a:lnTo>
                      <a:pt x="76" y="0"/>
                    </a:lnTo>
                    <a:lnTo>
                      <a:pt x="65" y="105"/>
                    </a:lnTo>
                    <a:lnTo>
                      <a:pt x="0" y="65"/>
                    </a:lnTo>
                    <a:lnTo>
                      <a:pt x="60" y="139"/>
                    </a:lnTo>
                    <a:lnTo>
                      <a:pt x="44" y="414"/>
                    </a:lnTo>
                    <a:lnTo>
                      <a:pt x="112" y="414"/>
                    </a:lnTo>
                    <a:lnTo>
                      <a:pt x="92" y="139"/>
                    </a:lnTo>
                    <a:lnTo>
                      <a:pt x="152" y="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83"/>
              <p:cNvSpPr>
                <a:spLocks noEditPoints="1"/>
              </p:cNvSpPr>
              <p:nvPr/>
            </p:nvSpPr>
            <p:spPr bwMode="auto">
              <a:xfrm>
                <a:off x="3303" y="2936"/>
                <a:ext cx="193" cy="462"/>
              </a:xfrm>
              <a:custGeom>
                <a:avLst/>
                <a:gdLst>
                  <a:gd name="T0" fmla="*/ 32 w 109"/>
                  <a:gd name="T1" fmla="*/ 238 h 246"/>
                  <a:gd name="T2" fmla="*/ 11 w 109"/>
                  <a:gd name="T3" fmla="*/ 246 h 246"/>
                  <a:gd name="T4" fmla="*/ 11 w 109"/>
                  <a:gd name="T5" fmla="*/ 246 h 246"/>
                  <a:gd name="T6" fmla="*/ 32 w 109"/>
                  <a:gd name="T7" fmla="*/ 239 h 246"/>
                  <a:gd name="T8" fmla="*/ 32 w 109"/>
                  <a:gd name="T9" fmla="*/ 238 h 246"/>
                  <a:gd name="T10" fmla="*/ 0 w 109"/>
                  <a:gd name="T11" fmla="*/ 0 h 246"/>
                  <a:gd name="T12" fmla="*/ 0 w 109"/>
                  <a:gd name="T13" fmla="*/ 1 h 246"/>
                  <a:gd name="T14" fmla="*/ 57 w 109"/>
                  <a:gd name="T15" fmla="*/ 80 h 246"/>
                  <a:gd name="T16" fmla="*/ 37 w 109"/>
                  <a:gd name="T17" fmla="*/ 236 h 246"/>
                  <a:gd name="T18" fmla="*/ 38 w 109"/>
                  <a:gd name="T19" fmla="*/ 236 h 246"/>
                  <a:gd name="T20" fmla="*/ 57 w 109"/>
                  <a:gd name="T21" fmla="*/ 80 h 246"/>
                  <a:gd name="T22" fmla="*/ 0 w 109"/>
                  <a:gd name="T2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246">
                    <a:moveTo>
                      <a:pt x="32" y="238"/>
                    </a:moveTo>
                    <a:cubicBezTo>
                      <a:pt x="25" y="242"/>
                      <a:pt x="18" y="244"/>
                      <a:pt x="11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18" y="244"/>
                      <a:pt x="25" y="242"/>
                      <a:pt x="32" y="239"/>
                    </a:cubicBezTo>
                    <a:cubicBezTo>
                      <a:pt x="32" y="239"/>
                      <a:pt x="32" y="238"/>
                      <a:pt x="32" y="23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30" y="36"/>
                      <a:pt x="57" y="80"/>
                    </a:cubicBezTo>
                    <a:cubicBezTo>
                      <a:pt x="108" y="164"/>
                      <a:pt x="75" y="215"/>
                      <a:pt x="37" y="236"/>
                    </a:cubicBezTo>
                    <a:cubicBezTo>
                      <a:pt x="37" y="236"/>
                      <a:pt x="38" y="236"/>
                      <a:pt x="38" y="236"/>
                    </a:cubicBezTo>
                    <a:cubicBezTo>
                      <a:pt x="76" y="215"/>
                      <a:pt x="109" y="164"/>
                      <a:pt x="57" y="80"/>
                    </a:cubicBezTo>
                    <a:cubicBezTo>
                      <a:pt x="29" y="35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84"/>
              <p:cNvSpPr>
                <a:spLocks/>
              </p:cNvSpPr>
              <p:nvPr/>
            </p:nvSpPr>
            <p:spPr bwMode="auto">
              <a:xfrm>
                <a:off x="3360" y="3379"/>
                <a:ext cx="10" cy="6"/>
              </a:xfrm>
              <a:custGeom>
                <a:avLst/>
                <a:gdLst>
                  <a:gd name="T0" fmla="*/ 5 w 6"/>
                  <a:gd name="T1" fmla="*/ 0 h 3"/>
                  <a:gd name="T2" fmla="*/ 0 w 6"/>
                  <a:gd name="T3" fmla="*/ 2 h 3"/>
                  <a:gd name="T4" fmla="*/ 0 w 6"/>
                  <a:gd name="T5" fmla="*/ 3 h 3"/>
                  <a:gd name="T6" fmla="*/ 6 w 6"/>
                  <a:gd name="T7" fmla="*/ 0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Rectangle 85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Rectangle 86"/>
              <p:cNvSpPr>
                <a:spLocks noChangeArrowheads="1"/>
              </p:cNvSpPr>
              <p:nvPr/>
            </p:nvSpPr>
            <p:spPr bwMode="auto">
              <a:xfrm>
                <a:off x="3303" y="3606"/>
                <a:ext cx="36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87"/>
              <p:cNvSpPr>
                <a:spLocks/>
              </p:cNvSpPr>
              <p:nvPr/>
            </p:nvSpPr>
            <p:spPr bwMode="auto">
              <a:xfrm>
                <a:off x="3303" y="2938"/>
                <a:ext cx="192" cy="460"/>
              </a:xfrm>
              <a:custGeom>
                <a:avLst/>
                <a:gdLst>
                  <a:gd name="T0" fmla="*/ 0 w 108"/>
                  <a:gd name="T1" fmla="*/ 0 h 245"/>
                  <a:gd name="T2" fmla="*/ 0 w 108"/>
                  <a:gd name="T3" fmla="*/ 0 h 245"/>
                  <a:gd name="T4" fmla="*/ 0 w 108"/>
                  <a:gd name="T5" fmla="*/ 136 h 245"/>
                  <a:gd name="T6" fmla="*/ 6 w 108"/>
                  <a:gd name="T7" fmla="*/ 191 h 245"/>
                  <a:gd name="T8" fmla="*/ 43 w 108"/>
                  <a:gd name="T9" fmla="*/ 170 h 245"/>
                  <a:gd name="T10" fmla="*/ 9 w 108"/>
                  <a:gd name="T11" fmla="*/ 209 h 245"/>
                  <a:gd name="T12" fmla="*/ 11 w 108"/>
                  <a:gd name="T13" fmla="*/ 245 h 245"/>
                  <a:gd name="T14" fmla="*/ 32 w 108"/>
                  <a:gd name="T15" fmla="*/ 237 h 245"/>
                  <a:gd name="T16" fmla="*/ 37 w 108"/>
                  <a:gd name="T17" fmla="*/ 235 h 245"/>
                  <a:gd name="T18" fmla="*/ 57 w 108"/>
                  <a:gd name="T19" fmla="*/ 79 h 245"/>
                  <a:gd name="T20" fmla="*/ 0 w 108"/>
                  <a:gd name="T2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2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6" y="191"/>
                      <a:pt x="6" y="191"/>
                      <a:pt x="6" y="191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8" y="243"/>
                      <a:pt x="25" y="241"/>
                      <a:pt x="32" y="237"/>
                    </a:cubicBezTo>
                    <a:cubicBezTo>
                      <a:pt x="34" y="237"/>
                      <a:pt x="35" y="236"/>
                      <a:pt x="37" y="235"/>
                    </a:cubicBezTo>
                    <a:cubicBezTo>
                      <a:pt x="75" y="214"/>
                      <a:pt x="108" y="163"/>
                      <a:pt x="57" y="79"/>
                    </a:cubicBezTo>
                    <a:cubicBezTo>
                      <a:pt x="30" y="35"/>
                      <a:pt x="2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88"/>
              <p:cNvSpPr>
                <a:spLocks/>
              </p:cNvSpPr>
              <p:nvPr/>
            </p:nvSpPr>
            <p:spPr bwMode="auto">
              <a:xfrm>
                <a:off x="3303" y="3193"/>
                <a:ext cx="76" cy="413"/>
              </a:xfrm>
              <a:custGeom>
                <a:avLst/>
                <a:gdLst>
                  <a:gd name="T0" fmla="*/ 0 w 43"/>
                  <a:gd name="T1" fmla="*/ 0 h 220"/>
                  <a:gd name="T2" fmla="*/ 0 w 43"/>
                  <a:gd name="T3" fmla="*/ 220 h 220"/>
                  <a:gd name="T4" fmla="*/ 20 w 43"/>
                  <a:gd name="T5" fmla="*/ 220 h 220"/>
                  <a:gd name="T6" fmla="*/ 9 w 43"/>
                  <a:gd name="T7" fmla="*/ 109 h 220"/>
                  <a:gd name="T8" fmla="*/ 11 w 43"/>
                  <a:gd name="T9" fmla="*/ 109 h 220"/>
                  <a:gd name="T10" fmla="*/ 11 w 43"/>
                  <a:gd name="T11" fmla="*/ 109 h 220"/>
                  <a:gd name="T12" fmla="*/ 9 w 43"/>
                  <a:gd name="T13" fmla="*/ 73 h 220"/>
                  <a:gd name="T14" fmla="*/ 43 w 43"/>
                  <a:gd name="T15" fmla="*/ 34 h 220"/>
                  <a:gd name="T16" fmla="*/ 6 w 43"/>
                  <a:gd name="T17" fmla="*/ 55 h 220"/>
                  <a:gd name="T18" fmla="*/ 0 w 43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220">
                    <a:moveTo>
                      <a:pt x="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10" y="109"/>
                      <a:pt x="11" y="109"/>
                      <a:pt x="11" y="109"/>
                    </a:cubicBezTo>
                    <a:cubicBezTo>
                      <a:pt x="11" y="109"/>
                      <a:pt x="11" y="109"/>
                      <a:pt x="11" y="109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89"/>
              <p:cNvSpPr>
                <a:spLocks/>
              </p:cNvSpPr>
              <p:nvPr/>
            </p:nvSpPr>
            <p:spPr bwMode="auto">
              <a:xfrm>
                <a:off x="3698" y="3083"/>
                <a:ext cx="408" cy="373"/>
              </a:xfrm>
              <a:custGeom>
                <a:avLst/>
                <a:gdLst>
                  <a:gd name="T0" fmla="*/ 188 w 230"/>
                  <a:gd name="T1" fmla="*/ 57 h 199"/>
                  <a:gd name="T2" fmla="*/ 115 w 230"/>
                  <a:gd name="T3" fmla="*/ 0 h 199"/>
                  <a:gd name="T4" fmla="*/ 42 w 230"/>
                  <a:gd name="T5" fmla="*/ 57 h 199"/>
                  <a:gd name="T6" fmla="*/ 0 w 230"/>
                  <a:gd name="T7" fmla="*/ 124 h 199"/>
                  <a:gd name="T8" fmla="*/ 75 w 230"/>
                  <a:gd name="T9" fmla="*/ 199 h 199"/>
                  <a:gd name="T10" fmla="*/ 115 w 230"/>
                  <a:gd name="T11" fmla="*/ 188 h 199"/>
                  <a:gd name="T12" fmla="*/ 155 w 230"/>
                  <a:gd name="T13" fmla="*/ 199 h 199"/>
                  <a:gd name="T14" fmla="*/ 230 w 230"/>
                  <a:gd name="T15" fmla="*/ 124 h 199"/>
                  <a:gd name="T16" fmla="*/ 188 w 230"/>
                  <a:gd name="T17" fmla="*/ 5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199">
                    <a:moveTo>
                      <a:pt x="188" y="57"/>
                    </a:moveTo>
                    <a:cubicBezTo>
                      <a:pt x="180" y="24"/>
                      <a:pt x="150" y="0"/>
                      <a:pt x="115" y="0"/>
                    </a:cubicBezTo>
                    <a:cubicBezTo>
                      <a:pt x="80" y="0"/>
                      <a:pt x="50" y="24"/>
                      <a:pt x="42" y="57"/>
                    </a:cubicBezTo>
                    <a:cubicBezTo>
                      <a:pt x="17" y="69"/>
                      <a:pt x="0" y="95"/>
                      <a:pt x="0" y="124"/>
                    </a:cubicBezTo>
                    <a:cubicBezTo>
                      <a:pt x="0" y="166"/>
                      <a:pt x="34" y="199"/>
                      <a:pt x="75" y="199"/>
                    </a:cubicBezTo>
                    <a:cubicBezTo>
                      <a:pt x="90" y="199"/>
                      <a:pt x="103" y="195"/>
                      <a:pt x="115" y="188"/>
                    </a:cubicBezTo>
                    <a:cubicBezTo>
                      <a:pt x="126" y="195"/>
                      <a:pt x="140" y="199"/>
                      <a:pt x="155" y="199"/>
                    </a:cubicBezTo>
                    <a:cubicBezTo>
                      <a:pt x="196" y="199"/>
                      <a:pt x="230" y="166"/>
                      <a:pt x="230" y="124"/>
                    </a:cubicBezTo>
                    <a:cubicBezTo>
                      <a:pt x="230" y="95"/>
                      <a:pt x="212" y="69"/>
                      <a:pt x="188" y="5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90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91"/>
              <p:cNvSpPr>
                <a:spLocks/>
              </p:cNvSpPr>
              <p:nvPr/>
            </p:nvSpPr>
            <p:spPr bwMode="auto">
              <a:xfrm>
                <a:off x="3826" y="3289"/>
                <a:ext cx="153" cy="280"/>
              </a:xfrm>
              <a:custGeom>
                <a:avLst/>
                <a:gdLst>
                  <a:gd name="T0" fmla="*/ 153 w 153"/>
                  <a:gd name="T1" fmla="*/ 66 h 280"/>
                  <a:gd name="T2" fmla="*/ 87 w 153"/>
                  <a:gd name="T3" fmla="*/ 107 h 280"/>
                  <a:gd name="T4" fmla="*/ 76 w 153"/>
                  <a:gd name="T5" fmla="*/ 0 h 280"/>
                  <a:gd name="T6" fmla="*/ 66 w 153"/>
                  <a:gd name="T7" fmla="*/ 107 h 280"/>
                  <a:gd name="T8" fmla="*/ 0 w 153"/>
                  <a:gd name="T9" fmla="*/ 66 h 280"/>
                  <a:gd name="T10" fmla="*/ 60 w 153"/>
                  <a:gd name="T11" fmla="*/ 143 h 280"/>
                  <a:gd name="T12" fmla="*/ 53 w 153"/>
                  <a:gd name="T13" fmla="*/ 280 h 280"/>
                  <a:gd name="T14" fmla="*/ 99 w 153"/>
                  <a:gd name="T15" fmla="*/ 280 h 280"/>
                  <a:gd name="T16" fmla="*/ 92 w 153"/>
                  <a:gd name="T17" fmla="*/ 143 h 280"/>
                  <a:gd name="T18" fmla="*/ 153 w 153"/>
                  <a:gd name="T19" fmla="*/ 6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280">
                    <a:moveTo>
                      <a:pt x="153" y="66"/>
                    </a:moveTo>
                    <a:lnTo>
                      <a:pt x="87" y="107"/>
                    </a:lnTo>
                    <a:lnTo>
                      <a:pt x="76" y="0"/>
                    </a:lnTo>
                    <a:lnTo>
                      <a:pt x="66" y="107"/>
                    </a:lnTo>
                    <a:lnTo>
                      <a:pt x="0" y="66"/>
                    </a:lnTo>
                    <a:lnTo>
                      <a:pt x="60" y="143"/>
                    </a:lnTo>
                    <a:lnTo>
                      <a:pt x="53" y="280"/>
                    </a:lnTo>
                    <a:lnTo>
                      <a:pt x="99" y="280"/>
                    </a:lnTo>
                    <a:lnTo>
                      <a:pt x="92" y="143"/>
                    </a:lnTo>
                    <a:lnTo>
                      <a:pt x="153" y="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92"/>
              <p:cNvSpPr>
                <a:spLocks noEditPoints="1"/>
              </p:cNvSpPr>
              <p:nvPr/>
            </p:nvSpPr>
            <p:spPr bwMode="auto">
              <a:xfrm>
                <a:off x="3918" y="3162"/>
                <a:ext cx="123" cy="403"/>
              </a:xfrm>
              <a:custGeom>
                <a:avLst/>
                <a:gdLst>
                  <a:gd name="T0" fmla="*/ 0 w 69"/>
                  <a:gd name="T1" fmla="*/ 151 h 215"/>
                  <a:gd name="T2" fmla="*/ 4 w 69"/>
                  <a:gd name="T3" fmla="*/ 215 h 215"/>
                  <a:gd name="T4" fmla="*/ 4 w 69"/>
                  <a:gd name="T5" fmla="*/ 215 h 215"/>
                  <a:gd name="T6" fmla="*/ 0 w 69"/>
                  <a:gd name="T7" fmla="*/ 151 h 215"/>
                  <a:gd name="T8" fmla="*/ 0 w 69"/>
                  <a:gd name="T9" fmla="*/ 151 h 215"/>
                  <a:gd name="T10" fmla="*/ 58 w 69"/>
                  <a:gd name="T11" fmla="*/ 0 h 215"/>
                  <a:gd name="T12" fmla="*/ 64 w 69"/>
                  <a:gd name="T13" fmla="*/ 15 h 215"/>
                  <a:gd name="T14" fmla="*/ 69 w 69"/>
                  <a:gd name="T15" fmla="*/ 18 h 215"/>
                  <a:gd name="T16" fmla="*/ 69 w 69"/>
                  <a:gd name="T17" fmla="*/ 18 h 215"/>
                  <a:gd name="T18" fmla="*/ 64 w 69"/>
                  <a:gd name="T19" fmla="*/ 15 h 215"/>
                  <a:gd name="T20" fmla="*/ 58 w 69"/>
                  <a:gd name="T2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215">
                    <a:moveTo>
                      <a:pt x="0" y="151"/>
                    </a:moveTo>
                    <a:cubicBezTo>
                      <a:pt x="4" y="215"/>
                      <a:pt x="4" y="215"/>
                      <a:pt x="4" y="215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moveTo>
                      <a:pt x="58" y="0"/>
                    </a:moveTo>
                    <a:cubicBezTo>
                      <a:pt x="61" y="5"/>
                      <a:pt x="62" y="10"/>
                      <a:pt x="64" y="15"/>
                    </a:cubicBezTo>
                    <a:cubicBezTo>
                      <a:pt x="66" y="16"/>
                      <a:pt x="68" y="17"/>
                      <a:pt x="69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7"/>
                      <a:pt x="66" y="16"/>
                      <a:pt x="64" y="15"/>
                    </a:cubicBezTo>
                    <a:cubicBezTo>
                      <a:pt x="62" y="10"/>
                      <a:pt x="61" y="5"/>
                      <a:pt x="58" y="0"/>
                    </a:cubicBezTo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93"/>
              <p:cNvSpPr>
                <a:spLocks noEditPoints="1"/>
              </p:cNvSpPr>
              <p:nvPr/>
            </p:nvSpPr>
            <p:spPr bwMode="auto">
              <a:xfrm>
                <a:off x="3970" y="3456"/>
                <a:ext cx="3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  <a:gd name="T4" fmla="*/ 1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1 w 2"/>
                  <a:gd name="T14" fmla="*/ 1 w 2"/>
                  <a:gd name="T15" fmla="*/ 0 w 2"/>
                  <a:gd name="T16" fmla="*/ 1 w 2"/>
                  <a:gd name="T17" fmla="*/ 0 w 2"/>
                  <a:gd name="T18" fmla="*/ 0 w 2"/>
                  <a:gd name="T19" fmla="*/ 0 w 2"/>
                  <a:gd name="T20" fmla="*/ 0 w 2"/>
                  <a:gd name="T21" fmla="*/ 0 w 2"/>
                  <a:gd name="T22" fmla="*/ 0 w 2"/>
                  <a:gd name="T23" fmla="*/ 0 w 2"/>
                  <a:gd name="T24" fmla="*/ 0 w 2"/>
                  <a:gd name="T25" fmla="*/ 0 w 2"/>
                  <a:gd name="T26" fmla="*/ 0 w 2"/>
                  <a:gd name="T27" fmla="*/ 0 w 2"/>
                  <a:gd name="T28" fmla="*/ 0 w 2"/>
                  <a:gd name="T29" fmla="*/ 0 w 2"/>
                  <a:gd name="T30" fmla="*/ 0 w 2"/>
                  <a:gd name="T31" fmla="*/ 0 w 2"/>
                  <a:gd name="T3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94"/>
              <p:cNvSpPr>
                <a:spLocks/>
              </p:cNvSpPr>
              <p:nvPr/>
            </p:nvSpPr>
            <p:spPr bwMode="auto">
              <a:xfrm>
                <a:off x="3904" y="3083"/>
                <a:ext cx="202" cy="373"/>
              </a:xfrm>
              <a:custGeom>
                <a:avLst/>
                <a:gdLst>
                  <a:gd name="T0" fmla="*/ 0 w 114"/>
                  <a:gd name="T1" fmla="*/ 0 h 199"/>
                  <a:gd name="T2" fmla="*/ 0 w 114"/>
                  <a:gd name="T3" fmla="*/ 122 h 199"/>
                  <a:gd name="T4" fmla="*/ 5 w 114"/>
                  <a:gd name="T5" fmla="*/ 167 h 199"/>
                  <a:gd name="T6" fmla="*/ 42 w 114"/>
                  <a:gd name="T7" fmla="*/ 145 h 199"/>
                  <a:gd name="T8" fmla="*/ 8 w 114"/>
                  <a:gd name="T9" fmla="*/ 186 h 199"/>
                  <a:gd name="T10" fmla="*/ 8 w 114"/>
                  <a:gd name="T11" fmla="*/ 193 h 199"/>
                  <a:gd name="T12" fmla="*/ 8 w 114"/>
                  <a:gd name="T13" fmla="*/ 193 h 199"/>
                  <a:gd name="T14" fmla="*/ 8 w 114"/>
                  <a:gd name="T15" fmla="*/ 193 h 199"/>
                  <a:gd name="T16" fmla="*/ 37 w 114"/>
                  <a:gd name="T17" fmla="*/ 199 h 199"/>
                  <a:gd name="T18" fmla="*/ 37 w 114"/>
                  <a:gd name="T19" fmla="*/ 199 h 199"/>
                  <a:gd name="T20" fmla="*/ 37 w 114"/>
                  <a:gd name="T21" fmla="*/ 199 h 199"/>
                  <a:gd name="T22" fmla="*/ 37 w 114"/>
                  <a:gd name="T23" fmla="*/ 199 h 199"/>
                  <a:gd name="T24" fmla="*/ 37 w 114"/>
                  <a:gd name="T25" fmla="*/ 199 h 199"/>
                  <a:gd name="T26" fmla="*/ 37 w 114"/>
                  <a:gd name="T27" fmla="*/ 199 h 199"/>
                  <a:gd name="T28" fmla="*/ 37 w 114"/>
                  <a:gd name="T29" fmla="*/ 199 h 199"/>
                  <a:gd name="T30" fmla="*/ 37 w 114"/>
                  <a:gd name="T31" fmla="*/ 199 h 199"/>
                  <a:gd name="T32" fmla="*/ 37 w 114"/>
                  <a:gd name="T33" fmla="*/ 199 h 199"/>
                  <a:gd name="T34" fmla="*/ 37 w 114"/>
                  <a:gd name="T35" fmla="*/ 199 h 199"/>
                  <a:gd name="T36" fmla="*/ 37 w 114"/>
                  <a:gd name="T37" fmla="*/ 199 h 199"/>
                  <a:gd name="T38" fmla="*/ 38 w 114"/>
                  <a:gd name="T39" fmla="*/ 199 h 199"/>
                  <a:gd name="T40" fmla="*/ 38 w 114"/>
                  <a:gd name="T41" fmla="*/ 199 h 199"/>
                  <a:gd name="T42" fmla="*/ 38 w 114"/>
                  <a:gd name="T43" fmla="*/ 199 h 199"/>
                  <a:gd name="T44" fmla="*/ 38 w 114"/>
                  <a:gd name="T45" fmla="*/ 199 h 199"/>
                  <a:gd name="T46" fmla="*/ 38 w 114"/>
                  <a:gd name="T47" fmla="*/ 199 h 199"/>
                  <a:gd name="T48" fmla="*/ 38 w 114"/>
                  <a:gd name="T49" fmla="*/ 199 h 199"/>
                  <a:gd name="T50" fmla="*/ 38 w 114"/>
                  <a:gd name="T51" fmla="*/ 199 h 199"/>
                  <a:gd name="T52" fmla="*/ 38 w 114"/>
                  <a:gd name="T53" fmla="*/ 199 h 199"/>
                  <a:gd name="T54" fmla="*/ 38 w 114"/>
                  <a:gd name="T55" fmla="*/ 199 h 199"/>
                  <a:gd name="T56" fmla="*/ 38 w 114"/>
                  <a:gd name="T57" fmla="*/ 199 h 199"/>
                  <a:gd name="T58" fmla="*/ 39 w 114"/>
                  <a:gd name="T59" fmla="*/ 199 h 199"/>
                  <a:gd name="T60" fmla="*/ 39 w 114"/>
                  <a:gd name="T61" fmla="*/ 199 h 199"/>
                  <a:gd name="T62" fmla="*/ 114 w 114"/>
                  <a:gd name="T63" fmla="*/ 124 h 199"/>
                  <a:gd name="T64" fmla="*/ 77 w 114"/>
                  <a:gd name="T65" fmla="*/ 60 h 199"/>
                  <a:gd name="T66" fmla="*/ 72 w 114"/>
                  <a:gd name="T67" fmla="*/ 57 h 199"/>
                  <a:gd name="T68" fmla="*/ 66 w 114"/>
                  <a:gd name="T69" fmla="*/ 42 h 199"/>
                  <a:gd name="T70" fmla="*/ 0 w 114"/>
                  <a:gd name="T7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4" h="199">
                    <a:moveTo>
                      <a:pt x="0" y="0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5" y="167"/>
                      <a:pt x="5" y="167"/>
                      <a:pt x="5" y="167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17" y="197"/>
                      <a:pt x="26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37" y="199"/>
                      <a:pt x="37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8" y="199"/>
                      <a:pt x="38" y="199"/>
                    </a:cubicBezTo>
                    <a:cubicBezTo>
                      <a:pt x="38" y="199"/>
                      <a:pt x="39" y="199"/>
                      <a:pt x="39" y="199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80" y="199"/>
                      <a:pt x="114" y="166"/>
                      <a:pt x="114" y="124"/>
                    </a:cubicBezTo>
                    <a:cubicBezTo>
                      <a:pt x="114" y="97"/>
                      <a:pt x="99" y="73"/>
                      <a:pt x="77" y="60"/>
                    </a:cubicBezTo>
                    <a:cubicBezTo>
                      <a:pt x="76" y="59"/>
                      <a:pt x="74" y="58"/>
                      <a:pt x="72" y="57"/>
                    </a:cubicBezTo>
                    <a:cubicBezTo>
                      <a:pt x="70" y="52"/>
                      <a:pt x="69" y="47"/>
                      <a:pt x="66" y="42"/>
                    </a:cubicBezTo>
                    <a:cubicBezTo>
                      <a:pt x="54" y="17"/>
                      <a:pt x="29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95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96"/>
              <p:cNvSpPr>
                <a:spLocks/>
              </p:cNvSpPr>
              <p:nvPr/>
            </p:nvSpPr>
            <p:spPr bwMode="auto">
              <a:xfrm>
                <a:off x="3904" y="3312"/>
                <a:ext cx="75" cy="253"/>
              </a:xfrm>
              <a:custGeom>
                <a:avLst/>
                <a:gdLst>
                  <a:gd name="T0" fmla="*/ 0 w 75"/>
                  <a:gd name="T1" fmla="*/ 0 h 253"/>
                  <a:gd name="T2" fmla="*/ 0 w 75"/>
                  <a:gd name="T3" fmla="*/ 253 h 253"/>
                  <a:gd name="T4" fmla="*/ 21 w 75"/>
                  <a:gd name="T5" fmla="*/ 253 h 253"/>
                  <a:gd name="T6" fmla="*/ 14 w 75"/>
                  <a:gd name="T7" fmla="*/ 133 h 253"/>
                  <a:gd name="T8" fmla="*/ 14 w 75"/>
                  <a:gd name="T9" fmla="*/ 120 h 253"/>
                  <a:gd name="T10" fmla="*/ 75 w 75"/>
                  <a:gd name="T11" fmla="*/ 43 h 253"/>
                  <a:gd name="T12" fmla="*/ 9 w 75"/>
                  <a:gd name="T13" fmla="*/ 84 h 253"/>
                  <a:gd name="T14" fmla="*/ 0 w 75"/>
                  <a:gd name="T15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53">
                    <a:moveTo>
                      <a:pt x="0" y="0"/>
                    </a:moveTo>
                    <a:lnTo>
                      <a:pt x="0" y="253"/>
                    </a:lnTo>
                    <a:lnTo>
                      <a:pt x="21" y="253"/>
                    </a:lnTo>
                    <a:lnTo>
                      <a:pt x="14" y="133"/>
                    </a:lnTo>
                    <a:lnTo>
                      <a:pt x="14" y="120"/>
                    </a:lnTo>
                    <a:lnTo>
                      <a:pt x="75" y="43"/>
                    </a:lnTo>
                    <a:lnTo>
                      <a:pt x="9" y="8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Oval 97"/>
              <p:cNvSpPr>
                <a:spLocks noChangeArrowheads="1"/>
              </p:cNvSpPr>
              <p:nvPr/>
            </p:nvSpPr>
            <p:spPr bwMode="auto">
              <a:xfrm>
                <a:off x="3459" y="2805"/>
                <a:ext cx="262" cy="514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98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99"/>
              <p:cNvSpPr>
                <a:spLocks/>
              </p:cNvSpPr>
              <p:nvPr/>
            </p:nvSpPr>
            <p:spPr bwMode="auto">
              <a:xfrm>
                <a:off x="3571" y="3085"/>
                <a:ext cx="39" cy="506"/>
              </a:xfrm>
              <a:custGeom>
                <a:avLst/>
                <a:gdLst>
                  <a:gd name="T0" fmla="*/ 19 w 39"/>
                  <a:gd name="T1" fmla="*/ 0 h 506"/>
                  <a:gd name="T2" fmla="*/ 0 w 39"/>
                  <a:gd name="T3" fmla="*/ 506 h 506"/>
                  <a:gd name="T4" fmla="*/ 39 w 39"/>
                  <a:gd name="T5" fmla="*/ 506 h 506"/>
                  <a:gd name="T6" fmla="*/ 19 w 39"/>
                  <a:gd name="T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06">
                    <a:moveTo>
                      <a:pt x="19" y="0"/>
                    </a:moveTo>
                    <a:lnTo>
                      <a:pt x="0" y="506"/>
                    </a:lnTo>
                    <a:lnTo>
                      <a:pt x="39" y="506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100"/>
              <p:cNvSpPr>
                <a:spLocks noEditPoints="1"/>
              </p:cNvSpPr>
              <p:nvPr/>
            </p:nvSpPr>
            <p:spPr bwMode="auto">
              <a:xfrm>
                <a:off x="3599" y="3062"/>
                <a:ext cx="122" cy="527"/>
              </a:xfrm>
              <a:custGeom>
                <a:avLst/>
                <a:gdLst>
                  <a:gd name="T0" fmla="*/ 4 w 69"/>
                  <a:gd name="T1" fmla="*/ 224 h 281"/>
                  <a:gd name="T2" fmla="*/ 5 w 69"/>
                  <a:gd name="T3" fmla="*/ 224 h 281"/>
                  <a:gd name="T4" fmla="*/ 2 w 69"/>
                  <a:gd name="T5" fmla="*/ 173 h 281"/>
                  <a:gd name="T6" fmla="*/ 5 w 69"/>
                  <a:gd name="T7" fmla="*/ 217 h 281"/>
                  <a:gd name="T8" fmla="*/ 4 w 69"/>
                  <a:gd name="T9" fmla="*/ 136 h 281"/>
                  <a:gd name="T10" fmla="*/ 2 w 69"/>
                  <a:gd name="T11" fmla="*/ 168 h 281"/>
                  <a:gd name="T12" fmla="*/ 4 w 69"/>
                  <a:gd name="T13" fmla="*/ 136 h 281"/>
                  <a:gd name="T14" fmla="*/ 69 w 69"/>
                  <a:gd name="T15" fmla="*/ 8 h 281"/>
                  <a:gd name="T16" fmla="*/ 69 w 69"/>
                  <a:gd name="T17" fmla="*/ 7 h 281"/>
                  <a:gd name="T18" fmla="*/ 69 w 69"/>
                  <a:gd name="T19" fmla="*/ 7 h 281"/>
                  <a:gd name="T20" fmla="*/ 69 w 69"/>
                  <a:gd name="T21" fmla="*/ 7 h 281"/>
                  <a:gd name="T22" fmla="*/ 69 w 69"/>
                  <a:gd name="T23" fmla="*/ 7 h 281"/>
                  <a:gd name="T24" fmla="*/ 69 w 69"/>
                  <a:gd name="T25" fmla="*/ 7 h 281"/>
                  <a:gd name="T26" fmla="*/ 69 w 69"/>
                  <a:gd name="T27" fmla="*/ 7 h 281"/>
                  <a:gd name="T28" fmla="*/ 69 w 69"/>
                  <a:gd name="T29" fmla="*/ 7 h 281"/>
                  <a:gd name="T30" fmla="*/ 69 w 69"/>
                  <a:gd name="T31" fmla="*/ 7 h 281"/>
                  <a:gd name="T32" fmla="*/ 69 w 69"/>
                  <a:gd name="T33" fmla="*/ 6 h 281"/>
                  <a:gd name="T34" fmla="*/ 69 w 69"/>
                  <a:gd name="T35" fmla="*/ 5 h 281"/>
                  <a:gd name="T36" fmla="*/ 69 w 69"/>
                  <a:gd name="T37" fmla="*/ 5 h 281"/>
                  <a:gd name="T38" fmla="*/ 69 w 69"/>
                  <a:gd name="T39" fmla="*/ 5 h 281"/>
                  <a:gd name="T40" fmla="*/ 69 w 69"/>
                  <a:gd name="T41" fmla="*/ 5 h 281"/>
                  <a:gd name="T42" fmla="*/ 69 w 69"/>
                  <a:gd name="T43" fmla="*/ 5 h 281"/>
                  <a:gd name="T44" fmla="*/ 69 w 69"/>
                  <a:gd name="T45" fmla="*/ 5 h 281"/>
                  <a:gd name="T46" fmla="*/ 69 w 69"/>
                  <a:gd name="T47" fmla="*/ 5 h 281"/>
                  <a:gd name="T48" fmla="*/ 69 w 69"/>
                  <a:gd name="T49" fmla="*/ 5 h 281"/>
                  <a:gd name="T50" fmla="*/ 69 w 69"/>
                  <a:gd name="T51" fmla="*/ 4 h 281"/>
                  <a:gd name="T52" fmla="*/ 69 w 69"/>
                  <a:gd name="T53" fmla="*/ 4 h 281"/>
                  <a:gd name="T54" fmla="*/ 69 w 69"/>
                  <a:gd name="T55" fmla="*/ 4 h 281"/>
                  <a:gd name="T56" fmla="*/ 69 w 69"/>
                  <a:gd name="T57" fmla="*/ 4 h 281"/>
                  <a:gd name="T58" fmla="*/ 69 w 69"/>
                  <a:gd name="T59" fmla="*/ 4 h 281"/>
                  <a:gd name="T60" fmla="*/ 69 w 69"/>
                  <a:gd name="T61" fmla="*/ 4 h 281"/>
                  <a:gd name="T62" fmla="*/ 69 w 69"/>
                  <a:gd name="T63" fmla="*/ 4 h 281"/>
                  <a:gd name="T64" fmla="*/ 69 w 69"/>
                  <a:gd name="T65" fmla="*/ 3 h 281"/>
                  <a:gd name="T66" fmla="*/ 69 w 69"/>
                  <a:gd name="T67" fmla="*/ 3 h 281"/>
                  <a:gd name="T68" fmla="*/ 69 w 69"/>
                  <a:gd name="T69" fmla="*/ 3 h 281"/>
                  <a:gd name="T70" fmla="*/ 69 w 69"/>
                  <a:gd name="T71" fmla="*/ 3 h 281"/>
                  <a:gd name="T72" fmla="*/ 69 w 69"/>
                  <a:gd name="T73" fmla="*/ 3 h 281"/>
                  <a:gd name="T74" fmla="*/ 69 w 69"/>
                  <a:gd name="T75" fmla="*/ 2 h 281"/>
                  <a:gd name="T76" fmla="*/ 69 w 69"/>
                  <a:gd name="T77" fmla="*/ 2 h 281"/>
                  <a:gd name="T78" fmla="*/ 69 w 69"/>
                  <a:gd name="T79" fmla="*/ 2 h 281"/>
                  <a:gd name="T80" fmla="*/ 69 w 69"/>
                  <a:gd name="T81" fmla="*/ 2 h 281"/>
                  <a:gd name="T82" fmla="*/ 69 w 69"/>
                  <a:gd name="T83" fmla="*/ 2 h 281"/>
                  <a:gd name="T84" fmla="*/ 69 w 69"/>
                  <a:gd name="T85" fmla="*/ 2 h 281"/>
                  <a:gd name="T86" fmla="*/ 69 w 69"/>
                  <a:gd name="T87" fmla="*/ 2 h 281"/>
                  <a:gd name="T88" fmla="*/ 69 w 69"/>
                  <a:gd name="T89" fmla="*/ 1 h 281"/>
                  <a:gd name="T90" fmla="*/ 69 w 69"/>
                  <a:gd name="T91" fmla="*/ 1 h 281"/>
                  <a:gd name="T92" fmla="*/ 69 w 69"/>
                  <a:gd name="T93" fmla="*/ 1 h 281"/>
                  <a:gd name="T94" fmla="*/ 69 w 69"/>
                  <a:gd name="T95" fmla="*/ 1 h 281"/>
                  <a:gd name="T96" fmla="*/ 69 w 69"/>
                  <a:gd name="T97" fmla="*/ 1 h 281"/>
                  <a:gd name="T98" fmla="*/ 69 w 69"/>
                  <a:gd name="T99" fmla="*/ 1 h 281"/>
                  <a:gd name="T100" fmla="*/ 69 w 69"/>
                  <a:gd name="T101" fmla="*/ 0 h 281"/>
                  <a:gd name="T102" fmla="*/ 69 w 69"/>
                  <a:gd name="T103" fmla="*/ 0 h 281"/>
                  <a:gd name="T104" fmla="*/ 69 w 69"/>
                  <a:gd name="T105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281">
                    <a:moveTo>
                      <a:pt x="5" y="224"/>
                    </a:moveTo>
                    <a:cubicBezTo>
                      <a:pt x="5" y="224"/>
                      <a:pt x="4" y="224"/>
                      <a:pt x="4" y="22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5" y="224"/>
                      <a:pt x="5" y="224"/>
                      <a:pt x="5" y="224"/>
                    </a:cubicBezTo>
                    <a:moveTo>
                      <a:pt x="4" y="172"/>
                    </a:moveTo>
                    <a:cubicBezTo>
                      <a:pt x="3" y="172"/>
                      <a:pt x="3" y="173"/>
                      <a:pt x="2" y="173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4" y="217"/>
                      <a:pt x="5" y="217"/>
                      <a:pt x="5" y="217"/>
                    </a:cubicBezTo>
                    <a:cubicBezTo>
                      <a:pt x="4" y="172"/>
                      <a:pt x="4" y="172"/>
                      <a:pt x="4" y="172"/>
                    </a:cubicBezTo>
                    <a:moveTo>
                      <a:pt x="4" y="136"/>
                    </a:moveTo>
                    <a:cubicBezTo>
                      <a:pt x="3" y="137"/>
                      <a:pt x="1" y="137"/>
                      <a:pt x="0" y="137"/>
                    </a:cubicBezTo>
                    <a:cubicBezTo>
                      <a:pt x="2" y="168"/>
                      <a:pt x="2" y="168"/>
                      <a:pt x="2" y="168"/>
                    </a:cubicBezTo>
                    <a:cubicBezTo>
                      <a:pt x="2" y="168"/>
                      <a:pt x="3" y="168"/>
                      <a:pt x="4" y="168"/>
                    </a:cubicBezTo>
                    <a:cubicBezTo>
                      <a:pt x="4" y="136"/>
                      <a:pt x="4" y="136"/>
                      <a:pt x="4" y="136"/>
                    </a:cubicBezTo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7"/>
                    </a:move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moveTo>
                      <a:pt x="69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  <a:cubicBezTo>
                      <a:pt x="69" y="5"/>
                      <a:pt x="69" y="5"/>
                      <a:pt x="69" y="5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4"/>
                    </a:cubicBezTo>
                    <a:moveTo>
                      <a:pt x="69" y="3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4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3"/>
                    </a:move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2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moveTo>
                      <a:pt x="69" y="1"/>
                    </a:move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1"/>
                    </a:move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9" y="1"/>
                      <a:pt x="69" y="1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101"/>
              <p:cNvSpPr>
                <a:spLocks/>
              </p:cNvSpPr>
              <p:nvPr/>
            </p:nvSpPr>
            <p:spPr bwMode="auto">
              <a:xfrm>
                <a:off x="3603" y="3377"/>
                <a:ext cx="3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0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102"/>
              <p:cNvSpPr>
                <a:spLocks/>
              </p:cNvSpPr>
              <p:nvPr/>
            </p:nvSpPr>
            <p:spPr bwMode="auto">
              <a:xfrm>
                <a:off x="3606" y="3469"/>
                <a:ext cx="2" cy="14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7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103"/>
              <p:cNvSpPr>
                <a:spLocks/>
              </p:cNvSpPr>
              <p:nvPr/>
            </p:nvSpPr>
            <p:spPr bwMode="auto">
              <a:xfrm>
                <a:off x="3587" y="2805"/>
                <a:ext cx="134" cy="514"/>
              </a:xfrm>
              <a:custGeom>
                <a:avLst/>
                <a:gdLst>
                  <a:gd name="T0" fmla="*/ 2 w 76"/>
                  <a:gd name="T1" fmla="*/ 0 h 274"/>
                  <a:gd name="T2" fmla="*/ 0 w 76"/>
                  <a:gd name="T3" fmla="*/ 200 h 274"/>
                  <a:gd name="T4" fmla="*/ 7 w 76"/>
                  <a:gd name="T5" fmla="*/ 274 h 274"/>
                  <a:gd name="T6" fmla="*/ 11 w 76"/>
                  <a:gd name="T7" fmla="*/ 273 h 274"/>
                  <a:gd name="T8" fmla="*/ 76 w 76"/>
                  <a:gd name="T9" fmla="*/ 145 h 274"/>
                  <a:gd name="T10" fmla="*/ 76 w 76"/>
                  <a:gd name="T11" fmla="*/ 144 h 274"/>
                  <a:gd name="T12" fmla="*/ 76 w 76"/>
                  <a:gd name="T13" fmla="*/ 144 h 274"/>
                  <a:gd name="T14" fmla="*/ 76 w 76"/>
                  <a:gd name="T15" fmla="*/ 144 h 274"/>
                  <a:gd name="T16" fmla="*/ 76 w 76"/>
                  <a:gd name="T17" fmla="*/ 144 h 274"/>
                  <a:gd name="T18" fmla="*/ 76 w 76"/>
                  <a:gd name="T19" fmla="*/ 144 h 274"/>
                  <a:gd name="T20" fmla="*/ 76 w 76"/>
                  <a:gd name="T21" fmla="*/ 143 h 274"/>
                  <a:gd name="T22" fmla="*/ 76 w 76"/>
                  <a:gd name="T23" fmla="*/ 142 h 274"/>
                  <a:gd name="T24" fmla="*/ 76 w 76"/>
                  <a:gd name="T25" fmla="*/ 142 h 274"/>
                  <a:gd name="T26" fmla="*/ 76 w 76"/>
                  <a:gd name="T27" fmla="*/ 142 h 274"/>
                  <a:gd name="T28" fmla="*/ 76 w 76"/>
                  <a:gd name="T29" fmla="*/ 142 h 274"/>
                  <a:gd name="T30" fmla="*/ 76 w 76"/>
                  <a:gd name="T31" fmla="*/ 142 h 274"/>
                  <a:gd name="T32" fmla="*/ 76 w 76"/>
                  <a:gd name="T33" fmla="*/ 141 h 274"/>
                  <a:gd name="T34" fmla="*/ 76 w 76"/>
                  <a:gd name="T35" fmla="*/ 141 h 274"/>
                  <a:gd name="T36" fmla="*/ 76 w 76"/>
                  <a:gd name="T37" fmla="*/ 141 h 274"/>
                  <a:gd name="T38" fmla="*/ 76 w 76"/>
                  <a:gd name="T39" fmla="*/ 141 h 274"/>
                  <a:gd name="T40" fmla="*/ 76 w 76"/>
                  <a:gd name="T41" fmla="*/ 140 h 274"/>
                  <a:gd name="T42" fmla="*/ 76 w 76"/>
                  <a:gd name="T43" fmla="*/ 140 h 274"/>
                  <a:gd name="T44" fmla="*/ 76 w 76"/>
                  <a:gd name="T45" fmla="*/ 140 h 274"/>
                  <a:gd name="T46" fmla="*/ 76 w 76"/>
                  <a:gd name="T47" fmla="*/ 140 h 274"/>
                  <a:gd name="T48" fmla="*/ 76 w 76"/>
                  <a:gd name="T49" fmla="*/ 139 h 274"/>
                  <a:gd name="T50" fmla="*/ 76 w 76"/>
                  <a:gd name="T51" fmla="*/ 139 h 274"/>
                  <a:gd name="T52" fmla="*/ 76 w 76"/>
                  <a:gd name="T53" fmla="*/ 139 h 274"/>
                  <a:gd name="T54" fmla="*/ 76 w 76"/>
                  <a:gd name="T55" fmla="*/ 139 h 274"/>
                  <a:gd name="T56" fmla="*/ 76 w 76"/>
                  <a:gd name="T57" fmla="*/ 138 h 274"/>
                  <a:gd name="T58" fmla="*/ 76 w 76"/>
                  <a:gd name="T59" fmla="*/ 138 h 274"/>
                  <a:gd name="T60" fmla="*/ 76 w 76"/>
                  <a:gd name="T61" fmla="*/ 138 h 274"/>
                  <a:gd name="T62" fmla="*/ 76 w 76"/>
                  <a:gd name="T63" fmla="*/ 138 h 274"/>
                  <a:gd name="T64" fmla="*/ 76 w 76"/>
                  <a:gd name="T65" fmla="*/ 138 h 274"/>
                  <a:gd name="T66" fmla="*/ 76 w 76"/>
                  <a:gd name="T67" fmla="*/ 137 h 274"/>
                  <a:gd name="T68" fmla="*/ 76 w 76"/>
                  <a:gd name="T69" fmla="*/ 137 h 274"/>
                  <a:gd name="T70" fmla="*/ 2 w 76"/>
                  <a:gd name="T7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27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7" y="274"/>
                      <a:pt x="7" y="274"/>
                      <a:pt x="7" y="274"/>
                    </a:cubicBezTo>
                    <a:cubicBezTo>
                      <a:pt x="8" y="274"/>
                      <a:pt x="10" y="274"/>
                      <a:pt x="11" y="273"/>
                    </a:cubicBezTo>
                    <a:cubicBezTo>
                      <a:pt x="11" y="273"/>
                      <a:pt x="11" y="273"/>
                      <a:pt x="11" y="273"/>
                    </a:cubicBezTo>
                    <a:cubicBezTo>
                      <a:pt x="46" y="266"/>
                      <a:pt x="74" y="212"/>
                      <a:pt x="76" y="145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6" y="145"/>
                      <a:pt x="76" y="145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6" y="144"/>
                      <a:pt x="76" y="144"/>
                      <a:pt x="76" y="143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6" y="143"/>
                      <a:pt x="76" y="143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2"/>
                      <a:pt x="76" y="142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6" y="141"/>
                      <a:pt x="76" y="141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40"/>
                    </a:cubicBezTo>
                    <a:cubicBezTo>
                      <a:pt x="76" y="140"/>
                      <a:pt x="76" y="140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6" y="139"/>
                      <a:pt x="76" y="139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6" y="61"/>
                      <a:pt x="43" y="0"/>
                      <a:pt x="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Rectangle 104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Rectangle 105"/>
              <p:cNvSpPr>
                <a:spLocks noChangeArrowheads="1"/>
              </p:cNvSpPr>
              <p:nvPr/>
            </p:nvSpPr>
            <p:spPr bwMode="auto">
              <a:xfrm>
                <a:off x="3587" y="3591"/>
                <a:ext cx="23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106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107"/>
              <p:cNvSpPr>
                <a:spLocks/>
              </p:cNvSpPr>
              <p:nvPr/>
            </p:nvSpPr>
            <p:spPr bwMode="auto">
              <a:xfrm>
                <a:off x="3587" y="3085"/>
                <a:ext cx="23" cy="506"/>
              </a:xfrm>
              <a:custGeom>
                <a:avLst/>
                <a:gdLst>
                  <a:gd name="T0" fmla="*/ 3 w 23"/>
                  <a:gd name="T1" fmla="*/ 0 h 506"/>
                  <a:gd name="T2" fmla="*/ 0 w 23"/>
                  <a:gd name="T3" fmla="*/ 95 h 506"/>
                  <a:gd name="T4" fmla="*/ 0 w 23"/>
                  <a:gd name="T5" fmla="*/ 506 h 506"/>
                  <a:gd name="T6" fmla="*/ 23 w 23"/>
                  <a:gd name="T7" fmla="*/ 506 h 506"/>
                  <a:gd name="T8" fmla="*/ 23 w 23"/>
                  <a:gd name="T9" fmla="*/ 504 h 506"/>
                  <a:gd name="T10" fmla="*/ 19 w 23"/>
                  <a:gd name="T11" fmla="*/ 398 h 506"/>
                  <a:gd name="T12" fmla="*/ 19 w 23"/>
                  <a:gd name="T13" fmla="*/ 384 h 506"/>
                  <a:gd name="T14" fmla="*/ 16 w 23"/>
                  <a:gd name="T15" fmla="*/ 302 h 506"/>
                  <a:gd name="T16" fmla="*/ 16 w 23"/>
                  <a:gd name="T17" fmla="*/ 292 h 506"/>
                  <a:gd name="T18" fmla="*/ 12 w 23"/>
                  <a:gd name="T19" fmla="*/ 234 h 506"/>
                  <a:gd name="T20" fmla="*/ 3 w 23"/>
                  <a:gd name="T2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506">
                    <a:moveTo>
                      <a:pt x="3" y="0"/>
                    </a:moveTo>
                    <a:lnTo>
                      <a:pt x="0" y="95"/>
                    </a:lnTo>
                    <a:lnTo>
                      <a:pt x="0" y="506"/>
                    </a:lnTo>
                    <a:lnTo>
                      <a:pt x="23" y="506"/>
                    </a:lnTo>
                    <a:lnTo>
                      <a:pt x="23" y="504"/>
                    </a:lnTo>
                    <a:lnTo>
                      <a:pt x="19" y="398"/>
                    </a:lnTo>
                    <a:lnTo>
                      <a:pt x="19" y="384"/>
                    </a:lnTo>
                    <a:lnTo>
                      <a:pt x="16" y="302"/>
                    </a:lnTo>
                    <a:lnTo>
                      <a:pt x="16" y="292"/>
                    </a:lnTo>
                    <a:lnTo>
                      <a:pt x="12" y="23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108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109"/>
              <p:cNvSpPr>
                <a:spLocks/>
              </p:cNvSpPr>
              <p:nvPr/>
            </p:nvSpPr>
            <p:spPr bwMode="auto">
              <a:xfrm>
                <a:off x="5730" y="2570"/>
                <a:ext cx="532" cy="781"/>
              </a:xfrm>
              <a:custGeom>
                <a:avLst/>
                <a:gdLst>
                  <a:gd name="T0" fmla="*/ 266 w 532"/>
                  <a:gd name="T1" fmla="*/ 0 h 781"/>
                  <a:gd name="T2" fmla="*/ 0 w 532"/>
                  <a:gd name="T3" fmla="*/ 781 h 781"/>
                  <a:gd name="T4" fmla="*/ 261 w 532"/>
                  <a:gd name="T5" fmla="*/ 781 h 781"/>
                  <a:gd name="T6" fmla="*/ 273 w 532"/>
                  <a:gd name="T7" fmla="*/ 781 h 781"/>
                  <a:gd name="T8" fmla="*/ 532 w 532"/>
                  <a:gd name="T9" fmla="*/ 781 h 781"/>
                  <a:gd name="T10" fmla="*/ 266 w 532"/>
                  <a:gd name="T11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781">
                    <a:moveTo>
                      <a:pt x="266" y="0"/>
                    </a:moveTo>
                    <a:lnTo>
                      <a:pt x="0" y="781"/>
                    </a:lnTo>
                    <a:lnTo>
                      <a:pt x="261" y="781"/>
                    </a:lnTo>
                    <a:lnTo>
                      <a:pt x="273" y="781"/>
                    </a:lnTo>
                    <a:lnTo>
                      <a:pt x="532" y="781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110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111"/>
              <p:cNvSpPr>
                <a:spLocks/>
              </p:cNvSpPr>
              <p:nvPr/>
            </p:nvSpPr>
            <p:spPr bwMode="auto">
              <a:xfrm>
                <a:off x="5730" y="2595"/>
                <a:ext cx="532" cy="636"/>
              </a:xfrm>
              <a:custGeom>
                <a:avLst/>
                <a:gdLst>
                  <a:gd name="T0" fmla="*/ 266 w 532"/>
                  <a:gd name="T1" fmla="*/ 0 h 636"/>
                  <a:gd name="T2" fmla="*/ 0 w 532"/>
                  <a:gd name="T3" fmla="*/ 636 h 636"/>
                  <a:gd name="T4" fmla="*/ 261 w 532"/>
                  <a:gd name="T5" fmla="*/ 636 h 636"/>
                  <a:gd name="T6" fmla="*/ 273 w 532"/>
                  <a:gd name="T7" fmla="*/ 636 h 636"/>
                  <a:gd name="T8" fmla="*/ 532 w 532"/>
                  <a:gd name="T9" fmla="*/ 636 h 636"/>
                  <a:gd name="T10" fmla="*/ 266 w 532"/>
                  <a:gd name="T11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2" h="636">
                    <a:moveTo>
                      <a:pt x="266" y="0"/>
                    </a:moveTo>
                    <a:lnTo>
                      <a:pt x="0" y="636"/>
                    </a:lnTo>
                    <a:lnTo>
                      <a:pt x="261" y="636"/>
                    </a:lnTo>
                    <a:lnTo>
                      <a:pt x="273" y="636"/>
                    </a:lnTo>
                    <a:lnTo>
                      <a:pt x="532" y="636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112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113"/>
              <p:cNvSpPr>
                <a:spLocks/>
              </p:cNvSpPr>
              <p:nvPr/>
            </p:nvSpPr>
            <p:spPr bwMode="auto">
              <a:xfrm>
                <a:off x="5852" y="3107"/>
                <a:ext cx="288" cy="498"/>
              </a:xfrm>
              <a:custGeom>
                <a:avLst/>
                <a:gdLst>
                  <a:gd name="T0" fmla="*/ 103 w 288"/>
                  <a:gd name="T1" fmla="*/ 498 h 498"/>
                  <a:gd name="T2" fmla="*/ 185 w 288"/>
                  <a:gd name="T3" fmla="*/ 498 h 498"/>
                  <a:gd name="T4" fmla="*/ 172 w 288"/>
                  <a:gd name="T5" fmla="*/ 214 h 498"/>
                  <a:gd name="T6" fmla="*/ 288 w 288"/>
                  <a:gd name="T7" fmla="*/ 109 h 498"/>
                  <a:gd name="T8" fmla="*/ 163 w 288"/>
                  <a:gd name="T9" fmla="*/ 148 h 498"/>
                  <a:gd name="T10" fmla="*/ 144 w 288"/>
                  <a:gd name="T11" fmla="*/ 0 h 498"/>
                  <a:gd name="T12" fmla="*/ 124 w 288"/>
                  <a:gd name="T13" fmla="*/ 148 h 498"/>
                  <a:gd name="T14" fmla="*/ 0 w 288"/>
                  <a:gd name="T15" fmla="*/ 109 h 498"/>
                  <a:gd name="T16" fmla="*/ 116 w 288"/>
                  <a:gd name="T17" fmla="*/ 214 h 498"/>
                  <a:gd name="T18" fmla="*/ 103 w 288"/>
                  <a:gd name="T19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498">
                    <a:moveTo>
                      <a:pt x="103" y="498"/>
                    </a:moveTo>
                    <a:lnTo>
                      <a:pt x="185" y="498"/>
                    </a:lnTo>
                    <a:lnTo>
                      <a:pt x="172" y="214"/>
                    </a:lnTo>
                    <a:lnTo>
                      <a:pt x="288" y="109"/>
                    </a:lnTo>
                    <a:lnTo>
                      <a:pt x="163" y="148"/>
                    </a:lnTo>
                    <a:lnTo>
                      <a:pt x="144" y="0"/>
                    </a:lnTo>
                    <a:lnTo>
                      <a:pt x="124" y="148"/>
                    </a:lnTo>
                    <a:lnTo>
                      <a:pt x="0" y="109"/>
                    </a:lnTo>
                    <a:lnTo>
                      <a:pt x="116" y="214"/>
                    </a:lnTo>
                    <a:lnTo>
                      <a:pt x="103" y="49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114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115"/>
              <p:cNvSpPr>
                <a:spLocks/>
              </p:cNvSpPr>
              <p:nvPr/>
            </p:nvSpPr>
            <p:spPr bwMode="auto">
              <a:xfrm>
                <a:off x="6031" y="2677"/>
                <a:ext cx="231" cy="550"/>
              </a:xfrm>
              <a:custGeom>
                <a:avLst/>
                <a:gdLst>
                  <a:gd name="T0" fmla="*/ 0 w 231"/>
                  <a:gd name="T1" fmla="*/ 0 h 550"/>
                  <a:gd name="T2" fmla="*/ 9 w 231"/>
                  <a:gd name="T3" fmla="*/ 23 h 550"/>
                  <a:gd name="T4" fmla="*/ 229 w 231"/>
                  <a:gd name="T5" fmla="*/ 550 h 550"/>
                  <a:gd name="T6" fmla="*/ 231 w 231"/>
                  <a:gd name="T7" fmla="*/ 550 h 550"/>
                  <a:gd name="T8" fmla="*/ 0 w 231"/>
                  <a:gd name="T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550">
                    <a:moveTo>
                      <a:pt x="0" y="0"/>
                    </a:moveTo>
                    <a:lnTo>
                      <a:pt x="9" y="23"/>
                    </a:lnTo>
                    <a:lnTo>
                      <a:pt x="229" y="550"/>
                    </a:lnTo>
                    <a:lnTo>
                      <a:pt x="231" y="55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116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17"/>
              <p:cNvSpPr>
                <a:spLocks/>
              </p:cNvSpPr>
              <p:nvPr/>
            </p:nvSpPr>
            <p:spPr bwMode="auto">
              <a:xfrm>
                <a:off x="6003" y="2597"/>
                <a:ext cx="37" cy="103"/>
              </a:xfrm>
              <a:custGeom>
                <a:avLst/>
                <a:gdLst>
                  <a:gd name="T0" fmla="*/ 0 w 37"/>
                  <a:gd name="T1" fmla="*/ 0 h 103"/>
                  <a:gd name="T2" fmla="*/ 0 w 37"/>
                  <a:gd name="T3" fmla="*/ 15 h 103"/>
                  <a:gd name="T4" fmla="*/ 37 w 37"/>
                  <a:gd name="T5" fmla="*/ 103 h 103"/>
                  <a:gd name="T6" fmla="*/ 28 w 37"/>
                  <a:gd name="T7" fmla="*/ 80 h 103"/>
                  <a:gd name="T8" fmla="*/ 20 w 37"/>
                  <a:gd name="T9" fmla="*/ 60 h 103"/>
                  <a:gd name="T10" fmla="*/ 0 w 37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03">
                    <a:moveTo>
                      <a:pt x="0" y="0"/>
                    </a:moveTo>
                    <a:lnTo>
                      <a:pt x="0" y="15"/>
                    </a:lnTo>
                    <a:lnTo>
                      <a:pt x="37" y="103"/>
                    </a:lnTo>
                    <a:lnTo>
                      <a:pt x="28" y="80"/>
                    </a:lnTo>
                    <a:lnTo>
                      <a:pt x="20" y="6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8"/>
              <p:cNvSpPr>
                <a:spLocks noEditPoints="1"/>
              </p:cNvSpPr>
              <p:nvPr/>
            </p:nvSpPr>
            <p:spPr bwMode="auto">
              <a:xfrm>
                <a:off x="6026" y="3351"/>
                <a:ext cx="236" cy="254"/>
              </a:xfrm>
              <a:custGeom>
                <a:avLst/>
                <a:gdLst>
                  <a:gd name="T0" fmla="*/ 4 w 133"/>
                  <a:gd name="T1" fmla="*/ 84 h 135"/>
                  <a:gd name="T2" fmla="*/ 6 w 133"/>
                  <a:gd name="T3" fmla="*/ 135 h 135"/>
                  <a:gd name="T4" fmla="*/ 6 w 133"/>
                  <a:gd name="T5" fmla="*/ 135 h 135"/>
                  <a:gd name="T6" fmla="*/ 4 w 133"/>
                  <a:gd name="T7" fmla="*/ 85 h 135"/>
                  <a:gd name="T8" fmla="*/ 4 w 133"/>
                  <a:gd name="T9" fmla="*/ 84 h 135"/>
                  <a:gd name="T10" fmla="*/ 2 w 133"/>
                  <a:gd name="T11" fmla="*/ 33 h 135"/>
                  <a:gd name="T12" fmla="*/ 3 w 133"/>
                  <a:gd name="T13" fmla="*/ 65 h 135"/>
                  <a:gd name="T14" fmla="*/ 3 w 133"/>
                  <a:gd name="T15" fmla="*/ 66 h 135"/>
                  <a:gd name="T16" fmla="*/ 2 w 133"/>
                  <a:gd name="T17" fmla="*/ 34 h 135"/>
                  <a:gd name="T18" fmla="*/ 2 w 133"/>
                  <a:gd name="T19" fmla="*/ 33 h 135"/>
                  <a:gd name="T20" fmla="*/ 63 w 133"/>
                  <a:gd name="T21" fmla="*/ 0 h 135"/>
                  <a:gd name="T22" fmla="*/ 0 w 133"/>
                  <a:gd name="T23" fmla="*/ 0 h 135"/>
                  <a:gd name="T24" fmla="*/ 1 w 133"/>
                  <a:gd name="T25" fmla="*/ 21 h 135"/>
                  <a:gd name="T26" fmla="*/ 2 w 133"/>
                  <a:gd name="T27" fmla="*/ 21 h 135"/>
                  <a:gd name="T28" fmla="*/ 1 w 133"/>
                  <a:gd name="T29" fmla="*/ 3 h 135"/>
                  <a:gd name="T30" fmla="*/ 60 w 133"/>
                  <a:gd name="T31" fmla="*/ 3 h 135"/>
                  <a:gd name="T32" fmla="*/ 61 w 133"/>
                  <a:gd name="T33" fmla="*/ 2 h 135"/>
                  <a:gd name="T34" fmla="*/ 63 w 133"/>
                  <a:gd name="T35" fmla="*/ 0 h 135"/>
                  <a:gd name="T36" fmla="*/ 132 w 133"/>
                  <a:gd name="T37" fmla="*/ 0 h 135"/>
                  <a:gd name="T38" fmla="*/ 64 w 133"/>
                  <a:gd name="T39" fmla="*/ 0 h 135"/>
                  <a:gd name="T40" fmla="*/ 62 w 133"/>
                  <a:gd name="T41" fmla="*/ 3 h 135"/>
                  <a:gd name="T42" fmla="*/ 133 w 133"/>
                  <a:gd name="T43" fmla="*/ 3 h 135"/>
                  <a:gd name="T44" fmla="*/ 132 w 133"/>
                  <a:gd name="T4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4" y="84"/>
                    </a:move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4"/>
                      <a:pt x="4" y="84"/>
                      <a:pt x="4" y="84"/>
                    </a:cubicBezTo>
                    <a:moveTo>
                      <a:pt x="2" y="33"/>
                    </a:move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6"/>
                      <a:pt x="3" y="6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2" y="33"/>
                    </a:cubicBezTo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61" y="2"/>
                      <a:pt x="61" y="2"/>
                    </a:cubicBezTo>
                    <a:cubicBezTo>
                      <a:pt x="62" y="1"/>
                      <a:pt x="63" y="0"/>
                      <a:pt x="63" y="0"/>
                    </a:cubicBezTo>
                    <a:moveTo>
                      <a:pt x="132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1"/>
                      <a:pt x="63" y="1"/>
                      <a:pt x="62" y="3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2" y="0"/>
                      <a:pt x="132" y="0"/>
                      <a:pt x="132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19"/>
              <p:cNvSpPr>
                <a:spLocks/>
              </p:cNvSpPr>
              <p:nvPr/>
            </p:nvSpPr>
            <p:spPr bwMode="auto">
              <a:xfrm>
                <a:off x="6028" y="3391"/>
                <a:ext cx="2" cy="24"/>
              </a:xfrm>
              <a:custGeom>
                <a:avLst/>
                <a:gdLst>
                  <a:gd name="T0" fmla="*/ 0 w 1"/>
                  <a:gd name="T1" fmla="*/ 0 h 13"/>
                  <a:gd name="T2" fmla="*/ 1 w 1"/>
                  <a:gd name="T3" fmla="*/ 12 h 13"/>
                  <a:gd name="T4" fmla="*/ 1 w 1"/>
                  <a:gd name="T5" fmla="*/ 13 h 13"/>
                  <a:gd name="T6" fmla="*/ 1 w 1"/>
                  <a:gd name="T7" fmla="*/ 0 h 13"/>
                  <a:gd name="T8" fmla="*/ 0 w 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3">
                    <a:moveTo>
                      <a:pt x="0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20"/>
              <p:cNvSpPr>
                <a:spLocks/>
              </p:cNvSpPr>
              <p:nvPr/>
            </p:nvSpPr>
            <p:spPr bwMode="auto">
              <a:xfrm>
                <a:off x="6031" y="3473"/>
                <a:ext cx="2" cy="38"/>
              </a:xfrm>
              <a:custGeom>
                <a:avLst/>
                <a:gdLst>
                  <a:gd name="T0" fmla="*/ 0 w 1"/>
                  <a:gd name="T1" fmla="*/ 0 h 20"/>
                  <a:gd name="T2" fmla="*/ 1 w 1"/>
                  <a:gd name="T3" fmla="*/ 19 h 20"/>
                  <a:gd name="T4" fmla="*/ 1 w 1"/>
                  <a:gd name="T5" fmla="*/ 20 h 20"/>
                  <a:gd name="T6" fmla="*/ 0 w 1"/>
                  <a:gd name="T7" fmla="*/ 1 h 20"/>
                  <a:gd name="T8" fmla="*/ 0 w 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0">
                    <a:moveTo>
                      <a:pt x="0" y="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21"/>
              <p:cNvSpPr>
                <a:spLocks/>
              </p:cNvSpPr>
              <p:nvPr/>
            </p:nvSpPr>
            <p:spPr bwMode="auto">
              <a:xfrm>
                <a:off x="6132" y="3351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3 w 4"/>
                  <a:gd name="T3" fmla="*/ 0 h 3"/>
                  <a:gd name="T4" fmla="*/ 1 w 4"/>
                  <a:gd name="T5" fmla="*/ 2 h 3"/>
                  <a:gd name="T6" fmla="*/ 0 w 4"/>
                  <a:gd name="T7" fmla="*/ 3 h 3"/>
                  <a:gd name="T8" fmla="*/ 2 w 4"/>
                  <a:gd name="T9" fmla="*/ 3 h 3"/>
                  <a:gd name="T10" fmla="*/ 4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4" y="1"/>
                      <a:pt x="4" y="0"/>
                    </a:cubicBezTo>
                  </a:path>
                </a:pathLst>
              </a:custGeom>
              <a:solidFill>
                <a:srgbClr val="6995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22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close/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23"/>
              <p:cNvSpPr>
                <a:spLocks noEditPoints="1"/>
              </p:cNvSpPr>
              <p:nvPr/>
            </p:nvSpPr>
            <p:spPr bwMode="auto">
              <a:xfrm>
                <a:off x="6012" y="3231"/>
                <a:ext cx="248" cy="120"/>
              </a:xfrm>
              <a:custGeom>
                <a:avLst/>
                <a:gdLst>
                  <a:gd name="T0" fmla="*/ 81 w 248"/>
                  <a:gd name="T1" fmla="*/ 0 h 120"/>
                  <a:gd name="T2" fmla="*/ 0 w 248"/>
                  <a:gd name="T3" fmla="*/ 0 h 120"/>
                  <a:gd name="T4" fmla="*/ 3 w 248"/>
                  <a:gd name="T5" fmla="*/ 24 h 120"/>
                  <a:gd name="T6" fmla="*/ 81 w 248"/>
                  <a:gd name="T7" fmla="*/ 0 h 120"/>
                  <a:gd name="T8" fmla="*/ 207 w 248"/>
                  <a:gd name="T9" fmla="*/ 0 h 120"/>
                  <a:gd name="T10" fmla="*/ 112 w 248"/>
                  <a:gd name="T11" fmla="*/ 0 h 120"/>
                  <a:gd name="T12" fmla="*/ 12 w 248"/>
                  <a:gd name="T13" fmla="*/ 90 h 120"/>
                  <a:gd name="T14" fmla="*/ 14 w 248"/>
                  <a:gd name="T15" fmla="*/ 120 h 120"/>
                  <a:gd name="T16" fmla="*/ 126 w 248"/>
                  <a:gd name="T17" fmla="*/ 120 h 120"/>
                  <a:gd name="T18" fmla="*/ 128 w 248"/>
                  <a:gd name="T19" fmla="*/ 120 h 120"/>
                  <a:gd name="T20" fmla="*/ 248 w 248"/>
                  <a:gd name="T21" fmla="*/ 120 h 120"/>
                  <a:gd name="T22" fmla="*/ 207 w 248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8" h="120">
                    <a:moveTo>
                      <a:pt x="81" y="0"/>
                    </a:moveTo>
                    <a:lnTo>
                      <a:pt x="0" y="0"/>
                    </a:lnTo>
                    <a:lnTo>
                      <a:pt x="3" y="24"/>
                    </a:lnTo>
                    <a:lnTo>
                      <a:pt x="81" y="0"/>
                    </a:lnTo>
                    <a:moveTo>
                      <a:pt x="207" y="0"/>
                    </a:moveTo>
                    <a:lnTo>
                      <a:pt x="112" y="0"/>
                    </a:lnTo>
                    <a:lnTo>
                      <a:pt x="12" y="90"/>
                    </a:lnTo>
                    <a:lnTo>
                      <a:pt x="1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248" y="120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24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25"/>
              <p:cNvSpPr>
                <a:spLocks/>
              </p:cNvSpPr>
              <p:nvPr/>
            </p:nvSpPr>
            <p:spPr bwMode="auto">
              <a:xfrm>
                <a:off x="6003" y="2612"/>
                <a:ext cx="257" cy="619"/>
              </a:xfrm>
              <a:custGeom>
                <a:avLst/>
                <a:gdLst>
                  <a:gd name="T0" fmla="*/ 0 w 257"/>
                  <a:gd name="T1" fmla="*/ 0 h 619"/>
                  <a:gd name="T2" fmla="*/ 0 w 257"/>
                  <a:gd name="T3" fmla="*/ 546 h 619"/>
                  <a:gd name="T4" fmla="*/ 9 w 257"/>
                  <a:gd name="T5" fmla="*/ 619 h 619"/>
                  <a:gd name="T6" fmla="*/ 90 w 257"/>
                  <a:gd name="T7" fmla="*/ 619 h 619"/>
                  <a:gd name="T8" fmla="*/ 137 w 257"/>
                  <a:gd name="T9" fmla="*/ 604 h 619"/>
                  <a:gd name="T10" fmla="*/ 121 w 257"/>
                  <a:gd name="T11" fmla="*/ 619 h 619"/>
                  <a:gd name="T12" fmla="*/ 216 w 257"/>
                  <a:gd name="T13" fmla="*/ 619 h 619"/>
                  <a:gd name="T14" fmla="*/ 215 w 257"/>
                  <a:gd name="T15" fmla="*/ 615 h 619"/>
                  <a:gd name="T16" fmla="*/ 257 w 257"/>
                  <a:gd name="T17" fmla="*/ 615 h 619"/>
                  <a:gd name="T18" fmla="*/ 37 w 257"/>
                  <a:gd name="T19" fmla="*/ 88 h 619"/>
                  <a:gd name="T20" fmla="*/ 0 w 257"/>
                  <a:gd name="T21" fmla="*/ 0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7" h="619">
                    <a:moveTo>
                      <a:pt x="0" y="0"/>
                    </a:moveTo>
                    <a:lnTo>
                      <a:pt x="0" y="546"/>
                    </a:lnTo>
                    <a:lnTo>
                      <a:pt x="9" y="619"/>
                    </a:lnTo>
                    <a:lnTo>
                      <a:pt x="90" y="619"/>
                    </a:lnTo>
                    <a:lnTo>
                      <a:pt x="137" y="604"/>
                    </a:lnTo>
                    <a:lnTo>
                      <a:pt x="121" y="619"/>
                    </a:lnTo>
                    <a:lnTo>
                      <a:pt x="216" y="619"/>
                    </a:lnTo>
                    <a:lnTo>
                      <a:pt x="215" y="615"/>
                    </a:lnTo>
                    <a:lnTo>
                      <a:pt x="257" y="615"/>
                    </a:lnTo>
                    <a:lnTo>
                      <a:pt x="37" y="8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26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127"/>
              <p:cNvSpPr>
                <a:spLocks/>
              </p:cNvSpPr>
              <p:nvPr/>
            </p:nvSpPr>
            <p:spPr bwMode="auto">
              <a:xfrm>
                <a:off x="6003" y="3158"/>
                <a:ext cx="137" cy="447"/>
              </a:xfrm>
              <a:custGeom>
                <a:avLst/>
                <a:gdLst>
                  <a:gd name="T0" fmla="*/ 0 w 137"/>
                  <a:gd name="T1" fmla="*/ 0 h 447"/>
                  <a:gd name="T2" fmla="*/ 0 w 137"/>
                  <a:gd name="T3" fmla="*/ 447 h 447"/>
                  <a:gd name="T4" fmla="*/ 34 w 137"/>
                  <a:gd name="T5" fmla="*/ 447 h 447"/>
                  <a:gd name="T6" fmla="*/ 30 w 137"/>
                  <a:gd name="T7" fmla="*/ 351 h 447"/>
                  <a:gd name="T8" fmla="*/ 28 w 137"/>
                  <a:gd name="T9" fmla="*/ 315 h 447"/>
                  <a:gd name="T10" fmla="*/ 27 w 137"/>
                  <a:gd name="T11" fmla="*/ 255 h 447"/>
                  <a:gd name="T12" fmla="*/ 25 w 137"/>
                  <a:gd name="T13" fmla="*/ 233 h 447"/>
                  <a:gd name="T14" fmla="*/ 23 w 137"/>
                  <a:gd name="T15" fmla="*/ 193 h 447"/>
                  <a:gd name="T16" fmla="*/ 21 w 137"/>
                  <a:gd name="T17" fmla="*/ 163 h 447"/>
                  <a:gd name="T18" fmla="*/ 121 w 137"/>
                  <a:gd name="T19" fmla="*/ 73 h 447"/>
                  <a:gd name="T20" fmla="*/ 137 w 137"/>
                  <a:gd name="T21" fmla="*/ 58 h 447"/>
                  <a:gd name="T22" fmla="*/ 90 w 137"/>
                  <a:gd name="T23" fmla="*/ 73 h 447"/>
                  <a:gd name="T24" fmla="*/ 12 w 137"/>
                  <a:gd name="T25" fmla="*/ 97 h 447"/>
                  <a:gd name="T26" fmla="*/ 9 w 137"/>
                  <a:gd name="T27" fmla="*/ 73 h 447"/>
                  <a:gd name="T28" fmla="*/ 0 w 137"/>
                  <a:gd name="T2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7" h="447">
                    <a:moveTo>
                      <a:pt x="0" y="0"/>
                    </a:moveTo>
                    <a:lnTo>
                      <a:pt x="0" y="447"/>
                    </a:lnTo>
                    <a:lnTo>
                      <a:pt x="34" y="447"/>
                    </a:lnTo>
                    <a:lnTo>
                      <a:pt x="30" y="351"/>
                    </a:lnTo>
                    <a:lnTo>
                      <a:pt x="28" y="315"/>
                    </a:lnTo>
                    <a:lnTo>
                      <a:pt x="27" y="255"/>
                    </a:lnTo>
                    <a:lnTo>
                      <a:pt x="25" y="233"/>
                    </a:lnTo>
                    <a:lnTo>
                      <a:pt x="23" y="193"/>
                    </a:lnTo>
                    <a:lnTo>
                      <a:pt x="21" y="163"/>
                    </a:lnTo>
                    <a:lnTo>
                      <a:pt x="121" y="73"/>
                    </a:lnTo>
                    <a:lnTo>
                      <a:pt x="137" y="58"/>
                    </a:lnTo>
                    <a:lnTo>
                      <a:pt x="90" y="73"/>
                    </a:lnTo>
                    <a:lnTo>
                      <a:pt x="12" y="97"/>
                    </a:lnTo>
                    <a:lnTo>
                      <a:pt x="9" y="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128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129"/>
              <p:cNvSpPr>
                <a:spLocks/>
              </p:cNvSpPr>
              <p:nvPr/>
            </p:nvSpPr>
            <p:spPr bwMode="auto">
              <a:xfrm>
                <a:off x="2238" y="2745"/>
                <a:ext cx="466" cy="621"/>
              </a:xfrm>
              <a:custGeom>
                <a:avLst/>
                <a:gdLst>
                  <a:gd name="T0" fmla="*/ 466 w 466"/>
                  <a:gd name="T1" fmla="*/ 621 h 621"/>
                  <a:gd name="T2" fmla="*/ 347 w 466"/>
                  <a:gd name="T3" fmla="*/ 381 h 621"/>
                  <a:gd name="T4" fmla="*/ 423 w 466"/>
                  <a:gd name="T5" fmla="*/ 381 h 621"/>
                  <a:gd name="T6" fmla="*/ 297 w 466"/>
                  <a:gd name="T7" fmla="*/ 171 h 621"/>
                  <a:gd name="T8" fmla="*/ 365 w 466"/>
                  <a:gd name="T9" fmla="*/ 171 h 621"/>
                  <a:gd name="T10" fmla="*/ 239 w 466"/>
                  <a:gd name="T11" fmla="*/ 7 h 621"/>
                  <a:gd name="T12" fmla="*/ 232 w 466"/>
                  <a:gd name="T13" fmla="*/ 0 h 621"/>
                  <a:gd name="T14" fmla="*/ 227 w 466"/>
                  <a:gd name="T15" fmla="*/ 7 h 621"/>
                  <a:gd name="T16" fmla="*/ 101 w 466"/>
                  <a:gd name="T17" fmla="*/ 171 h 621"/>
                  <a:gd name="T18" fmla="*/ 168 w 466"/>
                  <a:gd name="T19" fmla="*/ 171 h 621"/>
                  <a:gd name="T20" fmla="*/ 42 w 466"/>
                  <a:gd name="T21" fmla="*/ 381 h 621"/>
                  <a:gd name="T22" fmla="*/ 118 w 466"/>
                  <a:gd name="T23" fmla="*/ 381 h 621"/>
                  <a:gd name="T24" fmla="*/ 0 w 466"/>
                  <a:gd name="T25" fmla="*/ 621 h 621"/>
                  <a:gd name="T26" fmla="*/ 232 w 466"/>
                  <a:gd name="T27" fmla="*/ 621 h 621"/>
                  <a:gd name="T28" fmla="*/ 232 w 466"/>
                  <a:gd name="T29" fmla="*/ 604 h 621"/>
                  <a:gd name="T30" fmla="*/ 232 w 466"/>
                  <a:gd name="T31" fmla="*/ 621 h 621"/>
                  <a:gd name="T32" fmla="*/ 466 w 466"/>
                  <a:gd name="T33" fmla="*/ 62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6" h="621">
                    <a:moveTo>
                      <a:pt x="466" y="621"/>
                    </a:moveTo>
                    <a:lnTo>
                      <a:pt x="347" y="381"/>
                    </a:lnTo>
                    <a:lnTo>
                      <a:pt x="423" y="381"/>
                    </a:lnTo>
                    <a:lnTo>
                      <a:pt x="297" y="171"/>
                    </a:lnTo>
                    <a:lnTo>
                      <a:pt x="365" y="171"/>
                    </a:lnTo>
                    <a:lnTo>
                      <a:pt x="239" y="7"/>
                    </a:lnTo>
                    <a:lnTo>
                      <a:pt x="232" y="0"/>
                    </a:lnTo>
                    <a:lnTo>
                      <a:pt x="227" y="7"/>
                    </a:lnTo>
                    <a:lnTo>
                      <a:pt x="101" y="171"/>
                    </a:lnTo>
                    <a:lnTo>
                      <a:pt x="168" y="171"/>
                    </a:lnTo>
                    <a:lnTo>
                      <a:pt x="42" y="381"/>
                    </a:lnTo>
                    <a:lnTo>
                      <a:pt x="118" y="381"/>
                    </a:lnTo>
                    <a:lnTo>
                      <a:pt x="0" y="621"/>
                    </a:lnTo>
                    <a:lnTo>
                      <a:pt x="232" y="621"/>
                    </a:lnTo>
                    <a:lnTo>
                      <a:pt x="232" y="604"/>
                    </a:lnTo>
                    <a:lnTo>
                      <a:pt x="232" y="621"/>
                    </a:lnTo>
                    <a:lnTo>
                      <a:pt x="466" y="6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130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131"/>
              <p:cNvSpPr>
                <a:spLocks/>
              </p:cNvSpPr>
              <p:nvPr/>
            </p:nvSpPr>
            <p:spPr bwMode="auto">
              <a:xfrm>
                <a:off x="2376" y="3209"/>
                <a:ext cx="190" cy="397"/>
              </a:xfrm>
              <a:custGeom>
                <a:avLst/>
                <a:gdLst>
                  <a:gd name="T0" fmla="*/ 44 w 190"/>
                  <a:gd name="T1" fmla="*/ 397 h 397"/>
                  <a:gd name="T2" fmla="*/ 142 w 190"/>
                  <a:gd name="T3" fmla="*/ 397 h 397"/>
                  <a:gd name="T4" fmla="*/ 126 w 190"/>
                  <a:gd name="T5" fmla="*/ 150 h 397"/>
                  <a:gd name="T6" fmla="*/ 190 w 190"/>
                  <a:gd name="T7" fmla="*/ 69 h 397"/>
                  <a:gd name="T8" fmla="*/ 119 w 190"/>
                  <a:gd name="T9" fmla="*/ 116 h 397"/>
                  <a:gd name="T10" fmla="*/ 96 w 190"/>
                  <a:gd name="T11" fmla="*/ 0 h 397"/>
                  <a:gd name="T12" fmla="*/ 71 w 190"/>
                  <a:gd name="T13" fmla="*/ 116 h 397"/>
                  <a:gd name="T14" fmla="*/ 0 w 190"/>
                  <a:gd name="T15" fmla="*/ 69 h 397"/>
                  <a:gd name="T16" fmla="*/ 62 w 190"/>
                  <a:gd name="T17" fmla="*/ 150 h 397"/>
                  <a:gd name="T18" fmla="*/ 44 w 190"/>
                  <a:gd name="T19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0" h="397">
                    <a:moveTo>
                      <a:pt x="44" y="397"/>
                    </a:moveTo>
                    <a:lnTo>
                      <a:pt x="142" y="397"/>
                    </a:lnTo>
                    <a:lnTo>
                      <a:pt x="126" y="150"/>
                    </a:lnTo>
                    <a:lnTo>
                      <a:pt x="190" y="69"/>
                    </a:lnTo>
                    <a:lnTo>
                      <a:pt x="119" y="116"/>
                    </a:lnTo>
                    <a:lnTo>
                      <a:pt x="96" y="0"/>
                    </a:lnTo>
                    <a:lnTo>
                      <a:pt x="71" y="116"/>
                    </a:lnTo>
                    <a:lnTo>
                      <a:pt x="0" y="69"/>
                    </a:lnTo>
                    <a:lnTo>
                      <a:pt x="62" y="150"/>
                    </a:lnTo>
                    <a:lnTo>
                      <a:pt x="44" y="39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132"/>
              <p:cNvSpPr>
                <a:spLocks noEditPoints="1"/>
              </p:cNvSpPr>
              <p:nvPr/>
            </p:nvSpPr>
            <p:spPr bwMode="auto">
              <a:xfrm>
                <a:off x="2473" y="2747"/>
                <a:ext cx="130" cy="253"/>
              </a:xfrm>
              <a:custGeom>
                <a:avLst/>
                <a:gdLst>
                  <a:gd name="T0" fmla="*/ 36 w 73"/>
                  <a:gd name="T1" fmla="*/ 90 h 135"/>
                  <a:gd name="T2" fmla="*/ 35 w 73"/>
                  <a:gd name="T3" fmla="*/ 90 h 135"/>
                  <a:gd name="T4" fmla="*/ 64 w 73"/>
                  <a:gd name="T5" fmla="*/ 135 h 135"/>
                  <a:gd name="T6" fmla="*/ 64 w 73"/>
                  <a:gd name="T7" fmla="*/ 135 h 135"/>
                  <a:gd name="T8" fmla="*/ 36 w 73"/>
                  <a:gd name="T9" fmla="*/ 90 h 135"/>
                  <a:gd name="T10" fmla="*/ 0 w 73"/>
                  <a:gd name="T11" fmla="*/ 0 h 135"/>
                  <a:gd name="T12" fmla="*/ 0 w 73"/>
                  <a:gd name="T13" fmla="*/ 1 h 135"/>
                  <a:gd name="T14" fmla="*/ 2 w 73"/>
                  <a:gd name="T15" fmla="*/ 3 h 135"/>
                  <a:gd name="T16" fmla="*/ 73 w 73"/>
                  <a:gd name="T17" fmla="*/ 90 h 135"/>
                  <a:gd name="T18" fmla="*/ 57 w 73"/>
                  <a:gd name="T19" fmla="*/ 90 h 135"/>
                  <a:gd name="T20" fmla="*/ 73 w 73"/>
                  <a:gd name="T21" fmla="*/ 90 h 135"/>
                  <a:gd name="T22" fmla="*/ 2 w 73"/>
                  <a:gd name="T23" fmla="*/ 3 h 135"/>
                  <a:gd name="T24" fmla="*/ 0 w 73"/>
                  <a:gd name="T25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135">
                    <a:moveTo>
                      <a:pt x="36" y="90"/>
                    </a:moveTo>
                    <a:cubicBezTo>
                      <a:pt x="35" y="90"/>
                      <a:pt x="35" y="90"/>
                      <a:pt x="35" y="90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64" y="135"/>
                      <a:pt x="64" y="135"/>
                      <a:pt x="64" y="135"/>
                    </a:cubicBezTo>
                    <a:cubicBezTo>
                      <a:pt x="36" y="90"/>
                      <a:pt x="36" y="90"/>
                      <a:pt x="36" y="90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33"/>
              <p:cNvSpPr>
                <a:spLocks noEditPoints="1"/>
              </p:cNvSpPr>
              <p:nvPr/>
            </p:nvSpPr>
            <p:spPr bwMode="auto">
              <a:xfrm>
                <a:off x="2587" y="3000"/>
                <a:ext cx="64" cy="107"/>
              </a:xfrm>
              <a:custGeom>
                <a:avLst/>
                <a:gdLst>
                  <a:gd name="T0" fmla="*/ 22 w 36"/>
                  <a:gd name="T1" fmla="*/ 35 h 57"/>
                  <a:gd name="T2" fmla="*/ 22 w 36"/>
                  <a:gd name="T3" fmla="*/ 35 h 57"/>
                  <a:gd name="T4" fmla="*/ 35 w 36"/>
                  <a:gd name="T5" fmla="*/ 57 h 57"/>
                  <a:gd name="T6" fmla="*/ 36 w 36"/>
                  <a:gd name="T7" fmla="*/ 56 h 57"/>
                  <a:gd name="T8" fmla="*/ 22 w 36"/>
                  <a:gd name="T9" fmla="*/ 35 h 57"/>
                  <a:gd name="T10" fmla="*/ 0 w 36"/>
                  <a:gd name="T11" fmla="*/ 0 h 57"/>
                  <a:gd name="T12" fmla="*/ 0 w 36"/>
                  <a:gd name="T13" fmla="*/ 0 h 57"/>
                  <a:gd name="T14" fmla="*/ 21 w 36"/>
                  <a:gd name="T15" fmla="*/ 34 h 57"/>
                  <a:gd name="T16" fmla="*/ 21 w 36"/>
                  <a:gd name="T17" fmla="*/ 33 h 57"/>
                  <a:gd name="T18" fmla="*/ 0 w 36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57">
                    <a:moveTo>
                      <a:pt x="22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22" y="35"/>
                      <a:pt x="22" y="35"/>
                      <a:pt x="22" y="35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134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135"/>
              <p:cNvSpPr>
                <a:spLocks noEditPoints="1"/>
              </p:cNvSpPr>
              <p:nvPr/>
            </p:nvSpPr>
            <p:spPr bwMode="auto">
              <a:xfrm>
                <a:off x="2624" y="3062"/>
                <a:ext cx="37" cy="62"/>
              </a:xfrm>
              <a:custGeom>
                <a:avLst/>
                <a:gdLst>
                  <a:gd name="T0" fmla="*/ 27 w 37"/>
                  <a:gd name="T1" fmla="*/ 43 h 62"/>
                  <a:gd name="T2" fmla="*/ 25 w 37"/>
                  <a:gd name="T3" fmla="*/ 45 h 62"/>
                  <a:gd name="T4" fmla="*/ 36 w 37"/>
                  <a:gd name="T5" fmla="*/ 62 h 62"/>
                  <a:gd name="T6" fmla="*/ 37 w 37"/>
                  <a:gd name="T7" fmla="*/ 62 h 62"/>
                  <a:gd name="T8" fmla="*/ 27 w 37"/>
                  <a:gd name="T9" fmla="*/ 43 h 62"/>
                  <a:gd name="T10" fmla="*/ 0 w 37"/>
                  <a:gd name="T11" fmla="*/ 0 h 62"/>
                  <a:gd name="T12" fmla="*/ 0 w 37"/>
                  <a:gd name="T13" fmla="*/ 2 h 62"/>
                  <a:gd name="T14" fmla="*/ 2 w 37"/>
                  <a:gd name="T15" fmla="*/ 4 h 62"/>
                  <a:gd name="T16" fmla="*/ 2 w 37"/>
                  <a:gd name="T17" fmla="*/ 4 h 62"/>
                  <a:gd name="T18" fmla="*/ 0 w 37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62">
                    <a:moveTo>
                      <a:pt x="27" y="43"/>
                    </a:moveTo>
                    <a:lnTo>
                      <a:pt x="25" y="45"/>
                    </a:lnTo>
                    <a:lnTo>
                      <a:pt x="36" y="62"/>
                    </a:lnTo>
                    <a:lnTo>
                      <a:pt x="37" y="62"/>
                    </a:lnTo>
                    <a:lnTo>
                      <a:pt x="27" y="43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136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137"/>
              <p:cNvSpPr>
                <a:spLocks/>
              </p:cNvSpPr>
              <p:nvPr/>
            </p:nvSpPr>
            <p:spPr bwMode="auto">
              <a:xfrm>
                <a:off x="2587" y="3132"/>
                <a:ext cx="23" cy="43"/>
              </a:xfrm>
              <a:custGeom>
                <a:avLst/>
                <a:gdLst>
                  <a:gd name="T0" fmla="*/ 2 w 23"/>
                  <a:gd name="T1" fmla="*/ 0 h 43"/>
                  <a:gd name="T2" fmla="*/ 0 w 23"/>
                  <a:gd name="T3" fmla="*/ 0 h 43"/>
                  <a:gd name="T4" fmla="*/ 21 w 23"/>
                  <a:gd name="T5" fmla="*/ 43 h 43"/>
                  <a:gd name="T6" fmla="*/ 23 w 23"/>
                  <a:gd name="T7" fmla="*/ 43 h 43"/>
                  <a:gd name="T8" fmla="*/ 2 w 23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3">
                    <a:moveTo>
                      <a:pt x="2" y="0"/>
                    </a:moveTo>
                    <a:lnTo>
                      <a:pt x="0" y="0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138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95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139"/>
              <p:cNvSpPr>
                <a:spLocks/>
              </p:cNvSpPr>
              <p:nvPr/>
            </p:nvSpPr>
            <p:spPr bwMode="auto">
              <a:xfrm>
                <a:off x="2585" y="3126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2 w 4"/>
                  <a:gd name="T5" fmla="*/ 6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140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141"/>
              <p:cNvSpPr>
                <a:spLocks/>
              </p:cNvSpPr>
              <p:nvPr/>
            </p:nvSpPr>
            <p:spPr bwMode="auto">
              <a:xfrm>
                <a:off x="2608" y="3175"/>
                <a:ext cx="94" cy="189"/>
              </a:xfrm>
              <a:custGeom>
                <a:avLst/>
                <a:gdLst>
                  <a:gd name="T0" fmla="*/ 2 w 94"/>
                  <a:gd name="T1" fmla="*/ 0 h 189"/>
                  <a:gd name="T2" fmla="*/ 0 w 94"/>
                  <a:gd name="T3" fmla="*/ 0 h 189"/>
                  <a:gd name="T4" fmla="*/ 94 w 94"/>
                  <a:gd name="T5" fmla="*/ 189 h 189"/>
                  <a:gd name="T6" fmla="*/ 94 w 94"/>
                  <a:gd name="T7" fmla="*/ 189 h 189"/>
                  <a:gd name="T8" fmla="*/ 2 w 94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9">
                    <a:moveTo>
                      <a:pt x="2" y="0"/>
                    </a:moveTo>
                    <a:lnTo>
                      <a:pt x="0" y="0"/>
                    </a:lnTo>
                    <a:lnTo>
                      <a:pt x="94" y="189"/>
                    </a:lnTo>
                    <a:lnTo>
                      <a:pt x="94" y="18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142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143"/>
              <p:cNvSpPr>
                <a:spLocks/>
              </p:cNvSpPr>
              <p:nvPr/>
            </p:nvSpPr>
            <p:spPr bwMode="auto">
              <a:xfrm>
                <a:off x="2504" y="3366"/>
                <a:ext cx="14" cy="240"/>
              </a:xfrm>
              <a:custGeom>
                <a:avLst/>
                <a:gdLst>
                  <a:gd name="T0" fmla="*/ 0 w 14"/>
                  <a:gd name="T1" fmla="*/ 0 h 240"/>
                  <a:gd name="T2" fmla="*/ 0 w 14"/>
                  <a:gd name="T3" fmla="*/ 0 h 240"/>
                  <a:gd name="T4" fmla="*/ 14 w 14"/>
                  <a:gd name="T5" fmla="*/ 240 h 240"/>
                  <a:gd name="T6" fmla="*/ 14 w 14"/>
                  <a:gd name="T7" fmla="*/ 240 h 240"/>
                  <a:gd name="T8" fmla="*/ 0 w 14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0">
                    <a:moveTo>
                      <a:pt x="0" y="0"/>
                    </a:moveTo>
                    <a:lnTo>
                      <a:pt x="0" y="0"/>
                    </a:lnTo>
                    <a:lnTo>
                      <a:pt x="14" y="240"/>
                    </a:lnTo>
                    <a:lnTo>
                      <a:pt x="14" y="24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144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145"/>
              <p:cNvSpPr>
                <a:spLocks/>
              </p:cNvSpPr>
              <p:nvPr/>
            </p:nvSpPr>
            <p:spPr bwMode="auto">
              <a:xfrm>
                <a:off x="2472" y="2749"/>
                <a:ext cx="230" cy="617"/>
              </a:xfrm>
              <a:custGeom>
                <a:avLst/>
                <a:gdLst>
                  <a:gd name="T0" fmla="*/ 1 w 230"/>
                  <a:gd name="T1" fmla="*/ 0 h 617"/>
                  <a:gd name="T2" fmla="*/ 0 w 230"/>
                  <a:gd name="T3" fmla="*/ 463 h 617"/>
                  <a:gd name="T4" fmla="*/ 23 w 230"/>
                  <a:gd name="T5" fmla="*/ 576 h 617"/>
                  <a:gd name="T6" fmla="*/ 94 w 230"/>
                  <a:gd name="T7" fmla="*/ 529 h 617"/>
                  <a:gd name="T8" fmla="*/ 30 w 230"/>
                  <a:gd name="T9" fmla="*/ 610 h 617"/>
                  <a:gd name="T10" fmla="*/ 32 w 230"/>
                  <a:gd name="T11" fmla="*/ 617 h 617"/>
                  <a:gd name="T12" fmla="*/ 32 w 230"/>
                  <a:gd name="T13" fmla="*/ 617 h 617"/>
                  <a:gd name="T14" fmla="*/ 32 w 230"/>
                  <a:gd name="T15" fmla="*/ 615 h 617"/>
                  <a:gd name="T16" fmla="*/ 230 w 230"/>
                  <a:gd name="T17" fmla="*/ 615 h 617"/>
                  <a:gd name="T18" fmla="*/ 136 w 230"/>
                  <a:gd name="T19" fmla="*/ 426 h 617"/>
                  <a:gd name="T20" fmla="*/ 115 w 230"/>
                  <a:gd name="T21" fmla="*/ 383 h 617"/>
                  <a:gd name="T22" fmla="*/ 113 w 230"/>
                  <a:gd name="T23" fmla="*/ 377 h 617"/>
                  <a:gd name="T24" fmla="*/ 113 w 230"/>
                  <a:gd name="T25" fmla="*/ 377 h 617"/>
                  <a:gd name="T26" fmla="*/ 113 w 230"/>
                  <a:gd name="T27" fmla="*/ 375 h 617"/>
                  <a:gd name="T28" fmla="*/ 188 w 230"/>
                  <a:gd name="T29" fmla="*/ 375 h 617"/>
                  <a:gd name="T30" fmla="*/ 177 w 230"/>
                  <a:gd name="T31" fmla="*/ 358 h 617"/>
                  <a:gd name="T32" fmla="*/ 154 w 230"/>
                  <a:gd name="T33" fmla="*/ 317 h 617"/>
                  <a:gd name="T34" fmla="*/ 152 w 230"/>
                  <a:gd name="T35" fmla="*/ 315 h 617"/>
                  <a:gd name="T36" fmla="*/ 115 w 230"/>
                  <a:gd name="T37" fmla="*/ 251 h 617"/>
                  <a:gd name="T38" fmla="*/ 63 w 230"/>
                  <a:gd name="T39" fmla="*/ 167 h 617"/>
                  <a:gd name="T40" fmla="*/ 65 w 230"/>
                  <a:gd name="T41" fmla="*/ 167 h 617"/>
                  <a:gd name="T42" fmla="*/ 65 w 230"/>
                  <a:gd name="T43" fmla="*/ 167 h 617"/>
                  <a:gd name="T44" fmla="*/ 102 w 230"/>
                  <a:gd name="T45" fmla="*/ 167 h 617"/>
                  <a:gd name="T46" fmla="*/ 131 w 230"/>
                  <a:gd name="T47" fmla="*/ 167 h 617"/>
                  <a:gd name="T48" fmla="*/ 5 w 230"/>
                  <a:gd name="T49" fmla="*/ 3 h 617"/>
                  <a:gd name="T50" fmla="*/ 1 w 230"/>
                  <a:gd name="T51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0" h="617">
                    <a:moveTo>
                      <a:pt x="1" y="0"/>
                    </a:moveTo>
                    <a:lnTo>
                      <a:pt x="0" y="463"/>
                    </a:lnTo>
                    <a:lnTo>
                      <a:pt x="23" y="576"/>
                    </a:lnTo>
                    <a:lnTo>
                      <a:pt x="94" y="529"/>
                    </a:lnTo>
                    <a:lnTo>
                      <a:pt x="30" y="610"/>
                    </a:lnTo>
                    <a:lnTo>
                      <a:pt x="32" y="617"/>
                    </a:lnTo>
                    <a:lnTo>
                      <a:pt x="32" y="617"/>
                    </a:lnTo>
                    <a:lnTo>
                      <a:pt x="32" y="615"/>
                    </a:lnTo>
                    <a:lnTo>
                      <a:pt x="230" y="615"/>
                    </a:lnTo>
                    <a:lnTo>
                      <a:pt x="136" y="426"/>
                    </a:lnTo>
                    <a:lnTo>
                      <a:pt x="115" y="383"/>
                    </a:lnTo>
                    <a:lnTo>
                      <a:pt x="113" y="377"/>
                    </a:lnTo>
                    <a:lnTo>
                      <a:pt x="113" y="377"/>
                    </a:lnTo>
                    <a:lnTo>
                      <a:pt x="113" y="375"/>
                    </a:lnTo>
                    <a:lnTo>
                      <a:pt x="188" y="375"/>
                    </a:lnTo>
                    <a:lnTo>
                      <a:pt x="177" y="358"/>
                    </a:lnTo>
                    <a:lnTo>
                      <a:pt x="154" y="317"/>
                    </a:lnTo>
                    <a:lnTo>
                      <a:pt x="152" y="315"/>
                    </a:lnTo>
                    <a:lnTo>
                      <a:pt x="115" y="251"/>
                    </a:lnTo>
                    <a:lnTo>
                      <a:pt x="63" y="167"/>
                    </a:lnTo>
                    <a:lnTo>
                      <a:pt x="65" y="167"/>
                    </a:lnTo>
                    <a:lnTo>
                      <a:pt x="65" y="167"/>
                    </a:lnTo>
                    <a:lnTo>
                      <a:pt x="102" y="167"/>
                    </a:lnTo>
                    <a:lnTo>
                      <a:pt x="131" y="167"/>
                    </a:lnTo>
                    <a:lnTo>
                      <a:pt x="5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Freeform 146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Freeform 147"/>
              <p:cNvSpPr>
                <a:spLocks/>
              </p:cNvSpPr>
              <p:nvPr/>
            </p:nvSpPr>
            <p:spPr bwMode="auto">
              <a:xfrm>
                <a:off x="2472" y="3212"/>
                <a:ext cx="94" cy="394"/>
              </a:xfrm>
              <a:custGeom>
                <a:avLst/>
                <a:gdLst>
                  <a:gd name="T0" fmla="*/ 0 w 94"/>
                  <a:gd name="T1" fmla="*/ 0 h 394"/>
                  <a:gd name="T2" fmla="*/ 0 w 94"/>
                  <a:gd name="T3" fmla="*/ 394 h 394"/>
                  <a:gd name="T4" fmla="*/ 46 w 94"/>
                  <a:gd name="T5" fmla="*/ 394 h 394"/>
                  <a:gd name="T6" fmla="*/ 32 w 94"/>
                  <a:gd name="T7" fmla="*/ 154 h 394"/>
                  <a:gd name="T8" fmla="*/ 30 w 94"/>
                  <a:gd name="T9" fmla="*/ 147 h 394"/>
                  <a:gd name="T10" fmla="*/ 94 w 94"/>
                  <a:gd name="T11" fmla="*/ 66 h 394"/>
                  <a:gd name="T12" fmla="*/ 23 w 94"/>
                  <a:gd name="T13" fmla="*/ 113 h 394"/>
                  <a:gd name="T14" fmla="*/ 0 w 94"/>
                  <a:gd name="T15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94">
                    <a:moveTo>
                      <a:pt x="0" y="0"/>
                    </a:moveTo>
                    <a:lnTo>
                      <a:pt x="0" y="394"/>
                    </a:lnTo>
                    <a:lnTo>
                      <a:pt x="46" y="394"/>
                    </a:lnTo>
                    <a:lnTo>
                      <a:pt x="32" y="154"/>
                    </a:lnTo>
                    <a:lnTo>
                      <a:pt x="30" y="147"/>
                    </a:lnTo>
                    <a:lnTo>
                      <a:pt x="94" y="66"/>
                    </a:lnTo>
                    <a:lnTo>
                      <a:pt x="23" y="11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Freeform 148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Freeform 149"/>
              <p:cNvSpPr>
                <a:spLocks/>
              </p:cNvSpPr>
              <p:nvPr/>
            </p:nvSpPr>
            <p:spPr bwMode="auto">
              <a:xfrm>
                <a:off x="1692" y="2798"/>
                <a:ext cx="473" cy="658"/>
              </a:xfrm>
              <a:custGeom>
                <a:avLst/>
                <a:gdLst>
                  <a:gd name="T0" fmla="*/ 235 w 473"/>
                  <a:gd name="T1" fmla="*/ 0 h 658"/>
                  <a:gd name="T2" fmla="*/ 0 w 473"/>
                  <a:gd name="T3" fmla="*/ 658 h 658"/>
                  <a:gd name="T4" fmla="*/ 232 w 473"/>
                  <a:gd name="T5" fmla="*/ 658 h 658"/>
                  <a:gd name="T6" fmla="*/ 241 w 473"/>
                  <a:gd name="T7" fmla="*/ 658 h 658"/>
                  <a:gd name="T8" fmla="*/ 473 w 473"/>
                  <a:gd name="T9" fmla="*/ 658 h 658"/>
                  <a:gd name="T10" fmla="*/ 235 w 473"/>
                  <a:gd name="T11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658">
                    <a:moveTo>
                      <a:pt x="235" y="0"/>
                    </a:moveTo>
                    <a:lnTo>
                      <a:pt x="0" y="658"/>
                    </a:lnTo>
                    <a:lnTo>
                      <a:pt x="232" y="658"/>
                    </a:lnTo>
                    <a:lnTo>
                      <a:pt x="241" y="658"/>
                    </a:lnTo>
                    <a:lnTo>
                      <a:pt x="473" y="658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Freeform 150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Freeform 151"/>
              <p:cNvSpPr>
                <a:spLocks/>
              </p:cNvSpPr>
              <p:nvPr/>
            </p:nvSpPr>
            <p:spPr bwMode="auto">
              <a:xfrm>
                <a:off x="1704" y="2807"/>
                <a:ext cx="449" cy="537"/>
              </a:xfrm>
              <a:custGeom>
                <a:avLst/>
                <a:gdLst>
                  <a:gd name="T0" fmla="*/ 223 w 449"/>
                  <a:gd name="T1" fmla="*/ 0 h 537"/>
                  <a:gd name="T2" fmla="*/ 0 w 449"/>
                  <a:gd name="T3" fmla="*/ 537 h 537"/>
                  <a:gd name="T4" fmla="*/ 220 w 449"/>
                  <a:gd name="T5" fmla="*/ 537 h 537"/>
                  <a:gd name="T6" fmla="*/ 229 w 449"/>
                  <a:gd name="T7" fmla="*/ 537 h 537"/>
                  <a:gd name="T8" fmla="*/ 449 w 449"/>
                  <a:gd name="T9" fmla="*/ 537 h 537"/>
                  <a:gd name="T10" fmla="*/ 223 w 449"/>
                  <a:gd name="T11" fmla="*/ 0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9" h="537">
                    <a:moveTo>
                      <a:pt x="223" y="0"/>
                    </a:moveTo>
                    <a:lnTo>
                      <a:pt x="0" y="537"/>
                    </a:lnTo>
                    <a:lnTo>
                      <a:pt x="220" y="537"/>
                    </a:lnTo>
                    <a:lnTo>
                      <a:pt x="229" y="537"/>
                    </a:lnTo>
                    <a:lnTo>
                      <a:pt x="449" y="537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Freeform 152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Freeform 153"/>
              <p:cNvSpPr>
                <a:spLocks/>
              </p:cNvSpPr>
              <p:nvPr/>
            </p:nvSpPr>
            <p:spPr bwMode="auto">
              <a:xfrm>
                <a:off x="1727" y="2809"/>
                <a:ext cx="401" cy="422"/>
              </a:xfrm>
              <a:custGeom>
                <a:avLst/>
                <a:gdLst>
                  <a:gd name="T0" fmla="*/ 200 w 401"/>
                  <a:gd name="T1" fmla="*/ 0 h 422"/>
                  <a:gd name="T2" fmla="*/ 0 w 401"/>
                  <a:gd name="T3" fmla="*/ 422 h 422"/>
                  <a:gd name="T4" fmla="*/ 197 w 401"/>
                  <a:gd name="T5" fmla="*/ 422 h 422"/>
                  <a:gd name="T6" fmla="*/ 206 w 401"/>
                  <a:gd name="T7" fmla="*/ 422 h 422"/>
                  <a:gd name="T8" fmla="*/ 401 w 401"/>
                  <a:gd name="T9" fmla="*/ 422 h 422"/>
                  <a:gd name="T10" fmla="*/ 200 w 401"/>
                  <a:gd name="T11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1" h="422">
                    <a:moveTo>
                      <a:pt x="200" y="0"/>
                    </a:moveTo>
                    <a:lnTo>
                      <a:pt x="0" y="422"/>
                    </a:lnTo>
                    <a:lnTo>
                      <a:pt x="197" y="422"/>
                    </a:lnTo>
                    <a:lnTo>
                      <a:pt x="206" y="422"/>
                    </a:lnTo>
                    <a:lnTo>
                      <a:pt x="401" y="422"/>
                    </a:lnTo>
                    <a:lnTo>
                      <a:pt x="20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Freeform 154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" name="Freeform 155"/>
              <p:cNvSpPr>
                <a:spLocks/>
              </p:cNvSpPr>
              <p:nvPr/>
            </p:nvSpPr>
            <p:spPr bwMode="auto">
              <a:xfrm>
                <a:off x="1757" y="2801"/>
                <a:ext cx="341" cy="287"/>
              </a:xfrm>
              <a:custGeom>
                <a:avLst/>
                <a:gdLst>
                  <a:gd name="T0" fmla="*/ 170 w 341"/>
                  <a:gd name="T1" fmla="*/ 0 h 287"/>
                  <a:gd name="T2" fmla="*/ 0 w 341"/>
                  <a:gd name="T3" fmla="*/ 287 h 287"/>
                  <a:gd name="T4" fmla="*/ 167 w 341"/>
                  <a:gd name="T5" fmla="*/ 287 h 287"/>
                  <a:gd name="T6" fmla="*/ 176 w 341"/>
                  <a:gd name="T7" fmla="*/ 287 h 287"/>
                  <a:gd name="T8" fmla="*/ 341 w 341"/>
                  <a:gd name="T9" fmla="*/ 287 h 287"/>
                  <a:gd name="T10" fmla="*/ 170 w 341"/>
                  <a:gd name="T1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1" h="287">
                    <a:moveTo>
                      <a:pt x="170" y="0"/>
                    </a:moveTo>
                    <a:lnTo>
                      <a:pt x="0" y="287"/>
                    </a:lnTo>
                    <a:lnTo>
                      <a:pt x="167" y="287"/>
                    </a:lnTo>
                    <a:lnTo>
                      <a:pt x="176" y="287"/>
                    </a:lnTo>
                    <a:lnTo>
                      <a:pt x="341" y="287"/>
                    </a:lnTo>
                    <a:lnTo>
                      <a:pt x="17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1" name="Freeform 156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2" name="Freeform 157"/>
              <p:cNvSpPr>
                <a:spLocks/>
              </p:cNvSpPr>
              <p:nvPr/>
            </p:nvSpPr>
            <p:spPr bwMode="auto">
              <a:xfrm>
                <a:off x="1812" y="3060"/>
                <a:ext cx="232" cy="516"/>
              </a:xfrm>
              <a:custGeom>
                <a:avLst/>
                <a:gdLst>
                  <a:gd name="T0" fmla="*/ 232 w 232"/>
                  <a:gd name="T1" fmla="*/ 317 h 516"/>
                  <a:gd name="T2" fmla="*/ 140 w 232"/>
                  <a:gd name="T3" fmla="*/ 349 h 516"/>
                  <a:gd name="T4" fmla="*/ 135 w 232"/>
                  <a:gd name="T5" fmla="*/ 280 h 516"/>
                  <a:gd name="T6" fmla="*/ 202 w 232"/>
                  <a:gd name="T7" fmla="*/ 227 h 516"/>
                  <a:gd name="T8" fmla="*/ 133 w 232"/>
                  <a:gd name="T9" fmla="*/ 252 h 516"/>
                  <a:gd name="T10" fmla="*/ 130 w 232"/>
                  <a:gd name="T11" fmla="*/ 184 h 516"/>
                  <a:gd name="T12" fmla="*/ 177 w 232"/>
                  <a:gd name="T13" fmla="*/ 145 h 516"/>
                  <a:gd name="T14" fmla="*/ 128 w 232"/>
                  <a:gd name="T15" fmla="*/ 162 h 516"/>
                  <a:gd name="T16" fmla="*/ 115 w 232"/>
                  <a:gd name="T17" fmla="*/ 0 h 516"/>
                  <a:gd name="T18" fmla="*/ 105 w 232"/>
                  <a:gd name="T19" fmla="*/ 162 h 516"/>
                  <a:gd name="T20" fmla="*/ 55 w 232"/>
                  <a:gd name="T21" fmla="*/ 145 h 516"/>
                  <a:gd name="T22" fmla="*/ 103 w 232"/>
                  <a:gd name="T23" fmla="*/ 184 h 516"/>
                  <a:gd name="T24" fmla="*/ 98 w 232"/>
                  <a:gd name="T25" fmla="*/ 252 h 516"/>
                  <a:gd name="T26" fmla="*/ 30 w 232"/>
                  <a:gd name="T27" fmla="*/ 227 h 516"/>
                  <a:gd name="T28" fmla="*/ 96 w 232"/>
                  <a:gd name="T29" fmla="*/ 280 h 516"/>
                  <a:gd name="T30" fmla="*/ 92 w 232"/>
                  <a:gd name="T31" fmla="*/ 349 h 516"/>
                  <a:gd name="T32" fmla="*/ 0 w 232"/>
                  <a:gd name="T33" fmla="*/ 317 h 516"/>
                  <a:gd name="T34" fmla="*/ 89 w 232"/>
                  <a:gd name="T35" fmla="*/ 389 h 516"/>
                  <a:gd name="T36" fmla="*/ 80 w 232"/>
                  <a:gd name="T37" fmla="*/ 516 h 516"/>
                  <a:gd name="T38" fmla="*/ 153 w 232"/>
                  <a:gd name="T39" fmla="*/ 516 h 516"/>
                  <a:gd name="T40" fmla="*/ 144 w 232"/>
                  <a:gd name="T41" fmla="*/ 389 h 516"/>
                  <a:gd name="T42" fmla="*/ 232 w 232"/>
                  <a:gd name="T43" fmla="*/ 317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516">
                    <a:moveTo>
                      <a:pt x="232" y="317"/>
                    </a:moveTo>
                    <a:lnTo>
                      <a:pt x="140" y="349"/>
                    </a:lnTo>
                    <a:lnTo>
                      <a:pt x="135" y="280"/>
                    </a:lnTo>
                    <a:lnTo>
                      <a:pt x="202" y="227"/>
                    </a:lnTo>
                    <a:lnTo>
                      <a:pt x="133" y="252"/>
                    </a:lnTo>
                    <a:lnTo>
                      <a:pt x="130" y="184"/>
                    </a:lnTo>
                    <a:lnTo>
                      <a:pt x="177" y="145"/>
                    </a:lnTo>
                    <a:lnTo>
                      <a:pt x="128" y="162"/>
                    </a:lnTo>
                    <a:lnTo>
                      <a:pt x="115" y="0"/>
                    </a:lnTo>
                    <a:lnTo>
                      <a:pt x="105" y="162"/>
                    </a:lnTo>
                    <a:lnTo>
                      <a:pt x="55" y="145"/>
                    </a:lnTo>
                    <a:lnTo>
                      <a:pt x="103" y="184"/>
                    </a:lnTo>
                    <a:lnTo>
                      <a:pt x="98" y="252"/>
                    </a:lnTo>
                    <a:lnTo>
                      <a:pt x="30" y="227"/>
                    </a:lnTo>
                    <a:lnTo>
                      <a:pt x="96" y="280"/>
                    </a:lnTo>
                    <a:lnTo>
                      <a:pt x="92" y="349"/>
                    </a:lnTo>
                    <a:lnTo>
                      <a:pt x="0" y="317"/>
                    </a:lnTo>
                    <a:lnTo>
                      <a:pt x="89" y="389"/>
                    </a:lnTo>
                    <a:lnTo>
                      <a:pt x="80" y="516"/>
                    </a:lnTo>
                    <a:lnTo>
                      <a:pt x="153" y="516"/>
                    </a:lnTo>
                    <a:lnTo>
                      <a:pt x="144" y="389"/>
                    </a:lnTo>
                    <a:lnTo>
                      <a:pt x="232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Freeform 158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4" name="Freeform 159"/>
              <p:cNvSpPr>
                <a:spLocks noEditPoints="1"/>
              </p:cNvSpPr>
              <p:nvPr/>
            </p:nvSpPr>
            <p:spPr bwMode="auto">
              <a:xfrm>
                <a:off x="1927" y="2796"/>
                <a:ext cx="162" cy="351"/>
              </a:xfrm>
              <a:custGeom>
                <a:avLst/>
                <a:gdLst>
                  <a:gd name="T0" fmla="*/ 158 w 162"/>
                  <a:gd name="T1" fmla="*/ 345 h 351"/>
                  <a:gd name="T2" fmla="*/ 158 w 162"/>
                  <a:gd name="T3" fmla="*/ 345 h 351"/>
                  <a:gd name="T4" fmla="*/ 162 w 162"/>
                  <a:gd name="T5" fmla="*/ 351 h 351"/>
                  <a:gd name="T6" fmla="*/ 162 w 162"/>
                  <a:gd name="T7" fmla="*/ 351 h 351"/>
                  <a:gd name="T8" fmla="*/ 158 w 162"/>
                  <a:gd name="T9" fmla="*/ 345 h 351"/>
                  <a:gd name="T10" fmla="*/ 0 w 162"/>
                  <a:gd name="T11" fmla="*/ 0 h 351"/>
                  <a:gd name="T12" fmla="*/ 0 w 162"/>
                  <a:gd name="T13" fmla="*/ 2 h 351"/>
                  <a:gd name="T14" fmla="*/ 0 w 162"/>
                  <a:gd name="T15" fmla="*/ 3 h 351"/>
                  <a:gd name="T16" fmla="*/ 0 w 162"/>
                  <a:gd name="T17" fmla="*/ 2 h 351"/>
                  <a:gd name="T18" fmla="*/ 2 w 162"/>
                  <a:gd name="T19" fmla="*/ 9 h 351"/>
                  <a:gd name="T20" fmla="*/ 4 w 162"/>
                  <a:gd name="T21" fmla="*/ 11 h 351"/>
                  <a:gd name="T22" fmla="*/ 0 w 162"/>
                  <a:gd name="T23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2" h="351">
                    <a:moveTo>
                      <a:pt x="158" y="345"/>
                    </a:moveTo>
                    <a:lnTo>
                      <a:pt x="158" y="345"/>
                    </a:lnTo>
                    <a:lnTo>
                      <a:pt x="162" y="351"/>
                    </a:lnTo>
                    <a:lnTo>
                      <a:pt x="162" y="351"/>
                    </a:lnTo>
                    <a:lnTo>
                      <a:pt x="158" y="345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5" name="Freeform 160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close/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6" name="Freeform 161"/>
              <p:cNvSpPr>
                <a:spLocks noEditPoints="1"/>
              </p:cNvSpPr>
              <p:nvPr/>
            </p:nvSpPr>
            <p:spPr bwMode="auto">
              <a:xfrm>
                <a:off x="2060" y="3088"/>
                <a:ext cx="68" cy="143"/>
              </a:xfrm>
              <a:custGeom>
                <a:avLst/>
                <a:gdLst>
                  <a:gd name="T0" fmla="*/ 29 w 68"/>
                  <a:gd name="T1" fmla="*/ 59 h 143"/>
                  <a:gd name="T2" fmla="*/ 29 w 68"/>
                  <a:gd name="T3" fmla="*/ 59 h 143"/>
                  <a:gd name="T4" fmla="*/ 68 w 68"/>
                  <a:gd name="T5" fmla="*/ 143 h 143"/>
                  <a:gd name="T6" fmla="*/ 68 w 68"/>
                  <a:gd name="T7" fmla="*/ 143 h 143"/>
                  <a:gd name="T8" fmla="*/ 29 w 68"/>
                  <a:gd name="T9" fmla="*/ 59 h 143"/>
                  <a:gd name="T10" fmla="*/ 34 w 68"/>
                  <a:gd name="T11" fmla="*/ 0 h 143"/>
                  <a:gd name="T12" fmla="*/ 0 w 68"/>
                  <a:gd name="T13" fmla="*/ 0 h 143"/>
                  <a:gd name="T14" fmla="*/ 25 w 68"/>
                  <a:gd name="T15" fmla="*/ 53 h 143"/>
                  <a:gd name="T16" fmla="*/ 25 w 68"/>
                  <a:gd name="T17" fmla="*/ 53 h 143"/>
                  <a:gd name="T18" fmla="*/ 4 w 68"/>
                  <a:gd name="T19" fmla="*/ 8 h 143"/>
                  <a:gd name="T20" fmla="*/ 38 w 68"/>
                  <a:gd name="T21" fmla="*/ 8 h 143"/>
                  <a:gd name="T22" fmla="*/ 34 w 68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143">
                    <a:moveTo>
                      <a:pt x="29" y="59"/>
                    </a:moveTo>
                    <a:lnTo>
                      <a:pt x="29" y="59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29" y="59"/>
                    </a:lnTo>
                    <a:moveTo>
                      <a:pt x="34" y="0"/>
                    </a:moveTo>
                    <a:lnTo>
                      <a:pt x="0" y="0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4" y="8"/>
                    </a:lnTo>
                    <a:lnTo>
                      <a:pt x="38" y="8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7" name="Freeform 162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8" name="Freeform 163"/>
              <p:cNvSpPr>
                <a:spLocks/>
              </p:cNvSpPr>
              <p:nvPr/>
            </p:nvSpPr>
            <p:spPr bwMode="auto">
              <a:xfrm>
                <a:off x="2135" y="3374"/>
                <a:ext cx="28" cy="78"/>
              </a:xfrm>
              <a:custGeom>
                <a:avLst/>
                <a:gdLst>
                  <a:gd name="T0" fmla="*/ 0 w 28"/>
                  <a:gd name="T1" fmla="*/ 0 h 78"/>
                  <a:gd name="T2" fmla="*/ 0 w 28"/>
                  <a:gd name="T3" fmla="*/ 0 h 78"/>
                  <a:gd name="T4" fmla="*/ 28 w 28"/>
                  <a:gd name="T5" fmla="*/ 78 h 78"/>
                  <a:gd name="T6" fmla="*/ 28 w 28"/>
                  <a:gd name="T7" fmla="*/ 77 h 78"/>
                  <a:gd name="T8" fmla="*/ 0 w 28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78">
                    <a:moveTo>
                      <a:pt x="0" y="0"/>
                    </a:moveTo>
                    <a:lnTo>
                      <a:pt x="0" y="0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9" name="Freeform 164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close/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0" name="Freeform 165"/>
              <p:cNvSpPr>
                <a:spLocks noEditPoints="1"/>
              </p:cNvSpPr>
              <p:nvPr/>
            </p:nvSpPr>
            <p:spPr bwMode="auto">
              <a:xfrm>
                <a:off x="2124" y="3344"/>
                <a:ext cx="41" cy="110"/>
              </a:xfrm>
              <a:custGeom>
                <a:avLst/>
                <a:gdLst>
                  <a:gd name="T0" fmla="*/ 39 w 41"/>
                  <a:gd name="T1" fmla="*/ 107 h 110"/>
                  <a:gd name="T2" fmla="*/ 39 w 41"/>
                  <a:gd name="T3" fmla="*/ 108 h 110"/>
                  <a:gd name="T4" fmla="*/ 41 w 41"/>
                  <a:gd name="T5" fmla="*/ 110 h 110"/>
                  <a:gd name="T6" fmla="*/ 41 w 41"/>
                  <a:gd name="T7" fmla="*/ 110 h 110"/>
                  <a:gd name="T8" fmla="*/ 39 w 41"/>
                  <a:gd name="T9" fmla="*/ 107 h 110"/>
                  <a:gd name="T10" fmla="*/ 29 w 41"/>
                  <a:gd name="T11" fmla="*/ 0 h 110"/>
                  <a:gd name="T12" fmla="*/ 0 w 41"/>
                  <a:gd name="T13" fmla="*/ 0 h 110"/>
                  <a:gd name="T14" fmla="*/ 11 w 41"/>
                  <a:gd name="T15" fmla="*/ 30 h 110"/>
                  <a:gd name="T16" fmla="*/ 11 w 41"/>
                  <a:gd name="T17" fmla="*/ 30 h 110"/>
                  <a:gd name="T18" fmla="*/ 2 w 41"/>
                  <a:gd name="T19" fmla="*/ 2 h 110"/>
                  <a:gd name="T20" fmla="*/ 29 w 41"/>
                  <a:gd name="T21" fmla="*/ 2 h 110"/>
                  <a:gd name="T22" fmla="*/ 29 w 41"/>
                  <a:gd name="T2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10">
                    <a:moveTo>
                      <a:pt x="39" y="107"/>
                    </a:moveTo>
                    <a:lnTo>
                      <a:pt x="39" y="108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39" y="107"/>
                    </a:lnTo>
                    <a:moveTo>
                      <a:pt x="29" y="0"/>
                    </a:moveTo>
                    <a:lnTo>
                      <a:pt x="0" y="0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2" y="2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1" name="Freeform 166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2" name="Freeform 167"/>
              <p:cNvSpPr>
                <a:spLocks/>
              </p:cNvSpPr>
              <p:nvPr/>
            </p:nvSpPr>
            <p:spPr bwMode="auto">
              <a:xfrm>
                <a:off x="1958" y="3471"/>
                <a:ext cx="7" cy="105"/>
              </a:xfrm>
              <a:custGeom>
                <a:avLst/>
                <a:gdLst>
                  <a:gd name="T0" fmla="*/ 0 w 7"/>
                  <a:gd name="T1" fmla="*/ 0 h 105"/>
                  <a:gd name="T2" fmla="*/ 0 w 7"/>
                  <a:gd name="T3" fmla="*/ 0 h 105"/>
                  <a:gd name="T4" fmla="*/ 7 w 7"/>
                  <a:gd name="T5" fmla="*/ 105 h 105"/>
                  <a:gd name="T6" fmla="*/ 7 w 7"/>
                  <a:gd name="T7" fmla="*/ 105 h 105"/>
                  <a:gd name="T8" fmla="*/ 0 w 7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5">
                    <a:moveTo>
                      <a:pt x="0" y="0"/>
                    </a:moveTo>
                    <a:lnTo>
                      <a:pt x="0" y="0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3" name="Freeform 168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4" name="Freeform 169"/>
              <p:cNvSpPr>
                <a:spLocks/>
              </p:cNvSpPr>
              <p:nvPr/>
            </p:nvSpPr>
            <p:spPr bwMode="auto">
              <a:xfrm>
                <a:off x="1956" y="3456"/>
                <a:ext cx="2" cy="15"/>
              </a:xfrm>
              <a:custGeom>
                <a:avLst/>
                <a:gdLst>
                  <a:gd name="T0" fmla="*/ 0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2 w 2"/>
                  <a:gd name="T7" fmla="*/ 15 h 15"/>
                  <a:gd name="T8" fmla="*/ 0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5" name="Freeform 170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close/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6" name="Freeform 171"/>
              <p:cNvSpPr>
                <a:spLocks noEditPoints="1"/>
              </p:cNvSpPr>
              <p:nvPr/>
            </p:nvSpPr>
            <p:spPr bwMode="auto">
              <a:xfrm>
                <a:off x="1927" y="2798"/>
                <a:ext cx="238" cy="658"/>
              </a:xfrm>
              <a:custGeom>
                <a:avLst/>
                <a:gdLst>
                  <a:gd name="T0" fmla="*/ 197 w 238"/>
                  <a:gd name="T1" fmla="*/ 546 h 658"/>
                  <a:gd name="T2" fmla="*/ 22 w 238"/>
                  <a:gd name="T3" fmla="*/ 546 h 658"/>
                  <a:gd name="T4" fmla="*/ 25 w 238"/>
                  <a:gd name="T5" fmla="*/ 611 h 658"/>
                  <a:gd name="T6" fmla="*/ 117 w 238"/>
                  <a:gd name="T7" fmla="*/ 579 h 658"/>
                  <a:gd name="T8" fmla="*/ 29 w 238"/>
                  <a:gd name="T9" fmla="*/ 651 h 658"/>
                  <a:gd name="T10" fmla="*/ 29 w 238"/>
                  <a:gd name="T11" fmla="*/ 658 h 658"/>
                  <a:gd name="T12" fmla="*/ 29 w 238"/>
                  <a:gd name="T13" fmla="*/ 658 h 658"/>
                  <a:gd name="T14" fmla="*/ 29 w 238"/>
                  <a:gd name="T15" fmla="*/ 656 h 658"/>
                  <a:gd name="T16" fmla="*/ 238 w 238"/>
                  <a:gd name="T17" fmla="*/ 656 h 658"/>
                  <a:gd name="T18" fmla="*/ 236 w 238"/>
                  <a:gd name="T19" fmla="*/ 654 h 658"/>
                  <a:gd name="T20" fmla="*/ 208 w 238"/>
                  <a:gd name="T21" fmla="*/ 576 h 658"/>
                  <a:gd name="T22" fmla="*/ 197 w 238"/>
                  <a:gd name="T23" fmla="*/ 546 h 658"/>
                  <a:gd name="T24" fmla="*/ 0 w 238"/>
                  <a:gd name="T25" fmla="*/ 0 h 658"/>
                  <a:gd name="T26" fmla="*/ 0 w 238"/>
                  <a:gd name="T27" fmla="*/ 1 h 658"/>
                  <a:gd name="T28" fmla="*/ 0 w 238"/>
                  <a:gd name="T29" fmla="*/ 3 h 658"/>
                  <a:gd name="T30" fmla="*/ 0 w 238"/>
                  <a:gd name="T31" fmla="*/ 3 h 658"/>
                  <a:gd name="T32" fmla="*/ 2 w 238"/>
                  <a:gd name="T33" fmla="*/ 7 h 658"/>
                  <a:gd name="T34" fmla="*/ 0 w 238"/>
                  <a:gd name="T35" fmla="*/ 0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8" h="658">
                    <a:moveTo>
                      <a:pt x="197" y="546"/>
                    </a:moveTo>
                    <a:lnTo>
                      <a:pt x="22" y="546"/>
                    </a:lnTo>
                    <a:lnTo>
                      <a:pt x="25" y="611"/>
                    </a:lnTo>
                    <a:lnTo>
                      <a:pt x="117" y="579"/>
                    </a:lnTo>
                    <a:lnTo>
                      <a:pt x="29" y="651"/>
                    </a:lnTo>
                    <a:lnTo>
                      <a:pt x="29" y="658"/>
                    </a:lnTo>
                    <a:lnTo>
                      <a:pt x="29" y="658"/>
                    </a:lnTo>
                    <a:lnTo>
                      <a:pt x="29" y="656"/>
                    </a:lnTo>
                    <a:lnTo>
                      <a:pt x="238" y="656"/>
                    </a:lnTo>
                    <a:lnTo>
                      <a:pt x="236" y="654"/>
                    </a:lnTo>
                    <a:lnTo>
                      <a:pt x="208" y="576"/>
                    </a:lnTo>
                    <a:lnTo>
                      <a:pt x="197" y="546"/>
                    </a:lnTo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Freeform 172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Freeform 173"/>
              <p:cNvSpPr>
                <a:spLocks/>
              </p:cNvSpPr>
              <p:nvPr/>
            </p:nvSpPr>
            <p:spPr bwMode="auto">
              <a:xfrm>
                <a:off x="1942" y="3231"/>
                <a:ext cx="211" cy="113"/>
              </a:xfrm>
              <a:custGeom>
                <a:avLst/>
                <a:gdLst>
                  <a:gd name="T0" fmla="*/ 163 w 211"/>
                  <a:gd name="T1" fmla="*/ 0 h 113"/>
                  <a:gd name="T2" fmla="*/ 14 w 211"/>
                  <a:gd name="T3" fmla="*/ 0 h 113"/>
                  <a:gd name="T4" fmla="*/ 0 w 211"/>
                  <a:gd name="T5" fmla="*/ 13 h 113"/>
                  <a:gd name="T6" fmla="*/ 3 w 211"/>
                  <a:gd name="T7" fmla="*/ 81 h 113"/>
                  <a:gd name="T8" fmla="*/ 72 w 211"/>
                  <a:gd name="T9" fmla="*/ 56 h 113"/>
                  <a:gd name="T10" fmla="*/ 5 w 211"/>
                  <a:gd name="T11" fmla="*/ 109 h 113"/>
                  <a:gd name="T12" fmla="*/ 7 w 211"/>
                  <a:gd name="T13" fmla="*/ 113 h 113"/>
                  <a:gd name="T14" fmla="*/ 182 w 211"/>
                  <a:gd name="T15" fmla="*/ 113 h 113"/>
                  <a:gd name="T16" fmla="*/ 211 w 211"/>
                  <a:gd name="T17" fmla="*/ 113 h 113"/>
                  <a:gd name="T18" fmla="*/ 163 w 211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1" h="113">
                    <a:moveTo>
                      <a:pt x="163" y="0"/>
                    </a:moveTo>
                    <a:lnTo>
                      <a:pt x="14" y="0"/>
                    </a:lnTo>
                    <a:lnTo>
                      <a:pt x="0" y="13"/>
                    </a:lnTo>
                    <a:lnTo>
                      <a:pt x="3" y="81"/>
                    </a:lnTo>
                    <a:lnTo>
                      <a:pt x="72" y="56"/>
                    </a:lnTo>
                    <a:lnTo>
                      <a:pt x="5" y="109"/>
                    </a:lnTo>
                    <a:lnTo>
                      <a:pt x="7" y="113"/>
                    </a:lnTo>
                    <a:lnTo>
                      <a:pt x="182" y="113"/>
                    </a:lnTo>
                    <a:lnTo>
                      <a:pt x="211" y="11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Freeform 174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0" name="Freeform 175"/>
              <p:cNvSpPr>
                <a:spLocks/>
              </p:cNvSpPr>
              <p:nvPr/>
            </p:nvSpPr>
            <p:spPr bwMode="auto">
              <a:xfrm>
                <a:off x="1931" y="3088"/>
                <a:ext cx="197" cy="143"/>
              </a:xfrm>
              <a:custGeom>
                <a:avLst/>
                <a:gdLst>
                  <a:gd name="T0" fmla="*/ 129 w 197"/>
                  <a:gd name="T1" fmla="*/ 0 h 143"/>
                  <a:gd name="T2" fmla="*/ 2 w 197"/>
                  <a:gd name="T3" fmla="*/ 0 h 143"/>
                  <a:gd name="T4" fmla="*/ 0 w 197"/>
                  <a:gd name="T5" fmla="*/ 0 h 143"/>
                  <a:gd name="T6" fmla="*/ 9 w 197"/>
                  <a:gd name="T7" fmla="*/ 134 h 143"/>
                  <a:gd name="T8" fmla="*/ 58 w 197"/>
                  <a:gd name="T9" fmla="*/ 117 h 143"/>
                  <a:gd name="T10" fmla="*/ 25 w 197"/>
                  <a:gd name="T11" fmla="*/ 143 h 143"/>
                  <a:gd name="T12" fmla="*/ 174 w 197"/>
                  <a:gd name="T13" fmla="*/ 143 h 143"/>
                  <a:gd name="T14" fmla="*/ 174 w 197"/>
                  <a:gd name="T15" fmla="*/ 143 h 143"/>
                  <a:gd name="T16" fmla="*/ 197 w 197"/>
                  <a:gd name="T17" fmla="*/ 143 h 143"/>
                  <a:gd name="T18" fmla="*/ 158 w 197"/>
                  <a:gd name="T19" fmla="*/ 59 h 143"/>
                  <a:gd name="T20" fmla="*/ 154 w 197"/>
                  <a:gd name="T21" fmla="*/ 53 h 143"/>
                  <a:gd name="T22" fmla="*/ 129 w 197"/>
                  <a:gd name="T2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43">
                    <a:moveTo>
                      <a:pt x="129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9" y="134"/>
                    </a:lnTo>
                    <a:lnTo>
                      <a:pt x="58" y="117"/>
                    </a:lnTo>
                    <a:lnTo>
                      <a:pt x="25" y="143"/>
                    </a:lnTo>
                    <a:lnTo>
                      <a:pt x="174" y="143"/>
                    </a:lnTo>
                    <a:lnTo>
                      <a:pt x="174" y="143"/>
                    </a:lnTo>
                    <a:lnTo>
                      <a:pt x="197" y="143"/>
                    </a:lnTo>
                    <a:lnTo>
                      <a:pt x="158" y="59"/>
                    </a:lnTo>
                    <a:lnTo>
                      <a:pt x="154" y="53"/>
                    </a:lnTo>
                    <a:lnTo>
                      <a:pt x="1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1" name="Freeform 176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2" name="Freeform 177"/>
              <p:cNvSpPr>
                <a:spLocks/>
              </p:cNvSpPr>
              <p:nvPr/>
            </p:nvSpPr>
            <p:spPr bwMode="auto">
              <a:xfrm>
                <a:off x="1927" y="2801"/>
                <a:ext cx="167" cy="287"/>
              </a:xfrm>
              <a:custGeom>
                <a:avLst/>
                <a:gdLst>
                  <a:gd name="T0" fmla="*/ 0 w 167"/>
                  <a:gd name="T1" fmla="*/ 0 h 287"/>
                  <a:gd name="T2" fmla="*/ 0 w 167"/>
                  <a:gd name="T3" fmla="*/ 0 h 287"/>
                  <a:gd name="T4" fmla="*/ 0 w 167"/>
                  <a:gd name="T5" fmla="*/ 280 h 287"/>
                  <a:gd name="T6" fmla="*/ 0 w 167"/>
                  <a:gd name="T7" fmla="*/ 259 h 287"/>
                  <a:gd name="T8" fmla="*/ 4 w 167"/>
                  <a:gd name="T9" fmla="*/ 287 h 287"/>
                  <a:gd name="T10" fmla="*/ 6 w 167"/>
                  <a:gd name="T11" fmla="*/ 287 h 287"/>
                  <a:gd name="T12" fmla="*/ 133 w 167"/>
                  <a:gd name="T13" fmla="*/ 287 h 287"/>
                  <a:gd name="T14" fmla="*/ 167 w 167"/>
                  <a:gd name="T15" fmla="*/ 287 h 287"/>
                  <a:gd name="T16" fmla="*/ 11 w 167"/>
                  <a:gd name="T17" fmla="*/ 27 h 287"/>
                  <a:gd name="T18" fmla="*/ 4 w 167"/>
                  <a:gd name="T19" fmla="*/ 6 h 287"/>
                  <a:gd name="T20" fmla="*/ 2 w 167"/>
                  <a:gd name="T21" fmla="*/ 4 h 287"/>
                  <a:gd name="T22" fmla="*/ 0 w 167"/>
                  <a:gd name="T2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287">
                    <a:moveTo>
                      <a:pt x="0" y="0"/>
                    </a:moveTo>
                    <a:lnTo>
                      <a:pt x="0" y="0"/>
                    </a:lnTo>
                    <a:lnTo>
                      <a:pt x="0" y="280"/>
                    </a:lnTo>
                    <a:lnTo>
                      <a:pt x="0" y="259"/>
                    </a:lnTo>
                    <a:lnTo>
                      <a:pt x="4" y="287"/>
                    </a:lnTo>
                    <a:lnTo>
                      <a:pt x="6" y="287"/>
                    </a:lnTo>
                    <a:lnTo>
                      <a:pt x="133" y="287"/>
                    </a:lnTo>
                    <a:lnTo>
                      <a:pt x="167" y="287"/>
                    </a:lnTo>
                    <a:lnTo>
                      <a:pt x="11" y="2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178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179"/>
              <p:cNvSpPr>
                <a:spLocks/>
              </p:cNvSpPr>
              <p:nvPr/>
            </p:nvSpPr>
            <p:spPr bwMode="auto">
              <a:xfrm>
                <a:off x="1927" y="3060"/>
                <a:ext cx="117" cy="516"/>
              </a:xfrm>
              <a:custGeom>
                <a:avLst/>
                <a:gdLst>
                  <a:gd name="T0" fmla="*/ 0 w 117"/>
                  <a:gd name="T1" fmla="*/ 0 h 516"/>
                  <a:gd name="T2" fmla="*/ 0 w 117"/>
                  <a:gd name="T3" fmla="*/ 21 h 516"/>
                  <a:gd name="T4" fmla="*/ 0 w 117"/>
                  <a:gd name="T5" fmla="*/ 516 h 516"/>
                  <a:gd name="T6" fmla="*/ 38 w 117"/>
                  <a:gd name="T7" fmla="*/ 516 h 516"/>
                  <a:gd name="T8" fmla="*/ 31 w 117"/>
                  <a:gd name="T9" fmla="*/ 411 h 516"/>
                  <a:gd name="T10" fmla="*/ 29 w 117"/>
                  <a:gd name="T11" fmla="*/ 396 h 516"/>
                  <a:gd name="T12" fmla="*/ 29 w 117"/>
                  <a:gd name="T13" fmla="*/ 389 h 516"/>
                  <a:gd name="T14" fmla="*/ 117 w 117"/>
                  <a:gd name="T15" fmla="*/ 317 h 516"/>
                  <a:gd name="T16" fmla="*/ 25 w 117"/>
                  <a:gd name="T17" fmla="*/ 349 h 516"/>
                  <a:gd name="T18" fmla="*/ 22 w 117"/>
                  <a:gd name="T19" fmla="*/ 284 h 516"/>
                  <a:gd name="T20" fmla="*/ 20 w 117"/>
                  <a:gd name="T21" fmla="*/ 280 h 516"/>
                  <a:gd name="T22" fmla="*/ 87 w 117"/>
                  <a:gd name="T23" fmla="*/ 227 h 516"/>
                  <a:gd name="T24" fmla="*/ 18 w 117"/>
                  <a:gd name="T25" fmla="*/ 252 h 516"/>
                  <a:gd name="T26" fmla="*/ 15 w 117"/>
                  <a:gd name="T27" fmla="*/ 184 h 516"/>
                  <a:gd name="T28" fmla="*/ 29 w 117"/>
                  <a:gd name="T29" fmla="*/ 171 h 516"/>
                  <a:gd name="T30" fmla="*/ 62 w 117"/>
                  <a:gd name="T31" fmla="*/ 145 h 516"/>
                  <a:gd name="T32" fmla="*/ 13 w 117"/>
                  <a:gd name="T33" fmla="*/ 162 h 516"/>
                  <a:gd name="T34" fmla="*/ 4 w 117"/>
                  <a:gd name="T35" fmla="*/ 28 h 516"/>
                  <a:gd name="T36" fmla="*/ 0 w 117"/>
                  <a:gd name="T37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7" h="516">
                    <a:moveTo>
                      <a:pt x="0" y="0"/>
                    </a:moveTo>
                    <a:lnTo>
                      <a:pt x="0" y="21"/>
                    </a:lnTo>
                    <a:lnTo>
                      <a:pt x="0" y="516"/>
                    </a:lnTo>
                    <a:lnTo>
                      <a:pt x="38" y="516"/>
                    </a:lnTo>
                    <a:lnTo>
                      <a:pt x="31" y="411"/>
                    </a:lnTo>
                    <a:lnTo>
                      <a:pt x="29" y="396"/>
                    </a:lnTo>
                    <a:lnTo>
                      <a:pt x="29" y="389"/>
                    </a:lnTo>
                    <a:lnTo>
                      <a:pt x="117" y="317"/>
                    </a:lnTo>
                    <a:lnTo>
                      <a:pt x="25" y="349"/>
                    </a:lnTo>
                    <a:lnTo>
                      <a:pt x="22" y="284"/>
                    </a:lnTo>
                    <a:lnTo>
                      <a:pt x="20" y="280"/>
                    </a:lnTo>
                    <a:lnTo>
                      <a:pt x="87" y="227"/>
                    </a:lnTo>
                    <a:lnTo>
                      <a:pt x="18" y="252"/>
                    </a:lnTo>
                    <a:lnTo>
                      <a:pt x="15" y="184"/>
                    </a:lnTo>
                    <a:lnTo>
                      <a:pt x="29" y="171"/>
                    </a:lnTo>
                    <a:lnTo>
                      <a:pt x="62" y="145"/>
                    </a:lnTo>
                    <a:lnTo>
                      <a:pt x="13" y="162"/>
                    </a:lnTo>
                    <a:lnTo>
                      <a:pt x="4" y="2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180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181"/>
              <p:cNvSpPr>
                <a:spLocks/>
              </p:cNvSpPr>
              <p:nvPr/>
            </p:nvSpPr>
            <p:spPr bwMode="auto">
              <a:xfrm>
                <a:off x="1330" y="2912"/>
                <a:ext cx="296" cy="657"/>
              </a:xfrm>
              <a:custGeom>
                <a:avLst/>
                <a:gdLst>
                  <a:gd name="T0" fmla="*/ 296 w 296"/>
                  <a:gd name="T1" fmla="*/ 405 h 657"/>
                  <a:gd name="T2" fmla="*/ 181 w 296"/>
                  <a:gd name="T3" fmla="*/ 447 h 657"/>
                  <a:gd name="T4" fmla="*/ 174 w 296"/>
                  <a:gd name="T5" fmla="*/ 358 h 657"/>
                  <a:gd name="T6" fmla="*/ 259 w 296"/>
                  <a:gd name="T7" fmla="*/ 291 h 657"/>
                  <a:gd name="T8" fmla="*/ 172 w 296"/>
                  <a:gd name="T9" fmla="*/ 321 h 657"/>
                  <a:gd name="T10" fmla="*/ 165 w 296"/>
                  <a:gd name="T11" fmla="*/ 235 h 657"/>
                  <a:gd name="T12" fmla="*/ 227 w 296"/>
                  <a:gd name="T13" fmla="*/ 186 h 657"/>
                  <a:gd name="T14" fmla="*/ 163 w 296"/>
                  <a:gd name="T15" fmla="*/ 206 h 657"/>
                  <a:gd name="T16" fmla="*/ 149 w 296"/>
                  <a:gd name="T17" fmla="*/ 0 h 657"/>
                  <a:gd name="T18" fmla="*/ 135 w 296"/>
                  <a:gd name="T19" fmla="*/ 206 h 657"/>
                  <a:gd name="T20" fmla="*/ 69 w 296"/>
                  <a:gd name="T21" fmla="*/ 186 h 657"/>
                  <a:gd name="T22" fmla="*/ 131 w 296"/>
                  <a:gd name="T23" fmla="*/ 235 h 657"/>
                  <a:gd name="T24" fmla="*/ 126 w 296"/>
                  <a:gd name="T25" fmla="*/ 321 h 657"/>
                  <a:gd name="T26" fmla="*/ 39 w 296"/>
                  <a:gd name="T27" fmla="*/ 291 h 657"/>
                  <a:gd name="T28" fmla="*/ 124 w 296"/>
                  <a:gd name="T29" fmla="*/ 358 h 657"/>
                  <a:gd name="T30" fmla="*/ 117 w 296"/>
                  <a:gd name="T31" fmla="*/ 447 h 657"/>
                  <a:gd name="T32" fmla="*/ 0 w 296"/>
                  <a:gd name="T33" fmla="*/ 405 h 657"/>
                  <a:gd name="T34" fmla="*/ 113 w 296"/>
                  <a:gd name="T35" fmla="*/ 495 h 657"/>
                  <a:gd name="T36" fmla="*/ 103 w 296"/>
                  <a:gd name="T37" fmla="*/ 657 h 657"/>
                  <a:gd name="T38" fmla="*/ 195 w 296"/>
                  <a:gd name="T39" fmla="*/ 657 h 657"/>
                  <a:gd name="T40" fmla="*/ 183 w 296"/>
                  <a:gd name="T41" fmla="*/ 495 h 657"/>
                  <a:gd name="T42" fmla="*/ 296 w 296"/>
                  <a:gd name="T43" fmla="*/ 40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657">
                    <a:moveTo>
                      <a:pt x="296" y="405"/>
                    </a:moveTo>
                    <a:lnTo>
                      <a:pt x="181" y="447"/>
                    </a:lnTo>
                    <a:lnTo>
                      <a:pt x="174" y="358"/>
                    </a:lnTo>
                    <a:lnTo>
                      <a:pt x="259" y="291"/>
                    </a:lnTo>
                    <a:lnTo>
                      <a:pt x="172" y="321"/>
                    </a:lnTo>
                    <a:lnTo>
                      <a:pt x="165" y="235"/>
                    </a:lnTo>
                    <a:lnTo>
                      <a:pt x="227" y="186"/>
                    </a:lnTo>
                    <a:lnTo>
                      <a:pt x="163" y="206"/>
                    </a:lnTo>
                    <a:lnTo>
                      <a:pt x="149" y="0"/>
                    </a:lnTo>
                    <a:lnTo>
                      <a:pt x="135" y="206"/>
                    </a:lnTo>
                    <a:lnTo>
                      <a:pt x="69" y="186"/>
                    </a:lnTo>
                    <a:lnTo>
                      <a:pt x="131" y="235"/>
                    </a:lnTo>
                    <a:lnTo>
                      <a:pt x="126" y="321"/>
                    </a:lnTo>
                    <a:lnTo>
                      <a:pt x="39" y="291"/>
                    </a:lnTo>
                    <a:lnTo>
                      <a:pt x="124" y="358"/>
                    </a:lnTo>
                    <a:lnTo>
                      <a:pt x="117" y="447"/>
                    </a:lnTo>
                    <a:lnTo>
                      <a:pt x="0" y="405"/>
                    </a:lnTo>
                    <a:lnTo>
                      <a:pt x="113" y="495"/>
                    </a:lnTo>
                    <a:lnTo>
                      <a:pt x="103" y="657"/>
                    </a:lnTo>
                    <a:lnTo>
                      <a:pt x="195" y="657"/>
                    </a:lnTo>
                    <a:lnTo>
                      <a:pt x="183" y="495"/>
                    </a:lnTo>
                    <a:lnTo>
                      <a:pt x="296" y="4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82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83"/>
              <p:cNvSpPr>
                <a:spLocks/>
              </p:cNvSpPr>
              <p:nvPr/>
            </p:nvSpPr>
            <p:spPr bwMode="auto">
              <a:xfrm>
                <a:off x="1176" y="2569"/>
                <a:ext cx="606" cy="842"/>
              </a:xfrm>
              <a:custGeom>
                <a:avLst/>
                <a:gdLst>
                  <a:gd name="T0" fmla="*/ 301 w 606"/>
                  <a:gd name="T1" fmla="*/ 0 h 842"/>
                  <a:gd name="T2" fmla="*/ 0 w 606"/>
                  <a:gd name="T3" fmla="*/ 842 h 842"/>
                  <a:gd name="T4" fmla="*/ 296 w 606"/>
                  <a:gd name="T5" fmla="*/ 842 h 842"/>
                  <a:gd name="T6" fmla="*/ 308 w 606"/>
                  <a:gd name="T7" fmla="*/ 842 h 842"/>
                  <a:gd name="T8" fmla="*/ 606 w 606"/>
                  <a:gd name="T9" fmla="*/ 842 h 842"/>
                  <a:gd name="T10" fmla="*/ 301 w 606"/>
                  <a:gd name="T11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6" h="842">
                    <a:moveTo>
                      <a:pt x="301" y="0"/>
                    </a:moveTo>
                    <a:lnTo>
                      <a:pt x="0" y="842"/>
                    </a:lnTo>
                    <a:lnTo>
                      <a:pt x="296" y="842"/>
                    </a:lnTo>
                    <a:lnTo>
                      <a:pt x="308" y="842"/>
                    </a:lnTo>
                    <a:lnTo>
                      <a:pt x="606" y="842"/>
                    </a:lnTo>
                    <a:lnTo>
                      <a:pt x="3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84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85"/>
              <p:cNvSpPr>
                <a:spLocks/>
              </p:cNvSpPr>
              <p:nvPr/>
            </p:nvSpPr>
            <p:spPr bwMode="auto">
              <a:xfrm>
                <a:off x="1192" y="2582"/>
                <a:ext cx="574" cy="687"/>
              </a:xfrm>
              <a:custGeom>
                <a:avLst/>
                <a:gdLst>
                  <a:gd name="T0" fmla="*/ 285 w 574"/>
                  <a:gd name="T1" fmla="*/ 0 h 687"/>
                  <a:gd name="T2" fmla="*/ 0 w 574"/>
                  <a:gd name="T3" fmla="*/ 687 h 687"/>
                  <a:gd name="T4" fmla="*/ 280 w 574"/>
                  <a:gd name="T5" fmla="*/ 687 h 687"/>
                  <a:gd name="T6" fmla="*/ 292 w 574"/>
                  <a:gd name="T7" fmla="*/ 687 h 687"/>
                  <a:gd name="T8" fmla="*/ 574 w 574"/>
                  <a:gd name="T9" fmla="*/ 687 h 687"/>
                  <a:gd name="T10" fmla="*/ 285 w 574"/>
                  <a:gd name="T11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" h="687">
                    <a:moveTo>
                      <a:pt x="285" y="0"/>
                    </a:moveTo>
                    <a:lnTo>
                      <a:pt x="0" y="687"/>
                    </a:lnTo>
                    <a:lnTo>
                      <a:pt x="280" y="687"/>
                    </a:lnTo>
                    <a:lnTo>
                      <a:pt x="292" y="687"/>
                    </a:lnTo>
                    <a:lnTo>
                      <a:pt x="574" y="687"/>
                    </a:lnTo>
                    <a:lnTo>
                      <a:pt x="2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86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87"/>
              <p:cNvSpPr>
                <a:spLocks/>
              </p:cNvSpPr>
              <p:nvPr/>
            </p:nvSpPr>
            <p:spPr bwMode="auto">
              <a:xfrm>
                <a:off x="1222" y="2593"/>
                <a:ext cx="512" cy="540"/>
              </a:xfrm>
              <a:custGeom>
                <a:avLst/>
                <a:gdLst>
                  <a:gd name="T0" fmla="*/ 255 w 512"/>
                  <a:gd name="T1" fmla="*/ 0 h 540"/>
                  <a:gd name="T2" fmla="*/ 0 w 512"/>
                  <a:gd name="T3" fmla="*/ 540 h 540"/>
                  <a:gd name="T4" fmla="*/ 252 w 512"/>
                  <a:gd name="T5" fmla="*/ 540 h 540"/>
                  <a:gd name="T6" fmla="*/ 262 w 512"/>
                  <a:gd name="T7" fmla="*/ 540 h 540"/>
                  <a:gd name="T8" fmla="*/ 512 w 512"/>
                  <a:gd name="T9" fmla="*/ 540 h 540"/>
                  <a:gd name="T10" fmla="*/ 255 w 512"/>
                  <a:gd name="T11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2" h="540">
                    <a:moveTo>
                      <a:pt x="255" y="0"/>
                    </a:moveTo>
                    <a:lnTo>
                      <a:pt x="0" y="540"/>
                    </a:lnTo>
                    <a:lnTo>
                      <a:pt x="252" y="540"/>
                    </a:lnTo>
                    <a:lnTo>
                      <a:pt x="262" y="540"/>
                    </a:lnTo>
                    <a:lnTo>
                      <a:pt x="512" y="540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88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89"/>
              <p:cNvSpPr>
                <a:spLocks/>
              </p:cNvSpPr>
              <p:nvPr/>
            </p:nvSpPr>
            <p:spPr bwMode="auto">
              <a:xfrm>
                <a:off x="1261" y="2585"/>
                <a:ext cx="436" cy="368"/>
              </a:xfrm>
              <a:custGeom>
                <a:avLst/>
                <a:gdLst>
                  <a:gd name="T0" fmla="*/ 216 w 436"/>
                  <a:gd name="T1" fmla="*/ 0 h 368"/>
                  <a:gd name="T2" fmla="*/ 0 w 436"/>
                  <a:gd name="T3" fmla="*/ 368 h 368"/>
                  <a:gd name="T4" fmla="*/ 213 w 436"/>
                  <a:gd name="T5" fmla="*/ 368 h 368"/>
                  <a:gd name="T6" fmla="*/ 223 w 436"/>
                  <a:gd name="T7" fmla="*/ 368 h 368"/>
                  <a:gd name="T8" fmla="*/ 436 w 436"/>
                  <a:gd name="T9" fmla="*/ 368 h 368"/>
                  <a:gd name="T10" fmla="*/ 216 w 436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6" h="368">
                    <a:moveTo>
                      <a:pt x="216" y="0"/>
                    </a:moveTo>
                    <a:lnTo>
                      <a:pt x="0" y="368"/>
                    </a:lnTo>
                    <a:lnTo>
                      <a:pt x="213" y="368"/>
                    </a:lnTo>
                    <a:lnTo>
                      <a:pt x="223" y="368"/>
                    </a:lnTo>
                    <a:lnTo>
                      <a:pt x="436" y="368"/>
                    </a:lnTo>
                    <a:lnTo>
                      <a:pt x="2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90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91"/>
              <p:cNvSpPr>
                <a:spLocks/>
              </p:cNvSpPr>
              <p:nvPr/>
            </p:nvSpPr>
            <p:spPr bwMode="auto">
              <a:xfrm>
                <a:off x="1470" y="2572"/>
                <a:ext cx="18" cy="30"/>
              </a:xfrm>
              <a:custGeom>
                <a:avLst/>
                <a:gdLst>
                  <a:gd name="T0" fmla="*/ 7 w 18"/>
                  <a:gd name="T1" fmla="*/ 0 h 30"/>
                  <a:gd name="T2" fmla="*/ 0 w 18"/>
                  <a:gd name="T3" fmla="*/ 23 h 30"/>
                  <a:gd name="T4" fmla="*/ 0 w 18"/>
                  <a:gd name="T5" fmla="*/ 27 h 30"/>
                  <a:gd name="T6" fmla="*/ 0 w 18"/>
                  <a:gd name="T7" fmla="*/ 25 h 30"/>
                  <a:gd name="T8" fmla="*/ 7 w 18"/>
                  <a:gd name="T9" fmla="*/ 10 h 30"/>
                  <a:gd name="T10" fmla="*/ 12 w 18"/>
                  <a:gd name="T11" fmla="*/ 21 h 30"/>
                  <a:gd name="T12" fmla="*/ 18 w 18"/>
                  <a:gd name="T13" fmla="*/ 30 h 30"/>
                  <a:gd name="T14" fmla="*/ 7 w 18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7" y="0"/>
                    </a:moveTo>
                    <a:lnTo>
                      <a:pt x="0" y="23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7" y="10"/>
                    </a:lnTo>
                    <a:lnTo>
                      <a:pt x="12" y="21"/>
                    </a:lnTo>
                    <a:lnTo>
                      <a:pt x="18" y="3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92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93"/>
              <p:cNvSpPr>
                <a:spLocks/>
              </p:cNvSpPr>
              <p:nvPr/>
            </p:nvSpPr>
            <p:spPr bwMode="auto">
              <a:xfrm>
                <a:off x="1470" y="2582"/>
                <a:ext cx="12" cy="15"/>
              </a:xfrm>
              <a:custGeom>
                <a:avLst/>
                <a:gdLst>
                  <a:gd name="T0" fmla="*/ 7 w 12"/>
                  <a:gd name="T1" fmla="*/ 0 h 15"/>
                  <a:gd name="T2" fmla="*/ 0 w 12"/>
                  <a:gd name="T3" fmla="*/ 15 h 15"/>
                  <a:gd name="T4" fmla="*/ 7 w 12"/>
                  <a:gd name="T5" fmla="*/ 3 h 15"/>
                  <a:gd name="T6" fmla="*/ 12 w 12"/>
                  <a:gd name="T7" fmla="*/ 11 h 15"/>
                  <a:gd name="T8" fmla="*/ 7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0"/>
                    </a:moveTo>
                    <a:lnTo>
                      <a:pt x="0" y="15"/>
                    </a:lnTo>
                    <a:lnTo>
                      <a:pt x="7" y="3"/>
                    </a:lnTo>
                    <a:lnTo>
                      <a:pt x="12" y="1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94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195"/>
              <p:cNvSpPr>
                <a:spLocks/>
              </p:cNvSpPr>
              <p:nvPr/>
            </p:nvSpPr>
            <p:spPr bwMode="auto">
              <a:xfrm>
                <a:off x="1649" y="2953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0 w 48"/>
                  <a:gd name="T3" fmla="*/ 0 h 62"/>
                  <a:gd name="T4" fmla="*/ 30 w 48"/>
                  <a:gd name="T5" fmla="*/ 62 h 62"/>
                  <a:gd name="T6" fmla="*/ 30 w 48"/>
                  <a:gd name="T7" fmla="*/ 60 h 62"/>
                  <a:gd name="T8" fmla="*/ 4 w 48"/>
                  <a:gd name="T9" fmla="*/ 2 h 62"/>
                  <a:gd name="T10" fmla="*/ 48 w 48"/>
                  <a:gd name="T11" fmla="*/ 2 h 62"/>
                  <a:gd name="T12" fmla="*/ 46 w 48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2">
                    <a:moveTo>
                      <a:pt x="46" y="0"/>
                    </a:moveTo>
                    <a:lnTo>
                      <a:pt x="0" y="0"/>
                    </a:lnTo>
                    <a:lnTo>
                      <a:pt x="30" y="62"/>
                    </a:lnTo>
                    <a:lnTo>
                      <a:pt x="30" y="60"/>
                    </a:lnTo>
                    <a:lnTo>
                      <a:pt x="4" y="2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196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197"/>
              <p:cNvSpPr>
                <a:spLocks noEditPoints="1"/>
              </p:cNvSpPr>
              <p:nvPr/>
            </p:nvSpPr>
            <p:spPr bwMode="auto">
              <a:xfrm>
                <a:off x="1679" y="3013"/>
                <a:ext cx="55" cy="261"/>
              </a:xfrm>
              <a:custGeom>
                <a:avLst/>
                <a:gdLst>
                  <a:gd name="T0" fmla="*/ 55 w 55"/>
                  <a:gd name="T1" fmla="*/ 256 h 261"/>
                  <a:gd name="T2" fmla="*/ 52 w 55"/>
                  <a:gd name="T3" fmla="*/ 256 h 261"/>
                  <a:gd name="T4" fmla="*/ 53 w 55"/>
                  <a:gd name="T5" fmla="*/ 261 h 261"/>
                  <a:gd name="T6" fmla="*/ 55 w 55"/>
                  <a:gd name="T7" fmla="*/ 256 h 261"/>
                  <a:gd name="T8" fmla="*/ 0 w 55"/>
                  <a:gd name="T9" fmla="*/ 0 h 261"/>
                  <a:gd name="T10" fmla="*/ 0 w 55"/>
                  <a:gd name="T11" fmla="*/ 2 h 261"/>
                  <a:gd name="T12" fmla="*/ 53 w 55"/>
                  <a:gd name="T13" fmla="*/ 117 h 261"/>
                  <a:gd name="T14" fmla="*/ 55 w 55"/>
                  <a:gd name="T15" fmla="*/ 117 h 261"/>
                  <a:gd name="T16" fmla="*/ 0 w 55"/>
                  <a:gd name="T17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261">
                    <a:moveTo>
                      <a:pt x="55" y="256"/>
                    </a:moveTo>
                    <a:lnTo>
                      <a:pt x="52" y="256"/>
                    </a:lnTo>
                    <a:lnTo>
                      <a:pt x="53" y="261"/>
                    </a:lnTo>
                    <a:lnTo>
                      <a:pt x="55" y="256"/>
                    </a:lnTo>
                    <a:moveTo>
                      <a:pt x="0" y="0"/>
                    </a:moveTo>
                    <a:lnTo>
                      <a:pt x="0" y="2"/>
                    </a:lnTo>
                    <a:lnTo>
                      <a:pt x="53" y="117"/>
                    </a:lnTo>
                    <a:lnTo>
                      <a:pt x="55" y="1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198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199"/>
              <p:cNvSpPr>
                <a:spLocks/>
              </p:cNvSpPr>
              <p:nvPr/>
            </p:nvSpPr>
            <p:spPr bwMode="auto">
              <a:xfrm>
                <a:off x="1732" y="3269"/>
                <a:ext cx="34" cy="7"/>
              </a:xfrm>
              <a:custGeom>
                <a:avLst/>
                <a:gdLst>
                  <a:gd name="T0" fmla="*/ 31 w 34"/>
                  <a:gd name="T1" fmla="*/ 0 h 7"/>
                  <a:gd name="T2" fmla="*/ 2 w 34"/>
                  <a:gd name="T3" fmla="*/ 0 h 7"/>
                  <a:gd name="T4" fmla="*/ 0 w 34"/>
                  <a:gd name="T5" fmla="*/ 5 h 7"/>
                  <a:gd name="T6" fmla="*/ 0 w 34"/>
                  <a:gd name="T7" fmla="*/ 7 h 7"/>
                  <a:gd name="T8" fmla="*/ 34 w 34"/>
                  <a:gd name="T9" fmla="*/ 7 h 7"/>
                  <a:gd name="T10" fmla="*/ 31 w 3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">
                    <a:moveTo>
                      <a:pt x="31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4" y="7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00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01"/>
              <p:cNvSpPr>
                <a:spLocks/>
              </p:cNvSpPr>
              <p:nvPr/>
            </p:nvSpPr>
            <p:spPr bwMode="auto">
              <a:xfrm>
                <a:off x="1514" y="3411"/>
                <a:ext cx="31" cy="6"/>
              </a:xfrm>
              <a:custGeom>
                <a:avLst/>
                <a:gdLst>
                  <a:gd name="T0" fmla="*/ 31 w 31"/>
                  <a:gd name="T1" fmla="*/ 0 h 6"/>
                  <a:gd name="T2" fmla="*/ 0 w 31"/>
                  <a:gd name="T3" fmla="*/ 0 h 6"/>
                  <a:gd name="T4" fmla="*/ 0 w 31"/>
                  <a:gd name="T5" fmla="*/ 6 h 6"/>
                  <a:gd name="T6" fmla="*/ 29 w 31"/>
                  <a:gd name="T7" fmla="*/ 6 h 6"/>
                  <a:gd name="T8" fmla="*/ 31 w 3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9" y="6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02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7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8" name="Freeform 203"/>
              <p:cNvSpPr>
                <a:spLocks/>
              </p:cNvSpPr>
              <p:nvPr/>
            </p:nvSpPr>
            <p:spPr bwMode="auto">
              <a:xfrm>
                <a:off x="1543" y="3411"/>
                <a:ext cx="165" cy="6"/>
              </a:xfrm>
              <a:custGeom>
                <a:avLst/>
                <a:gdLst>
                  <a:gd name="T0" fmla="*/ 165 w 165"/>
                  <a:gd name="T1" fmla="*/ 0 h 6"/>
                  <a:gd name="T2" fmla="*/ 2 w 165"/>
                  <a:gd name="T3" fmla="*/ 0 h 6"/>
                  <a:gd name="T4" fmla="*/ 0 w 165"/>
                  <a:gd name="T5" fmla="*/ 6 h 6"/>
                  <a:gd name="T6" fmla="*/ 163 w 165"/>
                  <a:gd name="T7" fmla="*/ 6 h 6"/>
                  <a:gd name="T8" fmla="*/ 165 w 16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6">
                    <a:moveTo>
                      <a:pt x="165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63" y="6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9" name="Freeform 204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1149" y="2225"/>
              <a:ext cx="5026" cy="1408"/>
              <a:chOff x="1149" y="2225"/>
              <a:chExt cx="5026" cy="1408"/>
            </a:xfrm>
          </p:grpSpPr>
          <p:sp>
            <p:nvSpPr>
              <p:cNvPr id="90" name="Freeform 206"/>
              <p:cNvSpPr>
                <a:spLocks/>
              </p:cNvSpPr>
              <p:nvPr/>
            </p:nvSpPr>
            <p:spPr bwMode="auto">
              <a:xfrm>
                <a:off x="1706" y="3411"/>
                <a:ext cx="76" cy="6"/>
              </a:xfrm>
              <a:custGeom>
                <a:avLst/>
                <a:gdLst>
                  <a:gd name="T0" fmla="*/ 74 w 76"/>
                  <a:gd name="T1" fmla="*/ 0 h 6"/>
                  <a:gd name="T2" fmla="*/ 2 w 76"/>
                  <a:gd name="T3" fmla="*/ 0 h 6"/>
                  <a:gd name="T4" fmla="*/ 0 w 76"/>
                  <a:gd name="T5" fmla="*/ 6 h 6"/>
                  <a:gd name="T6" fmla="*/ 76 w 76"/>
                  <a:gd name="T7" fmla="*/ 6 h 6"/>
                  <a:gd name="T8" fmla="*/ 74 w 7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">
                    <a:moveTo>
                      <a:pt x="7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76" y="6"/>
                    </a:lnTo>
                    <a:lnTo>
                      <a:pt x="7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207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Rectangle 208"/>
              <p:cNvSpPr>
                <a:spLocks noChangeArrowheads="1"/>
              </p:cNvSpPr>
              <p:nvPr/>
            </p:nvSpPr>
            <p:spPr bwMode="auto">
              <a:xfrm>
                <a:off x="1470" y="3569"/>
                <a:ext cx="55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09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10"/>
              <p:cNvSpPr>
                <a:spLocks/>
              </p:cNvSpPr>
              <p:nvPr/>
            </p:nvSpPr>
            <p:spPr bwMode="auto">
              <a:xfrm>
                <a:off x="1470" y="3411"/>
                <a:ext cx="55" cy="158"/>
              </a:xfrm>
              <a:custGeom>
                <a:avLst/>
                <a:gdLst>
                  <a:gd name="T0" fmla="*/ 44 w 55"/>
                  <a:gd name="T1" fmla="*/ 0 h 158"/>
                  <a:gd name="T2" fmla="*/ 14 w 55"/>
                  <a:gd name="T3" fmla="*/ 0 h 158"/>
                  <a:gd name="T4" fmla="*/ 2 w 55"/>
                  <a:gd name="T5" fmla="*/ 0 h 158"/>
                  <a:gd name="T6" fmla="*/ 0 w 55"/>
                  <a:gd name="T7" fmla="*/ 0 h 158"/>
                  <a:gd name="T8" fmla="*/ 0 w 55"/>
                  <a:gd name="T9" fmla="*/ 158 h 158"/>
                  <a:gd name="T10" fmla="*/ 55 w 55"/>
                  <a:gd name="T11" fmla="*/ 158 h 158"/>
                  <a:gd name="T12" fmla="*/ 44 w 55"/>
                  <a:gd name="T13" fmla="*/ 6 h 158"/>
                  <a:gd name="T14" fmla="*/ 44 w 55"/>
                  <a:gd name="T15" fmla="*/ 6 h 158"/>
                  <a:gd name="T16" fmla="*/ 44 w 55"/>
                  <a:gd name="T1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158">
                    <a:moveTo>
                      <a:pt x="44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55" y="15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211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212"/>
              <p:cNvSpPr>
                <a:spLocks/>
              </p:cNvSpPr>
              <p:nvPr/>
            </p:nvSpPr>
            <p:spPr bwMode="auto">
              <a:xfrm>
                <a:off x="1470" y="3269"/>
                <a:ext cx="310" cy="142"/>
              </a:xfrm>
              <a:custGeom>
                <a:avLst/>
                <a:gdLst>
                  <a:gd name="T0" fmla="*/ 261 w 310"/>
                  <a:gd name="T1" fmla="*/ 0 h 142"/>
                  <a:gd name="T2" fmla="*/ 14 w 310"/>
                  <a:gd name="T3" fmla="*/ 0 h 142"/>
                  <a:gd name="T4" fmla="*/ 2 w 310"/>
                  <a:gd name="T5" fmla="*/ 0 h 142"/>
                  <a:gd name="T6" fmla="*/ 0 w 310"/>
                  <a:gd name="T7" fmla="*/ 0 h 142"/>
                  <a:gd name="T8" fmla="*/ 0 w 310"/>
                  <a:gd name="T9" fmla="*/ 142 h 142"/>
                  <a:gd name="T10" fmla="*/ 2 w 310"/>
                  <a:gd name="T11" fmla="*/ 142 h 142"/>
                  <a:gd name="T12" fmla="*/ 14 w 310"/>
                  <a:gd name="T13" fmla="*/ 142 h 142"/>
                  <a:gd name="T14" fmla="*/ 44 w 310"/>
                  <a:gd name="T15" fmla="*/ 142 h 142"/>
                  <a:gd name="T16" fmla="*/ 75 w 310"/>
                  <a:gd name="T17" fmla="*/ 142 h 142"/>
                  <a:gd name="T18" fmla="*/ 238 w 310"/>
                  <a:gd name="T19" fmla="*/ 142 h 142"/>
                  <a:gd name="T20" fmla="*/ 310 w 310"/>
                  <a:gd name="T21" fmla="*/ 142 h 142"/>
                  <a:gd name="T22" fmla="*/ 261 w 310"/>
                  <a:gd name="T23" fmla="*/ 7 h 142"/>
                  <a:gd name="T24" fmla="*/ 262 w 310"/>
                  <a:gd name="T25" fmla="*/ 7 h 142"/>
                  <a:gd name="T26" fmla="*/ 262 w 310"/>
                  <a:gd name="T27" fmla="*/ 5 h 142"/>
                  <a:gd name="T28" fmla="*/ 261 w 310"/>
                  <a:gd name="T2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2">
                    <a:moveTo>
                      <a:pt x="261" y="0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14" y="142"/>
                    </a:lnTo>
                    <a:lnTo>
                      <a:pt x="44" y="142"/>
                    </a:lnTo>
                    <a:lnTo>
                      <a:pt x="75" y="142"/>
                    </a:lnTo>
                    <a:lnTo>
                      <a:pt x="238" y="142"/>
                    </a:lnTo>
                    <a:lnTo>
                      <a:pt x="310" y="142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2" y="5"/>
                    </a:lnTo>
                    <a:lnTo>
                      <a:pt x="2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213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214"/>
              <p:cNvSpPr>
                <a:spLocks/>
              </p:cNvSpPr>
              <p:nvPr/>
            </p:nvSpPr>
            <p:spPr bwMode="auto">
              <a:xfrm>
                <a:off x="1470" y="3133"/>
                <a:ext cx="293" cy="136"/>
              </a:xfrm>
              <a:custGeom>
                <a:avLst/>
                <a:gdLst>
                  <a:gd name="T0" fmla="*/ 236 w 293"/>
                  <a:gd name="T1" fmla="*/ 0 h 136"/>
                  <a:gd name="T2" fmla="*/ 14 w 293"/>
                  <a:gd name="T3" fmla="*/ 0 h 136"/>
                  <a:gd name="T4" fmla="*/ 4 w 293"/>
                  <a:gd name="T5" fmla="*/ 0 h 136"/>
                  <a:gd name="T6" fmla="*/ 0 w 293"/>
                  <a:gd name="T7" fmla="*/ 0 h 136"/>
                  <a:gd name="T8" fmla="*/ 0 w 293"/>
                  <a:gd name="T9" fmla="*/ 136 h 136"/>
                  <a:gd name="T10" fmla="*/ 2 w 293"/>
                  <a:gd name="T11" fmla="*/ 136 h 136"/>
                  <a:gd name="T12" fmla="*/ 14 w 293"/>
                  <a:gd name="T13" fmla="*/ 136 h 136"/>
                  <a:gd name="T14" fmla="*/ 261 w 293"/>
                  <a:gd name="T15" fmla="*/ 136 h 136"/>
                  <a:gd name="T16" fmla="*/ 264 w 293"/>
                  <a:gd name="T17" fmla="*/ 136 h 136"/>
                  <a:gd name="T18" fmla="*/ 293 w 293"/>
                  <a:gd name="T19" fmla="*/ 136 h 136"/>
                  <a:gd name="T20" fmla="*/ 236 w 293"/>
                  <a:gd name="T21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3" h="136">
                    <a:moveTo>
                      <a:pt x="236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2" y="136"/>
                    </a:lnTo>
                    <a:lnTo>
                      <a:pt x="14" y="136"/>
                    </a:lnTo>
                    <a:lnTo>
                      <a:pt x="261" y="136"/>
                    </a:lnTo>
                    <a:lnTo>
                      <a:pt x="264" y="136"/>
                    </a:lnTo>
                    <a:lnTo>
                      <a:pt x="293" y="136"/>
                    </a:lnTo>
                    <a:lnTo>
                      <a:pt x="2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215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216"/>
              <p:cNvSpPr>
                <a:spLocks/>
              </p:cNvSpPr>
              <p:nvPr/>
            </p:nvSpPr>
            <p:spPr bwMode="auto">
              <a:xfrm>
                <a:off x="1470" y="2953"/>
                <a:ext cx="262" cy="180"/>
              </a:xfrm>
              <a:custGeom>
                <a:avLst/>
                <a:gdLst>
                  <a:gd name="T0" fmla="*/ 179 w 262"/>
                  <a:gd name="T1" fmla="*/ 0 h 180"/>
                  <a:gd name="T2" fmla="*/ 14 w 262"/>
                  <a:gd name="T3" fmla="*/ 0 h 180"/>
                  <a:gd name="T4" fmla="*/ 4 w 262"/>
                  <a:gd name="T5" fmla="*/ 0 h 180"/>
                  <a:gd name="T6" fmla="*/ 0 w 262"/>
                  <a:gd name="T7" fmla="*/ 0 h 180"/>
                  <a:gd name="T8" fmla="*/ 0 w 262"/>
                  <a:gd name="T9" fmla="*/ 180 h 180"/>
                  <a:gd name="T10" fmla="*/ 4 w 262"/>
                  <a:gd name="T11" fmla="*/ 180 h 180"/>
                  <a:gd name="T12" fmla="*/ 14 w 262"/>
                  <a:gd name="T13" fmla="*/ 180 h 180"/>
                  <a:gd name="T14" fmla="*/ 236 w 262"/>
                  <a:gd name="T15" fmla="*/ 180 h 180"/>
                  <a:gd name="T16" fmla="*/ 234 w 262"/>
                  <a:gd name="T17" fmla="*/ 177 h 180"/>
                  <a:gd name="T18" fmla="*/ 262 w 262"/>
                  <a:gd name="T19" fmla="*/ 177 h 180"/>
                  <a:gd name="T20" fmla="*/ 209 w 262"/>
                  <a:gd name="T21" fmla="*/ 62 h 180"/>
                  <a:gd name="T22" fmla="*/ 179 w 262"/>
                  <a:gd name="T2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80">
                    <a:moveTo>
                      <a:pt x="179" y="0"/>
                    </a:move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80"/>
                    </a:lnTo>
                    <a:lnTo>
                      <a:pt x="4" y="180"/>
                    </a:lnTo>
                    <a:lnTo>
                      <a:pt x="14" y="180"/>
                    </a:lnTo>
                    <a:lnTo>
                      <a:pt x="236" y="180"/>
                    </a:lnTo>
                    <a:lnTo>
                      <a:pt x="234" y="177"/>
                    </a:lnTo>
                    <a:lnTo>
                      <a:pt x="262" y="177"/>
                    </a:lnTo>
                    <a:lnTo>
                      <a:pt x="209" y="62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17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218"/>
              <p:cNvSpPr>
                <a:spLocks/>
              </p:cNvSpPr>
              <p:nvPr/>
            </p:nvSpPr>
            <p:spPr bwMode="auto">
              <a:xfrm>
                <a:off x="1470" y="2585"/>
                <a:ext cx="225" cy="368"/>
              </a:xfrm>
              <a:custGeom>
                <a:avLst/>
                <a:gdLst>
                  <a:gd name="T0" fmla="*/ 7 w 225"/>
                  <a:gd name="T1" fmla="*/ 0 h 368"/>
                  <a:gd name="T2" fmla="*/ 0 w 225"/>
                  <a:gd name="T3" fmla="*/ 12 h 368"/>
                  <a:gd name="T4" fmla="*/ 0 w 225"/>
                  <a:gd name="T5" fmla="*/ 14 h 368"/>
                  <a:gd name="T6" fmla="*/ 0 w 225"/>
                  <a:gd name="T7" fmla="*/ 368 h 368"/>
                  <a:gd name="T8" fmla="*/ 4 w 225"/>
                  <a:gd name="T9" fmla="*/ 368 h 368"/>
                  <a:gd name="T10" fmla="*/ 14 w 225"/>
                  <a:gd name="T11" fmla="*/ 368 h 368"/>
                  <a:gd name="T12" fmla="*/ 179 w 225"/>
                  <a:gd name="T13" fmla="*/ 368 h 368"/>
                  <a:gd name="T14" fmla="*/ 225 w 225"/>
                  <a:gd name="T15" fmla="*/ 368 h 368"/>
                  <a:gd name="T16" fmla="*/ 20 w 225"/>
                  <a:gd name="T17" fmla="*/ 23 h 368"/>
                  <a:gd name="T18" fmla="*/ 18 w 225"/>
                  <a:gd name="T19" fmla="*/ 17 h 368"/>
                  <a:gd name="T20" fmla="*/ 12 w 225"/>
                  <a:gd name="T21" fmla="*/ 8 h 368"/>
                  <a:gd name="T22" fmla="*/ 7 w 225"/>
                  <a:gd name="T23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368">
                    <a:moveTo>
                      <a:pt x="7" y="0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0" y="368"/>
                    </a:lnTo>
                    <a:lnTo>
                      <a:pt x="4" y="368"/>
                    </a:lnTo>
                    <a:lnTo>
                      <a:pt x="14" y="368"/>
                    </a:lnTo>
                    <a:lnTo>
                      <a:pt x="179" y="368"/>
                    </a:lnTo>
                    <a:lnTo>
                      <a:pt x="225" y="368"/>
                    </a:lnTo>
                    <a:lnTo>
                      <a:pt x="20" y="23"/>
                    </a:lnTo>
                    <a:lnTo>
                      <a:pt x="18" y="17"/>
                    </a:lnTo>
                    <a:lnTo>
                      <a:pt x="12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219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220"/>
              <p:cNvSpPr>
                <a:spLocks/>
              </p:cNvSpPr>
              <p:nvPr/>
            </p:nvSpPr>
            <p:spPr bwMode="auto">
              <a:xfrm>
                <a:off x="5363" y="2681"/>
                <a:ext cx="555" cy="738"/>
              </a:xfrm>
              <a:custGeom>
                <a:avLst/>
                <a:gdLst>
                  <a:gd name="T0" fmla="*/ 555 w 555"/>
                  <a:gd name="T1" fmla="*/ 738 h 738"/>
                  <a:gd name="T2" fmla="*/ 413 w 555"/>
                  <a:gd name="T3" fmla="*/ 452 h 738"/>
                  <a:gd name="T4" fmla="*/ 505 w 555"/>
                  <a:gd name="T5" fmla="*/ 452 h 738"/>
                  <a:gd name="T6" fmla="*/ 355 w 555"/>
                  <a:gd name="T7" fmla="*/ 205 h 738"/>
                  <a:gd name="T8" fmla="*/ 434 w 555"/>
                  <a:gd name="T9" fmla="*/ 205 h 738"/>
                  <a:gd name="T10" fmla="*/ 284 w 555"/>
                  <a:gd name="T11" fmla="*/ 10 h 738"/>
                  <a:gd name="T12" fmla="*/ 277 w 555"/>
                  <a:gd name="T13" fmla="*/ 0 h 738"/>
                  <a:gd name="T14" fmla="*/ 271 w 555"/>
                  <a:gd name="T15" fmla="*/ 10 h 738"/>
                  <a:gd name="T16" fmla="*/ 121 w 555"/>
                  <a:gd name="T17" fmla="*/ 205 h 738"/>
                  <a:gd name="T18" fmla="*/ 200 w 555"/>
                  <a:gd name="T19" fmla="*/ 205 h 738"/>
                  <a:gd name="T20" fmla="*/ 50 w 555"/>
                  <a:gd name="T21" fmla="*/ 452 h 738"/>
                  <a:gd name="T22" fmla="*/ 142 w 555"/>
                  <a:gd name="T23" fmla="*/ 452 h 738"/>
                  <a:gd name="T24" fmla="*/ 0 w 555"/>
                  <a:gd name="T25" fmla="*/ 738 h 738"/>
                  <a:gd name="T26" fmla="*/ 277 w 555"/>
                  <a:gd name="T27" fmla="*/ 738 h 738"/>
                  <a:gd name="T28" fmla="*/ 277 w 555"/>
                  <a:gd name="T29" fmla="*/ 717 h 738"/>
                  <a:gd name="T30" fmla="*/ 278 w 555"/>
                  <a:gd name="T31" fmla="*/ 738 h 738"/>
                  <a:gd name="T32" fmla="*/ 555 w 555"/>
                  <a:gd name="T33" fmla="*/ 73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38">
                    <a:moveTo>
                      <a:pt x="555" y="738"/>
                    </a:moveTo>
                    <a:lnTo>
                      <a:pt x="413" y="452"/>
                    </a:lnTo>
                    <a:lnTo>
                      <a:pt x="505" y="452"/>
                    </a:lnTo>
                    <a:lnTo>
                      <a:pt x="355" y="205"/>
                    </a:lnTo>
                    <a:lnTo>
                      <a:pt x="434" y="205"/>
                    </a:lnTo>
                    <a:lnTo>
                      <a:pt x="284" y="10"/>
                    </a:lnTo>
                    <a:lnTo>
                      <a:pt x="277" y="0"/>
                    </a:lnTo>
                    <a:lnTo>
                      <a:pt x="271" y="10"/>
                    </a:lnTo>
                    <a:lnTo>
                      <a:pt x="121" y="205"/>
                    </a:lnTo>
                    <a:lnTo>
                      <a:pt x="200" y="205"/>
                    </a:lnTo>
                    <a:lnTo>
                      <a:pt x="50" y="452"/>
                    </a:lnTo>
                    <a:lnTo>
                      <a:pt x="142" y="452"/>
                    </a:lnTo>
                    <a:lnTo>
                      <a:pt x="0" y="738"/>
                    </a:lnTo>
                    <a:lnTo>
                      <a:pt x="277" y="738"/>
                    </a:lnTo>
                    <a:lnTo>
                      <a:pt x="277" y="717"/>
                    </a:lnTo>
                    <a:lnTo>
                      <a:pt x="278" y="738"/>
                    </a:lnTo>
                    <a:lnTo>
                      <a:pt x="555" y="7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21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22"/>
              <p:cNvSpPr>
                <a:spLocks/>
              </p:cNvSpPr>
              <p:nvPr/>
            </p:nvSpPr>
            <p:spPr bwMode="auto">
              <a:xfrm>
                <a:off x="5528" y="3235"/>
                <a:ext cx="225" cy="341"/>
              </a:xfrm>
              <a:custGeom>
                <a:avLst/>
                <a:gdLst>
                  <a:gd name="T0" fmla="*/ 225 w 225"/>
                  <a:gd name="T1" fmla="*/ 82 h 341"/>
                  <a:gd name="T2" fmla="*/ 142 w 225"/>
                  <a:gd name="T3" fmla="*/ 141 h 341"/>
                  <a:gd name="T4" fmla="*/ 113 w 225"/>
                  <a:gd name="T5" fmla="*/ 2 h 341"/>
                  <a:gd name="T6" fmla="*/ 113 w 225"/>
                  <a:gd name="T7" fmla="*/ 0 h 341"/>
                  <a:gd name="T8" fmla="*/ 113 w 225"/>
                  <a:gd name="T9" fmla="*/ 0 h 341"/>
                  <a:gd name="T10" fmla="*/ 113 w 225"/>
                  <a:gd name="T11" fmla="*/ 0 h 341"/>
                  <a:gd name="T12" fmla="*/ 113 w 225"/>
                  <a:gd name="T13" fmla="*/ 2 h 341"/>
                  <a:gd name="T14" fmla="*/ 85 w 225"/>
                  <a:gd name="T15" fmla="*/ 141 h 341"/>
                  <a:gd name="T16" fmla="*/ 0 w 225"/>
                  <a:gd name="T17" fmla="*/ 82 h 341"/>
                  <a:gd name="T18" fmla="*/ 74 w 225"/>
                  <a:gd name="T19" fmla="*/ 180 h 341"/>
                  <a:gd name="T20" fmla="*/ 50 w 225"/>
                  <a:gd name="T21" fmla="*/ 341 h 341"/>
                  <a:gd name="T22" fmla="*/ 112 w 225"/>
                  <a:gd name="T23" fmla="*/ 341 h 341"/>
                  <a:gd name="T24" fmla="*/ 175 w 225"/>
                  <a:gd name="T25" fmla="*/ 341 h 341"/>
                  <a:gd name="T26" fmla="*/ 151 w 225"/>
                  <a:gd name="T27" fmla="*/ 180 h 341"/>
                  <a:gd name="T28" fmla="*/ 225 w 225"/>
                  <a:gd name="T29" fmla="*/ 82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5" h="341">
                    <a:moveTo>
                      <a:pt x="225" y="82"/>
                    </a:moveTo>
                    <a:lnTo>
                      <a:pt x="142" y="141"/>
                    </a:lnTo>
                    <a:lnTo>
                      <a:pt x="113" y="2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2"/>
                    </a:lnTo>
                    <a:lnTo>
                      <a:pt x="85" y="141"/>
                    </a:lnTo>
                    <a:lnTo>
                      <a:pt x="0" y="82"/>
                    </a:lnTo>
                    <a:lnTo>
                      <a:pt x="74" y="180"/>
                    </a:lnTo>
                    <a:lnTo>
                      <a:pt x="50" y="341"/>
                    </a:lnTo>
                    <a:lnTo>
                      <a:pt x="112" y="341"/>
                    </a:lnTo>
                    <a:lnTo>
                      <a:pt x="175" y="341"/>
                    </a:lnTo>
                    <a:lnTo>
                      <a:pt x="151" y="180"/>
                    </a:lnTo>
                    <a:lnTo>
                      <a:pt x="225" y="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Rectangle 223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Rectangle 224"/>
              <p:cNvSpPr>
                <a:spLocks noChangeArrowheads="1"/>
              </p:cNvSpPr>
              <p:nvPr/>
            </p:nvSpPr>
            <p:spPr bwMode="auto">
              <a:xfrm>
                <a:off x="5718" y="2886"/>
                <a:ext cx="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Rectangle 225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Rectangle 226"/>
              <p:cNvSpPr>
                <a:spLocks noChangeArrowheads="1"/>
              </p:cNvSpPr>
              <p:nvPr/>
            </p:nvSpPr>
            <p:spPr bwMode="auto">
              <a:xfrm>
                <a:off x="5776" y="3133"/>
                <a:ext cx="9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27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28"/>
              <p:cNvSpPr>
                <a:spLocks/>
              </p:cNvSpPr>
              <p:nvPr/>
            </p:nvSpPr>
            <p:spPr bwMode="auto">
              <a:xfrm>
                <a:off x="5680" y="3419"/>
                <a:ext cx="238" cy="152"/>
              </a:xfrm>
              <a:custGeom>
                <a:avLst/>
                <a:gdLst>
                  <a:gd name="T0" fmla="*/ 238 w 238"/>
                  <a:gd name="T1" fmla="*/ 0 h 152"/>
                  <a:gd name="T2" fmla="*/ 0 w 238"/>
                  <a:gd name="T3" fmla="*/ 0 h 152"/>
                  <a:gd name="T4" fmla="*/ 23 w 238"/>
                  <a:gd name="T5" fmla="*/ 152 h 152"/>
                  <a:gd name="T6" fmla="*/ 23 w 238"/>
                  <a:gd name="T7" fmla="*/ 152 h 152"/>
                  <a:gd name="T8" fmla="*/ 0 w 238"/>
                  <a:gd name="T9" fmla="*/ 2 h 152"/>
                  <a:gd name="T10" fmla="*/ 238 w 238"/>
                  <a:gd name="T11" fmla="*/ 2 h 152"/>
                  <a:gd name="T12" fmla="*/ 238 w 238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52">
                    <a:moveTo>
                      <a:pt x="238" y="0"/>
                    </a:moveTo>
                    <a:lnTo>
                      <a:pt x="0" y="0"/>
                    </a:lnTo>
                    <a:lnTo>
                      <a:pt x="23" y="152"/>
                    </a:lnTo>
                    <a:lnTo>
                      <a:pt x="23" y="152"/>
                    </a:lnTo>
                    <a:lnTo>
                      <a:pt x="0" y="2"/>
                    </a:lnTo>
                    <a:lnTo>
                      <a:pt x="238" y="2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29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30"/>
              <p:cNvSpPr>
                <a:spLocks/>
              </p:cNvSpPr>
              <p:nvPr/>
            </p:nvSpPr>
            <p:spPr bwMode="auto">
              <a:xfrm>
                <a:off x="5643" y="2685"/>
                <a:ext cx="275" cy="734"/>
              </a:xfrm>
              <a:custGeom>
                <a:avLst/>
                <a:gdLst>
                  <a:gd name="T0" fmla="*/ 0 w 275"/>
                  <a:gd name="T1" fmla="*/ 0 h 734"/>
                  <a:gd name="T2" fmla="*/ 0 w 275"/>
                  <a:gd name="T3" fmla="*/ 557 h 734"/>
                  <a:gd name="T4" fmla="*/ 27 w 275"/>
                  <a:gd name="T5" fmla="*/ 691 h 734"/>
                  <a:gd name="T6" fmla="*/ 110 w 275"/>
                  <a:gd name="T7" fmla="*/ 632 h 734"/>
                  <a:gd name="T8" fmla="*/ 36 w 275"/>
                  <a:gd name="T9" fmla="*/ 730 h 734"/>
                  <a:gd name="T10" fmla="*/ 37 w 275"/>
                  <a:gd name="T11" fmla="*/ 734 h 734"/>
                  <a:gd name="T12" fmla="*/ 275 w 275"/>
                  <a:gd name="T13" fmla="*/ 734 h 734"/>
                  <a:gd name="T14" fmla="*/ 133 w 275"/>
                  <a:gd name="T15" fmla="*/ 450 h 734"/>
                  <a:gd name="T16" fmla="*/ 133 w 275"/>
                  <a:gd name="T17" fmla="*/ 450 h 734"/>
                  <a:gd name="T18" fmla="*/ 133 w 275"/>
                  <a:gd name="T19" fmla="*/ 448 h 734"/>
                  <a:gd name="T20" fmla="*/ 225 w 275"/>
                  <a:gd name="T21" fmla="*/ 448 h 734"/>
                  <a:gd name="T22" fmla="*/ 75 w 275"/>
                  <a:gd name="T23" fmla="*/ 201 h 734"/>
                  <a:gd name="T24" fmla="*/ 75 w 275"/>
                  <a:gd name="T25" fmla="*/ 201 h 734"/>
                  <a:gd name="T26" fmla="*/ 75 w 275"/>
                  <a:gd name="T27" fmla="*/ 201 h 734"/>
                  <a:gd name="T28" fmla="*/ 154 w 275"/>
                  <a:gd name="T29" fmla="*/ 201 h 734"/>
                  <a:gd name="T30" fmla="*/ 4 w 275"/>
                  <a:gd name="T31" fmla="*/ 6 h 734"/>
                  <a:gd name="T32" fmla="*/ 0 w 275"/>
                  <a:gd name="T33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5" h="734">
                    <a:moveTo>
                      <a:pt x="0" y="0"/>
                    </a:moveTo>
                    <a:lnTo>
                      <a:pt x="0" y="557"/>
                    </a:lnTo>
                    <a:lnTo>
                      <a:pt x="27" y="691"/>
                    </a:lnTo>
                    <a:lnTo>
                      <a:pt x="110" y="632"/>
                    </a:lnTo>
                    <a:lnTo>
                      <a:pt x="36" y="730"/>
                    </a:lnTo>
                    <a:lnTo>
                      <a:pt x="37" y="734"/>
                    </a:lnTo>
                    <a:lnTo>
                      <a:pt x="275" y="734"/>
                    </a:lnTo>
                    <a:lnTo>
                      <a:pt x="133" y="450"/>
                    </a:lnTo>
                    <a:lnTo>
                      <a:pt x="133" y="450"/>
                    </a:lnTo>
                    <a:lnTo>
                      <a:pt x="133" y="448"/>
                    </a:lnTo>
                    <a:lnTo>
                      <a:pt x="225" y="44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154" y="201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31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2"/>
              <p:cNvSpPr>
                <a:spLocks/>
              </p:cNvSpPr>
              <p:nvPr/>
            </p:nvSpPr>
            <p:spPr bwMode="auto">
              <a:xfrm>
                <a:off x="5643" y="3242"/>
                <a:ext cx="110" cy="329"/>
              </a:xfrm>
              <a:custGeom>
                <a:avLst/>
                <a:gdLst>
                  <a:gd name="T0" fmla="*/ 0 w 110"/>
                  <a:gd name="T1" fmla="*/ 0 h 329"/>
                  <a:gd name="T2" fmla="*/ 0 w 110"/>
                  <a:gd name="T3" fmla="*/ 329 h 329"/>
                  <a:gd name="T4" fmla="*/ 60 w 110"/>
                  <a:gd name="T5" fmla="*/ 329 h 329"/>
                  <a:gd name="T6" fmla="*/ 37 w 110"/>
                  <a:gd name="T7" fmla="*/ 177 h 329"/>
                  <a:gd name="T8" fmla="*/ 36 w 110"/>
                  <a:gd name="T9" fmla="*/ 173 h 329"/>
                  <a:gd name="T10" fmla="*/ 110 w 110"/>
                  <a:gd name="T11" fmla="*/ 75 h 329"/>
                  <a:gd name="T12" fmla="*/ 27 w 110"/>
                  <a:gd name="T13" fmla="*/ 134 h 329"/>
                  <a:gd name="T14" fmla="*/ 0 w 110"/>
                  <a:gd name="T15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329">
                    <a:moveTo>
                      <a:pt x="0" y="0"/>
                    </a:moveTo>
                    <a:lnTo>
                      <a:pt x="0" y="329"/>
                    </a:lnTo>
                    <a:lnTo>
                      <a:pt x="60" y="329"/>
                    </a:lnTo>
                    <a:lnTo>
                      <a:pt x="37" y="177"/>
                    </a:lnTo>
                    <a:lnTo>
                      <a:pt x="36" y="173"/>
                    </a:lnTo>
                    <a:lnTo>
                      <a:pt x="110" y="75"/>
                    </a:lnTo>
                    <a:lnTo>
                      <a:pt x="27" y="13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Oval 233"/>
              <p:cNvSpPr>
                <a:spLocks noChangeArrowheads="1"/>
              </p:cNvSpPr>
              <p:nvPr/>
            </p:nvSpPr>
            <p:spPr bwMode="auto">
              <a:xfrm>
                <a:off x="4046" y="2696"/>
                <a:ext cx="282" cy="550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34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35"/>
              <p:cNvSpPr>
                <a:spLocks/>
              </p:cNvSpPr>
              <p:nvPr/>
            </p:nvSpPr>
            <p:spPr bwMode="auto">
              <a:xfrm>
                <a:off x="4163" y="3017"/>
                <a:ext cx="53" cy="552"/>
              </a:xfrm>
              <a:custGeom>
                <a:avLst/>
                <a:gdLst>
                  <a:gd name="T0" fmla="*/ 19 w 53"/>
                  <a:gd name="T1" fmla="*/ 0 h 552"/>
                  <a:gd name="T2" fmla="*/ 0 w 53"/>
                  <a:gd name="T3" fmla="*/ 552 h 552"/>
                  <a:gd name="T4" fmla="*/ 53 w 53"/>
                  <a:gd name="T5" fmla="*/ 552 h 552"/>
                  <a:gd name="T6" fmla="*/ 19 w 53"/>
                  <a:gd name="T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52">
                    <a:moveTo>
                      <a:pt x="19" y="0"/>
                    </a:moveTo>
                    <a:lnTo>
                      <a:pt x="0" y="552"/>
                    </a:lnTo>
                    <a:lnTo>
                      <a:pt x="53" y="552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6"/>
              <p:cNvSpPr>
                <a:spLocks noEditPoints="1"/>
              </p:cNvSpPr>
              <p:nvPr/>
            </p:nvSpPr>
            <p:spPr bwMode="auto">
              <a:xfrm>
                <a:off x="4292" y="2786"/>
                <a:ext cx="36" cy="201"/>
              </a:xfrm>
              <a:custGeom>
                <a:avLst/>
                <a:gdLst>
                  <a:gd name="T0" fmla="*/ 20 w 20"/>
                  <a:gd name="T1" fmla="*/ 107 h 107"/>
                  <a:gd name="T2" fmla="*/ 20 w 20"/>
                  <a:gd name="T3" fmla="*/ 107 h 107"/>
                  <a:gd name="T4" fmla="*/ 20 w 20"/>
                  <a:gd name="T5" fmla="*/ 104 h 107"/>
                  <a:gd name="T6" fmla="*/ 20 w 20"/>
                  <a:gd name="T7" fmla="*/ 104 h 107"/>
                  <a:gd name="T8" fmla="*/ 20 w 20"/>
                  <a:gd name="T9" fmla="*/ 103 h 107"/>
                  <a:gd name="T10" fmla="*/ 20 w 20"/>
                  <a:gd name="T11" fmla="*/ 103 h 107"/>
                  <a:gd name="T12" fmla="*/ 20 w 20"/>
                  <a:gd name="T13" fmla="*/ 103 h 107"/>
                  <a:gd name="T14" fmla="*/ 20 w 20"/>
                  <a:gd name="T15" fmla="*/ 103 h 107"/>
                  <a:gd name="T16" fmla="*/ 20 w 20"/>
                  <a:gd name="T17" fmla="*/ 103 h 107"/>
                  <a:gd name="T18" fmla="*/ 20 w 20"/>
                  <a:gd name="T19" fmla="*/ 102 h 107"/>
                  <a:gd name="T20" fmla="*/ 20 w 20"/>
                  <a:gd name="T21" fmla="*/ 102 h 107"/>
                  <a:gd name="T22" fmla="*/ 20 w 20"/>
                  <a:gd name="T23" fmla="*/ 102 h 107"/>
                  <a:gd name="T24" fmla="*/ 20 w 20"/>
                  <a:gd name="T25" fmla="*/ 102 h 107"/>
                  <a:gd name="T26" fmla="*/ 20 w 20"/>
                  <a:gd name="T27" fmla="*/ 101 h 107"/>
                  <a:gd name="T28" fmla="*/ 20 w 20"/>
                  <a:gd name="T29" fmla="*/ 101 h 107"/>
                  <a:gd name="T30" fmla="*/ 20 w 20"/>
                  <a:gd name="T31" fmla="*/ 101 h 107"/>
                  <a:gd name="T32" fmla="*/ 20 w 20"/>
                  <a:gd name="T33" fmla="*/ 101 h 107"/>
                  <a:gd name="T34" fmla="*/ 20 w 20"/>
                  <a:gd name="T35" fmla="*/ 100 h 107"/>
                  <a:gd name="T36" fmla="*/ 20 w 20"/>
                  <a:gd name="T37" fmla="*/ 100 h 107"/>
                  <a:gd name="T38" fmla="*/ 20 w 20"/>
                  <a:gd name="T39" fmla="*/ 100 h 107"/>
                  <a:gd name="T40" fmla="*/ 20 w 20"/>
                  <a:gd name="T41" fmla="*/ 100 h 107"/>
                  <a:gd name="T42" fmla="*/ 20 w 20"/>
                  <a:gd name="T43" fmla="*/ 100 h 107"/>
                  <a:gd name="T44" fmla="*/ 20 w 20"/>
                  <a:gd name="T45" fmla="*/ 99 h 107"/>
                  <a:gd name="T46" fmla="*/ 20 w 20"/>
                  <a:gd name="T47" fmla="*/ 99 h 107"/>
                  <a:gd name="T48" fmla="*/ 20 w 20"/>
                  <a:gd name="T49" fmla="*/ 99 h 107"/>
                  <a:gd name="T50" fmla="*/ 20 w 20"/>
                  <a:gd name="T51" fmla="*/ 97 h 107"/>
                  <a:gd name="T52" fmla="*/ 20 w 20"/>
                  <a:gd name="T53" fmla="*/ 97 h 107"/>
                  <a:gd name="T54" fmla="*/ 20 w 20"/>
                  <a:gd name="T55" fmla="*/ 96 h 107"/>
                  <a:gd name="T56" fmla="*/ 20 w 20"/>
                  <a:gd name="T57" fmla="*/ 95 h 107"/>
                  <a:gd name="T58" fmla="*/ 20 w 20"/>
                  <a:gd name="T59" fmla="*/ 94 h 107"/>
                  <a:gd name="T60" fmla="*/ 1 w 20"/>
                  <a:gd name="T61" fmla="*/ 2 h 107"/>
                  <a:gd name="T62" fmla="*/ 1 w 20"/>
                  <a:gd name="T63" fmla="*/ 2 h 107"/>
                  <a:gd name="T64" fmla="*/ 0 w 20"/>
                  <a:gd name="T65" fmla="*/ 2 h 107"/>
                  <a:gd name="T66" fmla="*/ 0 w 20"/>
                  <a:gd name="T67" fmla="*/ 2 h 107"/>
                  <a:gd name="T68" fmla="*/ 0 w 20"/>
                  <a:gd name="T69" fmla="*/ 1 h 107"/>
                  <a:gd name="T70" fmla="*/ 0 w 20"/>
                  <a:gd name="T71" fmla="*/ 1 h 107"/>
                  <a:gd name="T72" fmla="*/ 0 w 20"/>
                  <a:gd name="T73" fmla="*/ 1 h 107"/>
                  <a:gd name="T74" fmla="*/ 0 w 20"/>
                  <a:gd name="T75" fmla="*/ 1 h 107"/>
                  <a:gd name="T76" fmla="*/ 0 w 20"/>
                  <a:gd name="T77" fmla="*/ 1 h 107"/>
                  <a:gd name="T78" fmla="*/ 0 w 20"/>
                  <a:gd name="T79" fmla="*/ 1 h 107"/>
                  <a:gd name="T80" fmla="*/ 0 w 20"/>
                  <a:gd name="T81" fmla="*/ 0 h 107"/>
                  <a:gd name="T82" fmla="*/ 0 w 20"/>
                  <a:gd name="T83" fmla="*/ 0 h 107"/>
                  <a:gd name="T84" fmla="*/ 0 w 20"/>
                  <a:gd name="T85" fmla="*/ 0 h 107"/>
                  <a:gd name="T86" fmla="*/ 0 w 20"/>
                  <a:gd name="T87" fmla="*/ 0 h 107"/>
                  <a:gd name="T88" fmla="*/ 0 w 20"/>
                  <a:gd name="T8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7"/>
                    </a:move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4"/>
                    </a:move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4"/>
                      <a:pt x="20" y="104"/>
                      <a:pt x="20" y="104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3"/>
                    </a:moveTo>
                    <a:cubicBezTo>
                      <a:pt x="20" y="103"/>
                      <a:pt x="20" y="103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2"/>
                    </a:moveTo>
                    <a:cubicBezTo>
                      <a:pt x="20" y="102"/>
                      <a:pt x="20" y="102"/>
                      <a:pt x="20" y="102"/>
                    </a:cubicBezTo>
                    <a:cubicBezTo>
                      <a:pt x="20" y="102"/>
                      <a:pt x="20" y="102"/>
                      <a:pt x="20" y="102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1"/>
                    </a:move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moveTo>
                      <a:pt x="20" y="100"/>
                    </a:moveTo>
                    <a:cubicBezTo>
                      <a:pt x="20" y="100"/>
                      <a:pt x="20" y="101"/>
                      <a:pt x="20" y="101"/>
                    </a:cubicBezTo>
                    <a:cubicBezTo>
                      <a:pt x="20" y="101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100"/>
                    </a:moveTo>
                    <a:cubicBezTo>
                      <a:pt x="20" y="100"/>
                      <a:pt x="20" y="100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7"/>
                    </a:moveTo>
                    <a:cubicBezTo>
                      <a:pt x="20" y="97"/>
                      <a:pt x="20" y="97"/>
                      <a:pt x="20" y="97"/>
                    </a:cubicBezTo>
                    <a:cubicBezTo>
                      <a:pt x="20" y="97"/>
                      <a:pt x="20" y="97"/>
                      <a:pt x="20" y="97"/>
                    </a:cubicBezTo>
                    <a:moveTo>
                      <a:pt x="20" y="9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6"/>
                    </a:cubicBezTo>
                    <a:moveTo>
                      <a:pt x="20" y="95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96"/>
                      <a:pt x="20" y="96"/>
                      <a:pt x="20" y="95"/>
                    </a:cubicBezTo>
                    <a:moveTo>
                      <a:pt x="20" y="94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20" y="95"/>
                      <a:pt x="20" y="95"/>
                      <a:pt x="20" y="94"/>
                    </a:cubicBezTo>
                    <a:moveTo>
                      <a:pt x="1" y="2"/>
                    </a:moveTo>
                    <a:cubicBezTo>
                      <a:pt x="12" y="27"/>
                      <a:pt x="20" y="59"/>
                      <a:pt x="20" y="94"/>
                    </a:cubicBezTo>
                    <a:cubicBezTo>
                      <a:pt x="20" y="59"/>
                      <a:pt x="12" y="27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F71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7"/>
              <p:cNvSpPr>
                <a:spLocks/>
              </p:cNvSpPr>
              <p:nvPr/>
            </p:nvSpPr>
            <p:spPr bwMode="auto">
              <a:xfrm>
                <a:off x="4188" y="2696"/>
                <a:ext cx="140" cy="550"/>
              </a:xfrm>
              <a:custGeom>
                <a:avLst/>
                <a:gdLst>
                  <a:gd name="T0" fmla="*/ 0 w 79"/>
                  <a:gd name="T1" fmla="*/ 217 h 293"/>
                  <a:gd name="T2" fmla="*/ 79 w 79"/>
                  <a:gd name="T3" fmla="*/ 155 h 293"/>
                  <a:gd name="T4" fmla="*/ 79 w 79"/>
                  <a:gd name="T5" fmla="*/ 155 h 293"/>
                  <a:gd name="T6" fmla="*/ 79 w 79"/>
                  <a:gd name="T7" fmla="*/ 152 h 293"/>
                  <a:gd name="T8" fmla="*/ 79 w 79"/>
                  <a:gd name="T9" fmla="*/ 152 h 293"/>
                  <a:gd name="T10" fmla="*/ 79 w 79"/>
                  <a:gd name="T11" fmla="*/ 151 h 293"/>
                  <a:gd name="T12" fmla="*/ 79 w 79"/>
                  <a:gd name="T13" fmla="*/ 151 h 293"/>
                  <a:gd name="T14" fmla="*/ 79 w 79"/>
                  <a:gd name="T15" fmla="*/ 151 h 293"/>
                  <a:gd name="T16" fmla="*/ 79 w 79"/>
                  <a:gd name="T17" fmla="*/ 151 h 293"/>
                  <a:gd name="T18" fmla="*/ 79 w 79"/>
                  <a:gd name="T19" fmla="*/ 151 h 293"/>
                  <a:gd name="T20" fmla="*/ 79 w 79"/>
                  <a:gd name="T21" fmla="*/ 150 h 293"/>
                  <a:gd name="T22" fmla="*/ 79 w 79"/>
                  <a:gd name="T23" fmla="*/ 150 h 293"/>
                  <a:gd name="T24" fmla="*/ 79 w 79"/>
                  <a:gd name="T25" fmla="*/ 150 h 293"/>
                  <a:gd name="T26" fmla="*/ 79 w 79"/>
                  <a:gd name="T27" fmla="*/ 150 h 293"/>
                  <a:gd name="T28" fmla="*/ 79 w 79"/>
                  <a:gd name="T29" fmla="*/ 149 h 293"/>
                  <a:gd name="T30" fmla="*/ 79 w 79"/>
                  <a:gd name="T31" fmla="*/ 149 h 293"/>
                  <a:gd name="T32" fmla="*/ 79 w 79"/>
                  <a:gd name="T33" fmla="*/ 149 h 293"/>
                  <a:gd name="T34" fmla="*/ 79 w 79"/>
                  <a:gd name="T35" fmla="*/ 149 h 293"/>
                  <a:gd name="T36" fmla="*/ 79 w 79"/>
                  <a:gd name="T37" fmla="*/ 149 h 293"/>
                  <a:gd name="T38" fmla="*/ 79 w 79"/>
                  <a:gd name="T39" fmla="*/ 148 h 293"/>
                  <a:gd name="T40" fmla="*/ 79 w 79"/>
                  <a:gd name="T41" fmla="*/ 148 h 293"/>
                  <a:gd name="T42" fmla="*/ 79 w 79"/>
                  <a:gd name="T43" fmla="*/ 148 h 293"/>
                  <a:gd name="T44" fmla="*/ 79 w 79"/>
                  <a:gd name="T45" fmla="*/ 148 h 293"/>
                  <a:gd name="T46" fmla="*/ 79 w 79"/>
                  <a:gd name="T47" fmla="*/ 147 h 293"/>
                  <a:gd name="T48" fmla="*/ 79 w 79"/>
                  <a:gd name="T49" fmla="*/ 147 h 293"/>
                  <a:gd name="T50" fmla="*/ 79 w 79"/>
                  <a:gd name="T51" fmla="*/ 147 h 293"/>
                  <a:gd name="T52" fmla="*/ 79 w 79"/>
                  <a:gd name="T53" fmla="*/ 147 h 293"/>
                  <a:gd name="T54" fmla="*/ 79 w 79"/>
                  <a:gd name="T55" fmla="*/ 145 h 293"/>
                  <a:gd name="T56" fmla="*/ 79 w 79"/>
                  <a:gd name="T57" fmla="*/ 145 h 293"/>
                  <a:gd name="T58" fmla="*/ 79 w 79"/>
                  <a:gd name="T59" fmla="*/ 144 h 293"/>
                  <a:gd name="T60" fmla="*/ 79 w 79"/>
                  <a:gd name="T61" fmla="*/ 144 h 293"/>
                  <a:gd name="T62" fmla="*/ 79 w 79"/>
                  <a:gd name="T63" fmla="*/ 143 h 293"/>
                  <a:gd name="T64" fmla="*/ 79 w 79"/>
                  <a:gd name="T65" fmla="*/ 142 h 293"/>
                  <a:gd name="T66" fmla="*/ 60 w 79"/>
                  <a:gd name="T67" fmla="*/ 50 h 293"/>
                  <a:gd name="T68" fmla="*/ 60 w 79"/>
                  <a:gd name="T69" fmla="*/ 50 h 293"/>
                  <a:gd name="T70" fmla="*/ 59 w 79"/>
                  <a:gd name="T71" fmla="*/ 50 h 293"/>
                  <a:gd name="T72" fmla="*/ 59 w 79"/>
                  <a:gd name="T73" fmla="*/ 50 h 293"/>
                  <a:gd name="T74" fmla="*/ 59 w 79"/>
                  <a:gd name="T75" fmla="*/ 49 h 293"/>
                  <a:gd name="T76" fmla="*/ 59 w 79"/>
                  <a:gd name="T77" fmla="*/ 49 h 293"/>
                  <a:gd name="T78" fmla="*/ 59 w 79"/>
                  <a:gd name="T79" fmla="*/ 49 h 293"/>
                  <a:gd name="T80" fmla="*/ 59 w 79"/>
                  <a:gd name="T81" fmla="*/ 49 h 293"/>
                  <a:gd name="T82" fmla="*/ 59 w 79"/>
                  <a:gd name="T83" fmla="*/ 49 h 293"/>
                  <a:gd name="T84" fmla="*/ 59 w 79"/>
                  <a:gd name="T85" fmla="*/ 49 h 293"/>
                  <a:gd name="T86" fmla="*/ 59 w 79"/>
                  <a:gd name="T87" fmla="*/ 48 h 293"/>
                  <a:gd name="T88" fmla="*/ 59 w 79"/>
                  <a:gd name="T89" fmla="*/ 48 h 293"/>
                  <a:gd name="T90" fmla="*/ 59 w 79"/>
                  <a:gd name="T91" fmla="*/ 48 h 293"/>
                  <a:gd name="T92" fmla="*/ 59 w 79"/>
                  <a:gd name="T93" fmla="*/ 48 h 293"/>
                  <a:gd name="T94" fmla="*/ 0 w 79"/>
                  <a:gd name="T95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293">
                    <a:moveTo>
                      <a:pt x="0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45" y="288"/>
                      <a:pt x="77" y="229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4"/>
                      <a:pt x="79" y="153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2"/>
                    </a:cubicBezTo>
                    <a:cubicBezTo>
                      <a:pt x="79" y="152"/>
                      <a:pt x="79" y="152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1"/>
                      <a:pt x="79" y="151"/>
                      <a:pt x="79" y="151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9" y="150"/>
                      <a:pt x="79" y="150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9"/>
                      <a:pt x="79" y="149"/>
                    </a:cubicBezTo>
                    <a:cubicBezTo>
                      <a:pt x="79" y="149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7"/>
                      <a:pt x="79" y="147"/>
                      <a:pt x="79" y="147"/>
                    </a:cubicBezTo>
                    <a:cubicBezTo>
                      <a:pt x="79" y="146"/>
                      <a:pt x="79" y="146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5"/>
                    </a:cubicBezTo>
                    <a:cubicBezTo>
                      <a:pt x="79" y="145"/>
                      <a:pt x="79" y="145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79" y="144"/>
                      <a:pt x="79" y="144"/>
                      <a:pt x="79" y="143"/>
                    </a:cubicBezTo>
                    <a:cubicBezTo>
                      <a:pt x="79" y="143"/>
                      <a:pt x="79" y="143"/>
                      <a:pt x="79" y="143"/>
                    </a:cubicBezTo>
                    <a:cubicBezTo>
                      <a:pt x="79" y="143"/>
                      <a:pt x="79" y="143"/>
                      <a:pt x="79" y="142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07"/>
                      <a:pt x="71" y="75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0"/>
                      <a:pt x="60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0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49"/>
                      <a:pt x="59" y="49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44" y="19"/>
                      <a:pt x="23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8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39"/>
              <p:cNvSpPr>
                <a:spLocks/>
              </p:cNvSpPr>
              <p:nvPr/>
            </p:nvSpPr>
            <p:spPr bwMode="auto">
              <a:xfrm>
                <a:off x="4188" y="3103"/>
                <a:ext cx="28" cy="466"/>
              </a:xfrm>
              <a:custGeom>
                <a:avLst/>
                <a:gdLst>
                  <a:gd name="T0" fmla="*/ 0 w 28"/>
                  <a:gd name="T1" fmla="*/ 0 h 466"/>
                  <a:gd name="T2" fmla="*/ 0 w 28"/>
                  <a:gd name="T3" fmla="*/ 466 h 466"/>
                  <a:gd name="T4" fmla="*/ 28 w 28"/>
                  <a:gd name="T5" fmla="*/ 466 h 466"/>
                  <a:gd name="T6" fmla="*/ 9 w 28"/>
                  <a:gd name="T7" fmla="*/ 143 h 466"/>
                  <a:gd name="T8" fmla="*/ 9 w 28"/>
                  <a:gd name="T9" fmla="*/ 143 h 466"/>
                  <a:gd name="T10" fmla="*/ 0 w 28"/>
                  <a:gd name="T11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6">
                    <a:moveTo>
                      <a:pt x="0" y="0"/>
                    </a:moveTo>
                    <a:lnTo>
                      <a:pt x="0" y="466"/>
                    </a:lnTo>
                    <a:lnTo>
                      <a:pt x="28" y="466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1"/>
              <p:cNvSpPr>
                <a:spLocks/>
              </p:cNvSpPr>
              <p:nvPr/>
            </p:nvSpPr>
            <p:spPr bwMode="auto">
              <a:xfrm>
                <a:off x="3044" y="239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242"/>
              <p:cNvSpPr>
                <a:spLocks/>
              </p:cNvSpPr>
              <p:nvPr/>
            </p:nvSpPr>
            <p:spPr bwMode="auto">
              <a:xfrm>
                <a:off x="2418" y="2555"/>
                <a:ext cx="22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243"/>
              <p:cNvSpPr>
                <a:spLocks/>
              </p:cNvSpPr>
              <p:nvPr/>
            </p:nvSpPr>
            <p:spPr bwMode="auto">
              <a:xfrm>
                <a:off x="1966" y="2278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244"/>
              <p:cNvSpPr>
                <a:spLocks/>
              </p:cNvSpPr>
              <p:nvPr/>
            </p:nvSpPr>
            <p:spPr bwMode="auto">
              <a:xfrm>
                <a:off x="1674" y="2488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245"/>
              <p:cNvSpPr>
                <a:spLocks/>
              </p:cNvSpPr>
              <p:nvPr/>
            </p:nvSpPr>
            <p:spPr bwMode="auto">
              <a:xfrm>
                <a:off x="3385" y="2653"/>
                <a:ext cx="17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246"/>
              <p:cNvSpPr>
                <a:spLocks/>
              </p:cNvSpPr>
              <p:nvPr/>
            </p:nvSpPr>
            <p:spPr bwMode="auto">
              <a:xfrm>
                <a:off x="3707" y="2334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247"/>
              <p:cNvSpPr>
                <a:spLocks/>
              </p:cNvSpPr>
              <p:nvPr/>
            </p:nvSpPr>
            <p:spPr bwMode="auto">
              <a:xfrm>
                <a:off x="3890" y="250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248"/>
              <p:cNvSpPr>
                <a:spLocks/>
              </p:cNvSpPr>
              <p:nvPr/>
            </p:nvSpPr>
            <p:spPr bwMode="auto">
              <a:xfrm>
                <a:off x="4688" y="2373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249"/>
              <p:cNvSpPr>
                <a:spLocks/>
              </p:cNvSpPr>
              <p:nvPr/>
            </p:nvSpPr>
            <p:spPr bwMode="auto">
              <a:xfrm>
                <a:off x="5108" y="262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250"/>
              <p:cNvSpPr>
                <a:spLocks/>
              </p:cNvSpPr>
              <p:nvPr/>
            </p:nvSpPr>
            <p:spPr bwMode="auto">
              <a:xfrm>
                <a:off x="5375" y="2261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251"/>
              <p:cNvSpPr>
                <a:spLocks/>
              </p:cNvSpPr>
              <p:nvPr/>
            </p:nvSpPr>
            <p:spPr bwMode="auto">
              <a:xfrm>
                <a:off x="5629" y="2417"/>
                <a:ext cx="25" cy="22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252"/>
              <p:cNvSpPr>
                <a:spLocks/>
              </p:cNvSpPr>
              <p:nvPr/>
            </p:nvSpPr>
            <p:spPr bwMode="auto">
              <a:xfrm>
                <a:off x="5815" y="227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253"/>
              <p:cNvSpPr>
                <a:spLocks/>
              </p:cNvSpPr>
              <p:nvPr/>
            </p:nvSpPr>
            <p:spPr bwMode="auto">
              <a:xfrm>
                <a:off x="5679" y="2569"/>
                <a:ext cx="24" cy="18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254"/>
              <p:cNvSpPr>
                <a:spLocks/>
              </p:cNvSpPr>
              <p:nvPr/>
            </p:nvSpPr>
            <p:spPr bwMode="auto">
              <a:xfrm>
                <a:off x="5907" y="2448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255"/>
              <p:cNvSpPr>
                <a:spLocks/>
              </p:cNvSpPr>
              <p:nvPr/>
            </p:nvSpPr>
            <p:spPr bwMode="auto">
              <a:xfrm>
                <a:off x="4418" y="260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256"/>
              <p:cNvSpPr>
                <a:spLocks/>
              </p:cNvSpPr>
              <p:nvPr/>
            </p:nvSpPr>
            <p:spPr bwMode="auto">
              <a:xfrm>
                <a:off x="4129" y="2225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257"/>
              <p:cNvSpPr>
                <a:spLocks/>
              </p:cNvSpPr>
              <p:nvPr/>
            </p:nvSpPr>
            <p:spPr bwMode="auto">
              <a:xfrm>
                <a:off x="2993" y="2706"/>
                <a:ext cx="21" cy="15"/>
              </a:xfrm>
              <a:custGeom>
                <a:avLst/>
                <a:gdLst>
                  <a:gd name="T0" fmla="*/ 6 w 12"/>
                  <a:gd name="T1" fmla="*/ 0 h 8"/>
                  <a:gd name="T2" fmla="*/ 6 w 12"/>
                  <a:gd name="T3" fmla="*/ 8 h 8"/>
                  <a:gd name="T4" fmla="*/ 6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6" y="0"/>
                    </a:moveTo>
                    <a:cubicBezTo>
                      <a:pt x="0" y="0"/>
                      <a:pt x="0" y="8"/>
                      <a:pt x="6" y="8"/>
                    </a:cubicBezTo>
                    <a:cubicBezTo>
                      <a:pt x="12" y="8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258"/>
              <p:cNvSpPr>
                <a:spLocks/>
              </p:cNvSpPr>
              <p:nvPr/>
            </p:nvSpPr>
            <p:spPr bwMode="auto">
              <a:xfrm>
                <a:off x="2582" y="2621"/>
                <a:ext cx="7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0" y="2"/>
                      <a:pt x="2" y="2"/>
                    </a:cubicBezTo>
                    <a:cubicBezTo>
                      <a:pt x="4" y="2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259"/>
              <p:cNvSpPr>
                <a:spLocks/>
              </p:cNvSpPr>
              <p:nvPr/>
            </p:nvSpPr>
            <p:spPr bwMode="auto">
              <a:xfrm>
                <a:off x="1408" y="2445"/>
                <a:ext cx="28" cy="26"/>
              </a:xfrm>
              <a:custGeom>
                <a:avLst/>
                <a:gdLst>
                  <a:gd name="T0" fmla="*/ 8 w 16"/>
                  <a:gd name="T1" fmla="*/ 0 h 14"/>
                  <a:gd name="T2" fmla="*/ 8 w 16"/>
                  <a:gd name="T3" fmla="*/ 14 h 14"/>
                  <a:gd name="T4" fmla="*/ 8 w 16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0"/>
                    </a:moveTo>
                    <a:cubicBezTo>
                      <a:pt x="0" y="0"/>
                      <a:pt x="0" y="14"/>
                      <a:pt x="8" y="14"/>
                    </a:cubicBezTo>
                    <a:cubicBezTo>
                      <a:pt x="16" y="14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260"/>
              <p:cNvSpPr>
                <a:spLocks/>
              </p:cNvSpPr>
              <p:nvPr/>
            </p:nvSpPr>
            <p:spPr bwMode="auto">
              <a:xfrm>
                <a:off x="2020" y="2604"/>
                <a:ext cx="24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261"/>
              <p:cNvSpPr>
                <a:spLocks/>
              </p:cNvSpPr>
              <p:nvPr/>
            </p:nvSpPr>
            <p:spPr bwMode="auto">
              <a:xfrm>
                <a:off x="2326" y="225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262"/>
              <p:cNvSpPr>
                <a:spLocks/>
              </p:cNvSpPr>
              <p:nvPr/>
            </p:nvSpPr>
            <p:spPr bwMode="auto">
              <a:xfrm>
                <a:off x="3035" y="2283"/>
                <a:ext cx="22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263"/>
              <p:cNvSpPr>
                <a:spLocks/>
              </p:cNvSpPr>
              <p:nvPr/>
            </p:nvSpPr>
            <p:spPr bwMode="auto">
              <a:xfrm>
                <a:off x="3277" y="2539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264"/>
              <p:cNvSpPr>
                <a:spLocks/>
              </p:cNvSpPr>
              <p:nvPr/>
            </p:nvSpPr>
            <p:spPr bwMode="auto">
              <a:xfrm>
                <a:off x="3551" y="2238"/>
                <a:ext cx="25" cy="19"/>
              </a:xfrm>
              <a:custGeom>
                <a:avLst/>
                <a:gdLst>
                  <a:gd name="T0" fmla="*/ 7 w 14"/>
                  <a:gd name="T1" fmla="*/ 0 h 10"/>
                  <a:gd name="T2" fmla="*/ 7 w 14"/>
                  <a:gd name="T3" fmla="*/ 10 h 10"/>
                  <a:gd name="T4" fmla="*/ 7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265"/>
              <p:cNvSpPr>
                <a:spLocks/>
              </p:cNvSpPr>
              <p:nvPr/>
            </p:nvSpPr>
            <p:spPr bwMode="auto">
              <a:xfrm>
                <a:off x="4868" y="2326"/>
                <a:ext cx="29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266"/>
              <p:cNvSpPr>
                <a:spLocks/>
              </p:cNvSpPr>
              <p:nvPr/>
            </p:nvSpPr>
            <p:spPr bwMode="auto">
              <a:xfrm>
                <a:off x="4149" y="242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267"/>
              <p:cNvSpPr>
                <a:spLocks/>
              </p:cNvSpPr>
              <p:nvPr/>
            </p:nvSpPr>
            <p:spPr bwMode="auto">
              <a:xfrm>
                <a:off x="6078" y="2366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268"/>
              <p:cNvSpPr>
                <a:spLocks/>
              </p:cNvSpPr>
              <p:nvPr/>
            </p:nvSpPr>
            <p:spPr bwMode="auto">
              <a:xfrm>
                <a:off x="2585" y="2619"/>
                <a:ext cx="28" cy="23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269"/>
              <p:cNvSpPr>
                <a:spLocks/>
              </p:cNvSpPr>
              <p:nvPr/>
            </p:nvSpPr>
            <p:spPr bwMode="auto">
              <a:xfrm>
                <a:off x="5241" y="2418"/>
                <a:ext cx="21" cy="19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270"/>
              <p:cNvSpPr>
                <a:spLocks/>
              </p:cNvSpPr>
              <p:nvPr/>
            </p:nvSpPr>
            <p:spPr bwMode="auto">
              <a:xfrm>
                <a:off x="5306" y="2691"/>
                <a:ext cx="20" cy="15"/>
              </a:xfrm>
              <a:custGeom>
                <a:avLst/>
                <a:gdLst>
                  <a:gd name="T0" fmla="*/ 5 w 11"/>
                  <a:gd name="T1" fmla="*/ 0 h 8"/>
                  <a:gd name="T2" fmla="*/ 5 w 11"/>
                  <a:gd name="T3" fmla="*/ 8 h 8"/>
                  <a:gd name="T4" fmla="*/ 5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1" y="8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271"/>
              <p:cNvSpPr>
                <a:spLocks/>
              </p:cNvSpPr>
              <p:nvPr/>
            </p:nvSpPr>
            <p:spPr bwMode="auto">
              <a:xfrm>
                <a:off x="6157" y="2692"/>
                <a:ext cx="18" cy="32"/>
              </a:xfrm>
              <a:custGeom>
                <a:avLst/>
                <a:gdLst>
                  <a:gd name="T0" fmla="*/ 0 w 10"/>
                  <a:gd name="T1" fmla="*/ 7 h 17"/>
                  <a:gd name="T2" fmla="*/ 0 w 10"/>
                  <a:gd name="T3" fmla="*/ 12 h 17"/>
                  <a:gd name="T4" fmla="*/ 10 w 10"/>
                  <a:gd name="T5" fmla="*/ 12 h 17"/>
                  <a:gd name="T6" fmla="*/ 10 w 10"/>
                  <a:gd name="T7" fmla="*/ 7 h 17"/>
                  <a:gd name="T8" fmla="*/ 0 w 10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7"/>
                    </a:moveTo>
                    <a:cubicBezTo>
                      <a:pt x="0" y="9"/>
                      <a:pt x="0" y="11"/>
                      <a:pt x="0" y="12"/>
                    </a:cubicBezTo>
                    <a:cubicBezTo>
                      <a:pt x="1" y="17"/>
                      <a:pt x="9" y="17"/>
                      <a:pt x="10" y="12"/>
                    </a:cubicBezTo>
                    <a:cubicBezTo>
                      <a:pt x="10" y="11"/>
                      <a:pt x="10" y="9"/>
                      <a:pt x="10" y="7"/>
                    </a:cubicBezTo>
                    <a:cubicBezTo>
                      <a:pt x="10" y="0"/>
                      <a:pt x="0" y="0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272"/>
              <p:cNvSpPr>
                <a:spLocks/>
              </p:cNvSpPr>
              <p:nvPr/>
            </p:nvSpPr>
            <p:spPr bwMode="auto">
              <a:xfrm>
                <a:off x="1693" y="2664"/>
                <a:ext cx="25" cy="23"/>
              </a:xfrm>
              <a:custGeom>
                <a:avLst/>
                <a:gdLst>
                  <a:gd name="T0" fmla="*/ 7 w 14"/>
                  <a:gd name="T1" fmla="*/ 0 h 12"/>
                  <a:gd name="T2" fmla="*/ 7 w 14"/>
                  <a:gd name="T3" fmla="*/ 12 h 12"/>
                  <a:gd name="T4" fmla="*/ 7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7" y="0"/>
                    </a:moveTo>
                    <a:cubicBezTo>
                      <a:pt x="0" y="0"/>
                      <a:pt x="0" y="12"/>
                      <a:pt x="7" y="12"/>
                    </a:cubicBezTo>
                    <a:cubicBezTo>
                      <a:pt x="14" y="12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273"/>
              <p:cNvSpPr>
                <a:spLocks/>
              </p:cNvSpPr>
              <p:nvPr/>
            </p:nvSpPr>
            <p:spPr bwMode="auto">
              <a:xfrm>
                <a:off x="1298" y="2704"/>
                <a:ext cx="21" cy="18"/>
              </a:xfrm>
              <a:custGeom>
                <a:avLst/>
                <a:gdLst>
                  <a:gd name="T0" fmla="*/ 6 w 12"/>
                  <a:gd name="T1" fmla="*/ 0 h 10"/>
                  <a:gd name="T2" fmla="*/ 6 w 12"/>
                  <a:gd name="T3" fmla="*/ 10 h 10"/>
                  <a:gd name="T4" fmla="*/ 6 w 1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cubicBezTo>
                      <a:pt x="0" y="0"/>
                      <a:pt x="0" y="10"/>
                      <a:pt x="6" y="10"/>
                    </a:cubicBezTo>
                    <a:cubicBezTo>
                      <a:pt x="12" y="10"/>
                      <a:pt x="12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74"/>
              <p:cNvSpPr>
                <a:spLocks/>
              </p:cNvSpPr>
              <p:nvPr/>
            </p:nvSpPr>
            <p:spPr bwMode="auto">
              <a:xfrm>
                <a:off x="3642" y="2597"/>
                <a:ext cx="28" cy="22"/>
              </a:xfrm>
              <a:custGeom>
                <a:avLst/>
                <a:gdLst>
                  <a:gd name="T0" fmla="*/ 8 w 16"/>
                  <a:gd name="T1" fmla="*/ 0 h 12"/>
                  <a:gd name="T2" fmla="*/ 8 w 16"/>
                  <a:gd name="T3" fmla="*/ 12 h 12"/>
                  <a:gd name="T4" fmla="*/ 8 w 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cubicBezTo>
                      <a:pt x="0" y="0"/>
                      <a:pt x="0" y="12"/>
                      <a:pt x="8" y="12"/>
                    </a:cubicBezTo>
                    <a:cubicBezTo>
                      <a:pt x="16" y="12"/>
                      <a:pt x="16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75"/>
              <p:cNvSpPr>
                <a:spLocks/>
              </p:cNvSpPr>
              <p:nvPr/>
            </p:nvSpPr>
            <p:spPr bwMode="auto">
              <a:xfrm>
                <a:off x="4406" y="2773"/>
                <a:ext cx="18" cy="15"/>
              </a:xfrm>
              <a:custGeom>
                <a:avLst/>
                <a:gdLst>
                  <a:gd name="T0" fmla="*/ 5 w 10"/>
                  <a:gd name="T1" fmla="*/ 0 h 8"/>
                  <a:gd name="T2" fmla="*/ 5 w 10"/>
                  <a:gd name="T3" fmla="*/ 8 h 8"/>
                  <a:gd name="T4" fmla="*/ 5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0" y="0"/>
                      <a:pt x="0" y="8"/>
                      <a:pt x="5" y="8"/>
                    </a:cubicBezTo>
                    <a:cubicBezTo>
                      <a:pt x="10" y="8"/>
                      <a:pt x="10" y="0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76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277"/>
              <p:cNvSpPr>
                <a:spLocks/>
              </p:cNvSpPr>
              <p:nvPr/>
            </p:nvSpPr>
            <p:spPr bwMode="auto">
              <a:xfrm>
                <a:off x="4583" y="2561"/>
                <a:ext cx="94" cy="99"/>
              </a:xfrm>
              <a:custGeom>
                <a:avLst/>
                <a:gdLst>
                  <a:gd name="T0" fmla="*/ 41 w 94"/>
                  <a:gd name="T1" fmla="*/ 0 h 99"/>
                  <a:gd name="T2" fmla="*/ 59 w 94"/>
                  <a:gd name="T3" fmla="*/ 34 h 99"/>
                  <a:gd name="T4" fmla="*/ 94 w 94"/>
                  <a:gd name="T5" fmla="*/ 26 h 99"/>
                  <a:gd name="T6" fmla="*/ 69 w 94"/>
                  <a:gd name="T7" fmla="*/ 54 h 99"/>
                  <a:gd name="T8" fmla="*/ 85 w 94"/>
                  <a:gd name="T9" fmla="*/ 88 h 99"/>
                  <a:gd name="T10" fmla="*/ 53 w 94"/>
                  <a:gd name="T11" fmla="*/ 71 h 99"/>
                  <a:gd name="T12" fmla="*/ 27 w 94"/>
                  <a:gd name="T13" fmla="*/ 99 h 99"/>
                  <a:gd name="T14" fmla="*/ 32 w 94"/>
                  <a:gd name="T15" fmla="*/ 62 h 99"/>
                  <a:gd name="T16" fmla="*/ 0 w 94"/>
                  <a:gd name="T17" fmla="*/ 43 h 99"/>
                  <a:gd name="T18" fmla="*/ 36 w 94"/>
                  <a:gd name="T19" fmla="*/ 38 h 99"/>
                  <a:gd name="T20" fmla="*/ 41 w 94"/>
                  <a:gd name="T2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9">
                    <a:moveTo>
                      <a:pt x="41" y="0"/>
                    </a:moveTo>
                    <a:lnTo>
                      <a:pt x="59" y="34"/>
                    </a:lnTo>
                    <a:lnTo>
                      <a:pt x="94" y="26"/>
                    </a:lnTo>
                    <a:lnTo>
                      <a:pt x="69" y="54"/>
                    </a:lnTo>
                    <a:lnTo>
                      <a:pt x="85" y="88"/>
                    </a:lnTo>
                    <a:lnTo>
                      <a:pt x="53" y="71"/>
                    </a:lnTo>
                    <a:lnTo>
                      <a:pt x="27" y="99"/>
                    </a:lnTo>
                    <a:lnTo>
                      <a:pt x="32" y="62"/>
                    </a:lnTo>
                    <a:lnTo>
                      <a:pt x="0" y="43"/>
                    </a:lnTo>
                    <a:lnTo>
                      <a:pt x="36" y="38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279"/>
              <p:cNvSpPr>
                <a:spLocks/>
              </p:cNvSpPr>
              <p:nvPr/>
            </p:nvSpPr>
            <p:spPr bwMode="auto">
              <a:xfrm>
                <a:off x="4629" y="2587"/>
                <a:ext cx="48" cy="45"/>
              </a:xfrm>
              <a:custGeom>
                <a:avLst/>
                <a:gdLst>
                  <a:gd name="T0" fmla="*/ 27 w 27"/>
                  <a:gd name="T1" fmla="*/ 0 h 24"/>
                  <a:gd name="T2" fmla="*/ 8 w 27"/>
                  <a:gd name="T3" fmla="*/ 3 h 24"/>
                  <a:gd name="T4" fmla="*/ 0 w 27"/>
                  <a:gd name="T5" fmla="*/ 9 h 24"/>
                  <a:gd name="T6" fmla="*/ 4 w 27"/>
                  <a:gd name="T7" fmla="*/ 24 h 24"/>
                  <a:gd name="T8" fmla="*/ 15 w 27"/>
                  <a:gd name="T9" fmla="*/ 21 h 24"/>
                  <a:gd name="T10" fmla="*/ 13 w 27"/>
                  <a:gd name="T11" fmla="*/ 15 h 24"/>
                  <a:gd name="T12" fmla="*/ 27 w 2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4">
                    <a:moveTo>
                      <a:pt x="27" y="0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3" y="7"/>
                      <a:pt x="0" y="9"/>
                      <a:pt x="0" y="9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8" y="23"/>
                      <a:pt x="11" y="22"/>
                      <a:pt x="15" y="21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280"/>
              <p:cNvSpPr>
                <a:spLocks/>
              </p:cNvSpPr>
              <p:nvPr/>
            </p:nvSpPr>
            <p:spPr bwMode="auto">
              <a:xfrm>
                <a:off x="120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281"/>
              <p:cNvSpPr>
                <a:spLocks/>
              </p:cNvSpPr>
              <p:nvPr/>
            </p:nvSpPr>
            <p:spPr bwMode="auto">
              <a:xfrm>
                <a:off x="123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282"/>
              <p:cNvSpPr>
                <a:spLocks/>
              </p:cNvSpPr>
              <p:nvPr/>
            </p:nvSpPr>
            <p:spPr bwMode="auto">
              <a:xfrm>
                <a:off x="1270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283"/>
              <p:cNvSpPr>
                <a:spLocks/>
              </p:cNvSpPr>
              <p:nvPr/>
            </p:nvSpPr>
            <p:spPr bwMode="auto">
              <a:xfrm>
                <a:off x="1309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284"/>
              <p:cNvSpPr>
                <a:spLocks/>
              </p:cNvSpPr>
              <p:nvPr/>
            </p:nvSpPr>
            <p:spPr bwMode="auto">
              <a:xfrm>
                <a:off x="1374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285"/>
              <p:cNvSpPr>
                <a:spLocks/>
              </p:cNvSpPr>
              <p:nvPr/>
            </p:nvSpPr>
            <p:spPr bwMode="auto">
              <a:xfrm>
                <a:off x="1401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286"/>
              <p:cNvSpPr>
                <a:spLocks/>
              </p:cNvSpPr>
              <p:nvPr/>
            </p:nvSpPr>
            <p:spPr bwMode="auto">
              <a:xfrm>
                <a:off x="1431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287"/>
              <p:cNvSpPr>
                <a:spLocks/>
              </p:cNvSpPr>
              <p:nvPr/>
            </p:nvSpPr>
            <p:spPr bwMode="auto">
              <a:xfrm>
                <a:off x="135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288"/>
              <p:cNvSpPr>
                <a:spLocks/>
              </p:cNvSpPr>
              <p:nvPr/>
            </p:nvSpPr>
            <p:spPr bwMode="auto">
              <a:xfrm>
                <a:off x="1149" y="3514"/>
                <a:ext cx="32" cy="92"/>
              </a:xfrm>
              <a:custGeom>
                <a:avLst/>
                <a:gdLst>
                  <a:gd name="T0" fmla="*/ 17 w 18"/>
                  <a:gd name="T1" fmla="*/ 45 h 49"/>
                  <a:gd name="T2" fmla="*/ 16 w 18"/>
                  <a:gd name="T3" fmla="*/ 18 h 49"/>
                  <a:gd name="T4" fmla="*/ 10 w 18"/>
                  <a:gd name="T5" fmla="*/ 16 h 49"/>
                  <a:gd name="T6" fmla="*/ 10 w 18"/>
                  <a:gd name="T7" fmla="*/ 16 h 49"/>
                  <a:gd name="T8" fmla="*/ 9 w 18"/>
                  <a:gd name="T9" fmla="*/ 16 h 49"/>
                  <a:gd name="T10" fmla="*/ 10 w 18"/>
                  <a:gd name="T11" fmla="*/ 4 h 49"/>
                  <a:gd name="T12" fmla="*/ 4 w 18"/>
                  <a:gd name="T13" fmla="*/ 4 h 49"/>
                  <a:gd name="T14" fmla="*/ 1 w 18"/>
                  <a:gd name="T15" fmla="*/ 30 h 49"/>
                  <a:gd name="T16" fmla="*/ 0 w 18"/>
                  <a:gd name="T17" fmla="*/ 31 h 49"/>
                  <a:gd name="T18" fmla="*/ 0 w 18"/>
                  <a:gd name="T19" fmla="*/ 43 h 49"/>
                  <a:gd name="T20" fmla="*/ 1 w 18"/>
                  <a:gd name="T21" fmla="*/ 44 h 49"/>
                  <a:gd name="T22" fmla="*/ 8 w 18"/>
                  <a:gd name="T23" fmla="*/ 43 h 49"/>
                  <a:gd name="T24" fmla="*/ 8 w 18"/>
                  <a:gd name="T25" fmla="*/ 43 h 49"/>
                  <a:gd name="T26" fmla="*/ 8 w 18"/>
                  <a:gd name="T27" fmla="*/ 45 h 49"/>
                  <a:gd name="T28" fmla="*/ 13 w 18"/>
                  <a:gd name="T29" fmla="*/ 47 h 49"/>
                  <a:gd name="T30" fmla="*/ 17 w 18"/>
                  <a:gd name="T3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9">
                    <a:moveTo>
                      <a:pt x="17" y="45"/>
                    </a:moveTo>
                    <a:cubicBezTo>
                      <a:pt x="14" y="36"/>
                      <a:pt x="14" y="27"/>
                      <a:pt x="16" y="18"/>
                    </a:cubicBezTo>
                    <a:cubicBezTo>
                      <a:pt x="17" y="13"/>
                      <a:pt x="11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4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30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2" y="48"/>
                      <a:pt x="8" y="47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8"/>
                      <a:pt x="12" y="48"/>
                      <a:pt x="13" y="47"/>
                    </a:cubicBezTo>
                    <a:cubicBezTo>
                      <a:pt x="14" y="49"/>
                      <a:pt x="18" y="47"/>
                      <a:pt x="17" y="4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289"/>
              <p:cNvSpPr>
                <a:spLocks/>
              </p:cNvSpPr>
              <p:nvPr/>
            </p:nvSpPr>
            <p:spPr bwMode="auto">
              <a:xfrm>
                <a:off x="1215" y="3544"/>
                <a:ext cx="9" cy="61"/>
              </a:xfrm>
              <a:custGeom>
                <a:avLst/>
                <a:gdLst>
                  <a:gd name="T0" fmla="*/ 5 w 5"/>
                  <a:gd name="T1" fmla="*/ 3 h 32"/>
                  <a:gd name="T2" fmla="*/ 0 w 5"/>
                  <a:gd name="T3" fmla="*/ 3 h 32"/>
                  <a:gd name="T4" fmla="*/ 0 w 5"/>
                  <a:gd name="T5" fmla="*/ 29 h 32"/>
                  <a:gd name="T6" fmla="*/ 5 w 5"/>
                  <a:gd name="T7" fmla="*/ 29 h 32"/>
                  <a:gd name="T8" fmla="*/ 5 w 5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0"/>
                      <a:pt x="0" y="29"/>
                    </a:cubicBezTo>
                    <a:cubicBezTo>
                      <a:pt x="0" y="32"/>
                      <a:pt x="5" y="32"/>
                      <a:pt x="5" y="29"/>
                    </a:cubicBezTo>
                    <a:cubicBezTo>
                      <a:pt x="5" y="20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290"/>
              <p:cNvSpPr>
                <a:spLocks/>
              </p:cNvSpPr>
              <p:nvPr/>
            </p:nvSpPr>
            <p:spPr bwMode="auto">
              <a:xfrm>
                <a:off x="1241" y="3537"/>
                <a:ext cx="25" cy="77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5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5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5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291"/>
              <p:cNvSpPr>
                <a:spLocks/>
              </p:cNvSpPr>
              <p:nvPr/>
            </p:nvSpPr>
            <p:spPr bwMode="auto">
              <a:xfrm>
                <a:off x="1192" y="3544"/>
                <a:ext cx="21" cy="87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7 h 46"/>
                  <a:gd name="T8" fmla="*/ 3 w 12"/>
                  <a:gd name="T9" fmla="*/ 10 h 46"/>
                  <a:gd name="T10" fmla="*/ 4 w 12"/>
                  <a:gd name="T11" fmla="*/ 42 h 46"/>
                  <a:gd name="T12" fmla="*/ 11 w 12"/>
                  <a:gd name="T13" fmla="*/ 41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2"/>
                    </a:cubicBezTo>
                    <a:cubicBezTo>
                      <a:pt x="5" y="46"/>
                      <a:pt x="11" y="46"/>
                      <a:pt x="11" y="41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9"/>
                      <a:pt x="10" y="7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292"/>
              <p:cNvSpPr>
                <a:spLocks/>
              </p:cNvSpPr>
              <p:nvPr/>
            </p:nvSpPr>
            <p:spPr bwMode="auto">
              <a:xfrm>
                <a:off x="118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293"/>
              <p:cNvSpPr>
                <a:spLocks/>
              </p:cNvSpPr>
              <p:nvPr/>
            </p:nvSpPr>
            <p:spPr bwMode="auto">
              <a:xfrm>
                <a:off x="1252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294"/>
              <p:cNvSpPr>
                <a:spLocks/>
              </p:cNvSpPr>
              <p:nvPr/>
            </p:nvSpPr>
            <p:spPr bwMode="auto">
              <a:xfrm>
                <a:off x="147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295"/>
              <p:cNvSpPr>
                <a:spLocks/>
              </p:cNvSpPr>
              <p:nvPr/>
            </p:nvSpPr>
            <p:spPr bwMode="auto">
              <a:xfrm>
                <a:off x="151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96"/>
              <p:cNvSpPr>
                <a:spLocks/>
              </p:cNvSpPr>
              <p:nvPr/>
            </p:nvSpPr>
            <p:spPr bwMode="auto">
              <a:xfrm>
                <a:off x="1289" y="3526"/>
                <a:ext cx="14" cy="58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8 h 31"/>
                  <a:gd name="T6" fmla="*/ 8 w 8"/>
                  <a:gd name="T7" fmla="*/ 28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2"/>
                      <a:pt x="3" y="20"/>
                      <a:pt x="3" y="28"/>
                    </a:cubicBezTo>
                    <a:cubicBezTo>
                      <a:pt x="4" y="31"/>
                      <a:pt x="8" y="31"/>
                      <a:pt x="8" y="28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297"/>
              <p:cNvSpPr>
                <a:spLocks/>
              </p:cNvSpPr>
              <p:nvPr/>
            </p:nvSpPr>
            <p:spPr bwMode="auto">
              <a:xfrm>
                <a:off x="152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298"/>
              <p:cNvSpPr>
                <a:spLocks/>
              </p:cNvSpPr>
              <p:nvPr/>
            </p:nvSpPr>
            <p:spPr bwMode="auto">
              <a:xfrm>
                <a:off x="1564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6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99"/>
              <p:cNvSpPr>
                <a:spLocks/>
              </p:cNvSpPr>
              <p:nvPr/>
            </p:nvSpPr>
            <p:spPr bwMode="auto">
              <a:xfrm>
                <a:off x="1578" y="3533"/>
                <a:ext cx="16" cy="75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9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300"/>
              <p:cNvSpPr>
                <a:spLocks/>
              </p:cNvSpPr>
              <p:nvPr/>
            </p:nvSpPr>
            <p:spPr bwMode="auto">
              <a:xfrm>
                <a:off x="159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301"/>
              <p:cNvSpPr>
                <a:spLocks/>
              </p:cNvSpPr>
              <p:nvPr/>
            </p:nvSpPr>
            <p:spPr bwMode="auto">
              <a:xfrm>
                <a:off x="156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302"/>
              <p:cNvSpPr>
                <a:spLocks/>
              </p:cNvSpPr>
              <p:nvPr/>
            </p:nvSpPr>
            <p:spPr bwMode="auto">
              <a:xfrm>
                <a:off x="1619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303"/>
              <p:cNvSpPr>
                <a:spLocks/>
              </p:cNvSpPr>
              <p:nvPr/>
            </p:nvSpPr>
            <p:spPr bwMode="auto">
              <a:xfrm>
                <a:off x="1662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304"/>
              <p:cNvSpPr>
                <a:spLocks/>
              </p:cNvSpPr>
              <p:nvPr/>
            </p:nvSpPr>
            <p:spPr bwMode="auto">
              <a:xfrm>
                <a:off x="1722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305"/>
              <p:cNvSpPr>
                <a:spLocks/>
              </p:cNvSpPr>
              <p:nvPr/>
            </p:nvSpPr>
            <p:spPr bwMode="auto">
              <a:xfrm>
                <a:off x="175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306"/>
              <p:cNvSpPr>
                <a:spLocks/>
              </p:cNvSpPr>
              <p:nvPr/>
            </p:nvSpPr>
            <p:spPr bwMode="auto">
              <a:xfrm>
                <a:off x="1786" y="3520"/>
                <a:ext cx="12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2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 307"/>
              <p:cNvSpPr>
                <a:spLocks/>
              </p:cNvSpPr>
              <p:nvPr/>
            </p:nvSpPr>
            <p:spPr bwMode="auto">
              <a:xfrm>
                <a:off x="1823" y="3499"/>
                <a:ext cx="34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Freeform 308"/>
              <p:cNvSpPr>
                <a:spLocks/>
              </p:cNvSpPr>
              <p:nvPr/>
            </p:nvSpPr>
            <p:spPr bwMode="auto">
              <a:xfrm>
                <a:off x="1888" y="3528"/>
                <a:ext cx="11" cy="6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Freeform 309"/>
              <p:cNvSpPr>
                <a:spLocks/>
              </p:cNvSpPr>
              <p:nvPr/>
            </p:nvSpPr>
            <p:spPr bwMode="auto">
              <a:xfrm>
                <a:off x="191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6 w 14"/>
                  <a:gd name="T3" fmla="*/ 4 h 41"/>
                  <a:gd name="T4" fmla="*/ 0 w 14"/>
                  <a:gd name="T5" fmla="*/ 6 h 41"/>
                  <a:gd name="T6" fmla="*/ 2 w 14"/>
                  <a:gd name="T7" fmla="*/ 30 h 41"/>
                  <a:gd name="T8" fmla="*/ 4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6" y="4"/>
                    </a:cubicBezTo>
                    <a:cubicBezTo>
                      <a:pt x="5" y="0"/>
                      <a:pt x="0" y="2"/>
                      <a:pt x="0" y="6"/>
                    </a:cubicBezTo>
                    <a:cubicBezTo>
                      <a:pt x="2" y="14"/>
                      <a:pt x="2" y="22"/>
                      <a:pt x="2" y="30"/>
                    </a:cubicBezTo>
                    <a:cubicBezTo>
                      <a:pt x="2" y="31"/>
                      <a:pt x="3" y="32"/>
                      <a:pt x="4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5" y="41"/>
                      <a:pt x="10" y="41"/>
                      <a:pt x="10" y="38"/>
                    </a:cubicBezTo>
                    <a:cubicBezTo>
                      <a:pt x="11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Freeform 310"/>
              <p:cNvSpPr>
                <a:spLocks/>
              </p:cNvSpPr>
              <p:nvPr/>
            </p:nvSpPr>
            <p:spPr bwMode="auto">
              <a:xfrm>
                <a:off x="1947" y="3520"/>
                <a:ext cx="27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Freeform 311"/>
              <p:cNvSpPr>
                <a:spLocks/>
              </p:cNvSpPr>
              <p:nvPr/>
            </p:nvSpPr>
            <p:spPr bwMode="auto">
              <a:xfrm>
                <a:off x="186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3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0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5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Freeform 312"/>
              <p:cNvSpPr>
                <a:spLocks/>
              </p:cNvSpPr>
              <p:nvPr/>
            </p:nvSpPr>
            <p:spPr bwMode="auto">
              <a:xfrm>
                <a:off x="1699" y="3531"/>
                <a:ext cx="21" cy="53"/>
              </a:xfrm>
              <a:custGeom>
                <a:avLst/>
                <a:gdLst>
                  <a:gd name="T0" fmla="*/ 12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2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Freeform 313"/>
              <p:cNvSpPr>
                <a:spLocks/>
              </p:cNvSpPr>
              <p:nvPr/>
            </p:nvSpPr>
            <p:spPr bwMode="auto">
              <a:xfrm>
                <a:off x="165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Freeform 314"/>
              <p:cNvSpPr>
                <a:spLocks/>
              </p:cNvSpPr>
              <p:nvPr/>
            </p:nvSpPr>
            <p:spPr bwMode="auto">
              <a:xfrm>
                <a:off x="1768" y="3535"/>
                <a:ext cx="18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Freeform 315"/>
              <p:cNvSpPr>
                <a:spLocks/>
              </p:cNvSpPr>
              <p:nvPr/>
            </p:nvSpPr>
            <p:spPr bwMode="auto">
              <a:xfrm>
                <a:off x="1988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Freeform 316"/>
              <p:cNvSpPr>
                <a:spLocks/>
              </p:cNvSpPr>
              <p:nvPr/>
            </p:nvSpPr>
            <p:spPr bwMode="auto">
              <a:xfrm>
                <a:off x="2025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Freeform 317"/>
              <p:cNvSpPr>
                <a:spLocks/>
              </p:cNvSpPr>
              <p:nvPr/>
            </p:nvSpPr>
            <p:spPr bwMode="auto">
              <a:xfrm>
                <a:off x="2036" y="3524"/>
                <a:ext cx="35" cy="101"/>
              </a:xfrm>
              <a:custGeom>
                <a:avLst/>
                <a:gdLst>
                  <a:gd name="T0" fmla="*/ 18 w 20"/>
                  <a:gd name="T1" fmla="*/ 47 h 54"/>
                  <a:gd name="T2" fmla="*/ 13 w 20"/>
                  <a:gd name="T3" fmla="*/ 15 h 54"/>
                  <a:gd name="T4" fmla="*/ 12 w 20"/>
                  <a:gd name="T5" fmla="*/ 13 h 54"/>
                  <a:gd name="T6" fmla="*/ 12 w 20"/>
                  <a:gd name="T7" fmla="*/ 4 h 54"/>
                  <a:gd name="T8" fmla="*/ 8 w 20"/>
                  <a:gd name="T9" fmla="*/ 4 h 54"/>
                  <a:gd name="T10" fmla="*/ 8 w 20"/>
                  <a:gd name="T11" fmla="*/ 13 h 54"/>
                  <a:gd name="T12" fmla="*/ 7 w 20"/>
                  <a:gd name="T13" fmla="*/ 14 h 54"/>
                  <a:gd name="T14" fmla="*/ 6 w 20"/>
                  <a:gd name="T15" fmla="*/ 23 h 54"/>
                  <a:gd name="T16" fmla="*/ 5 w 20"/>
                  <a:gd name="T17" fmla="*/ 23 h 54"/>
                  <a:gd name="T18" fmla="*/ 1 w 20"/>
                  <a:gd name="T19" fmla="*/ 40 h 54"/>
                  <a:gd name="T20" fmla="*/ 3 w 20"/>
                  <a:gd name="T21" fmla="*/ 40 h 54"/>
                  <a:gd name="T22" fmla="*/ 6 w 20"/>
                  <a:gd name="T23" fmla="*/ 26 h 54"/>
                  <a:gd name="T24" fmla="*/ 10 w 20"/>
                  <a:gd name="T25" fmla="*/ 49 h 54"/>
                  <a:gd name="T26" fmla="*/ 18 w 20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8" y="47"/>
                    </a:moveTo>
                    <a:cubicBezTo>
                      <a:pt x="14" y="36"/>
                      <a:pt x="14" y="25"/>
                      <a:pt x="13" y="15"/>
                    </a:cubicBezTo>
                    <a:cubicBezTo>
                      <a:pt x="13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7"/>
                      <a:pt x="7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20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Freeform 318"/>
              <p:cNvSpPr>
                <a:spLocks/>
              </p:cNvSpPr>
              <p:nvPr/>
            </p:nvSpPr>
            <p:spPr bwMode="auto">
              <a:xfrm>
                <a:off x="2080" y="3574"/>
                <a:ext cx="11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Freeform 319"/>
              <p:cNvSpPr>
                <a:spLocks/>
              </p:cNvSpPr>
              <p:nvPr/>
            </p:nvSpPr>
            <p:spPr bwMode="auto">
              <a:xfrm>
                <a:off x="209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Freeform 320"/>
              <p:cNvSpPr>
                <a:spLocks/>
              </p:cNvSpPr>
              <p:nvPr/>
            </p:nvSpPr>
            <p:spPr bwMode="auto">
              <a:xfrm>
                <a:off x="211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321"/>
              <p:cNvSpPr>
                <a:spLocks/>
              </p:cNvSpPr>
              <p:nvPr/>
            </p:nvSpPr>
            <p:spPr bwMode="auto">
              <a:xfrm>
                <a:off x="207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Freeform 322"/>
              <p:cNvSpPr>
                <a:spLocks/>
              </p:cNvSpPr>
              <p:nvPr/>
            </p:nvSpPr>
            <p:spPr bwMode="auto">
              <a:xfrm>
                <a:off x="2135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323"/>
              <p:cNvSpPr>
                <a:spLocks/>
              </p:cNvSpPr>
              <p:nvPr/>
            </p:nvSpPr>
            <p:spPr bwMode="auto">
              <a:xfrm>
                <a:off x="2176" y="3558"/>
                <a:ext cx="14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Freeform 324"/>
              <p:cNvSpPr>
                <a:spLocks/>
              </p:cNvSpPr>
              <p:nvPr/>
            </p:nvSpPr>
            <p:spPr bwMode="auto">
              <a:xfrm>
                <a:off x="2236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Freeform 325"/>
              <p:cNvSpPr>
                <a:spLocks/>
              </p:cNvSpPr>
              <p:nvPr/>
            </p:nvSpPr>
            <p:spPr bwMode="auto">
              <a:xfrm>
                <a:off x="2266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Freeform 326"/>
              <p:cNvSpPr>
                <a:spLocks/>
              </p:cNvSpPr>
              <p:nvPr/>
            </p:nvSpPr>
            <p:spPr bwMode="auto">
              <a:xfrm>
                <a:off x="2300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1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7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1" y="34"/>
                    </a:cubicBezTo>
                    <a:cubicBezTo>
                      <a:pt x="1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Freeform 327"/>
              <p:cNvSpPr>
                <a:spLocks/>
              </p:cNvSpPr>
              <p:nvPr/>
            </p:nvSpPr>
            <p:spPr bwMode="auto">
              <a:xfrm>
                <a:off x="233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Freeform 328"/>
              <p:cNvSpPr>
                <a:spLocks/>
              </p:cNvSpPr>
              <p:nvPr/>
            </p:nvSpPr>
            <p:spPr bwMode="auto">
              <a:xfrm>
                <a:off x="240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Freeform 329"/>
              <p:cNvSpPr>
                <a:spLocks/>
              </p:cNvSpPr>
              <p:nvPr/>
            </p:nvSpPr>
            <p:spPr bwMode="auto">
              <a:xfrm>
                <a:off x="2431" y="3520"/>
                <a:ext cx="25" cy="77"/>
              </a:xfrm>
              <a:custGeom>
                <a:avLst/>
                <a:gdLst>
                  <a:gd name="T0" fmla="*/ 8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6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8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8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6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Freeform 330"/>
              <p:cNvSpPr>
                <a:spLocks/>
              </p:cNvSpPr>
              <p:nvPr/>
            </p:nvSpPr>
            <p:spPr bwMode="auto">
              <a:xfrm>
                <a:off x="246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Freeform 331"/>
              <p:cNvSpPr>
                <a:spLocks/>
              </p:cNvSpPr>
              <p:nvPr/>
            </p:nvSpPr>
            <p:spPr bwMode="auto">
              <a:xfrm>
                <a:off x="2381" y="3528"/>
                <a:ext cx="22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Freeform 332"/>
              <p:cNvSpPr>
                <a:spLocks/>
              </p:cNvSpPr>
              <p:nvPr/>
            </p:nvSpPr>
            <p:spPr bwMode="auto">
              <a:xfrm>
                <a:off x="2213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6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Freeform 333"/>
              <p:cNvSpPr>
                <a:spLocks/>
              </p:cNvSpPr>
              <p:nvPr/>
            </p:nvSpPr>
            <p:spPr bwMode="auto">
              <a:xfrm>
                <a:off x="2169" y="3511"/>
                <a:ext cx="31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Freeform 334"/>
              <p:cNvSpPr>
                <a:spLocks/>
              </p:cNvSpPr>
              <p:nvPr/>
            </p:nvSpPr>
            <p:spPr bwMode="auto">
              <a:xfrm>
                <a:off x="2284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Freeform 335"/>
              <p:cNvSpPr>
                <a:spLocks/>
              </p:cNvSpPr>
              <p:nvPr/>
            </p:nvSpPr>
            <p:spPr bwMode="auto">
              <a:xfrm>
                <a:off x="250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Freeform 336"/>
              <p:cNvSpPr>
                <a:spLocks/>
              </p:cNvSpPr>
              <p:nvPr/>
            </p:nvSpPr>
            <p:spPr bwMode="auto">
              <a:xfrm>
                <a:off x="254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Freeform 337"/>
              <p:cNvSpPr>
                <a:spLocks/>
              </p:cNvSpPr>
              <p:nvPr/>
            </p:nvSpPr>
            <p:spPr bwMode="auto">
              <a:xfrm>
                <a:off x="2551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7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Freeform 338"/>
              <p:cNvSpPr>
                <a:spLocks/>
              </p:cNvSpPr>
              <p:nvPr/>
            </p:nvSpPr>
            <p:spPr bwMode="auto">
              <a:xfrm>
                <a:off x="259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Freeform 339"/>
              <p:cNvSpPr>
                <a:spLocks/>
              </p:cNvSpPr>
              <p:nvPr/>
            </p:nvSpPr>
            <p:spPr bwMode="auto">
              <a:xfrm>
                <a:off x="260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Freeform 340"/>
              <p:cNvSpPr>
                <a:spLocks/>
              </p:cNvSpPr>
              <p:nvPr/>
            </p:nvSpPr>
            <p:spPr bwMode="auto">
              <a:xfrm>
                <a:off x="2624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6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3" y="55"/>
                      <a:pt x="12" y="52"/>
                    </a:cubicBezTo>
                    <a:cubicBezTo>
                      <a:pt x="12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Freeform 341"/>
              <p:cNvSpPr>
                <a:spLocks/>
              </p:cNvSpPr>
              <p:nvPr/>
            </p:nvSpPr>
            <p:spPr bwMode="auto">
              <a:xfrm>
                <a:off x="259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Freeform 342"/>
              <p:cNvSpPr>
                <a:spLocks/>
              </p:cNvSpPr>
              <p:nvPr/>
            </p:nvSpPr>
            <p:spPr bwMode="auto">
              <a:xfrm>
                <a:off x="265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Freeform 343"/>
              <p:cNvSpPr>
                <a:spLocks/>
              </p:cNvSpPr>
              <p:nvPr/>
            </p:nvSpPr>
            <p:spPr bwMode="auto">
              <a:xfrm>
                <a:off x="269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Freeform 344"/>
              <p:cNvSpPr>
                <a:spLocks/>
              </p:cNvSpPr>
              <p:nvPr/>
            </p:nvSpPr>
            <p:spPr bwMode="auto">
              <a:xfrm>
                <a:off x="2752" y="3507"/>
                <a:ext cx="25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Freeform 345"/>
              <p:cNvSpPr>
                <a:spLocks/>
              </p:cNvSpPr>
              <p:nvPr/>
            </p:nvSpPr>
            <p:spPr bwMode="auto">
              <a:xfrm>
                <a:off x="2780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8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Freeform 346"/>
              <p:cNvSpPr>
                <a:spLocks/>
              </p:cNvSpPr>
              <p:nvPr/>
            </p:nvSpPr>
            <p:spPr bwMode="auto">
              <a:xfrm>
                <a:off x="2816" y="3520"/>
                <a:ext cx="14" cy="85"/>
              </a:xfrm>
              <a:custGeom>
                <a:avLst/>
                <a:gdLst>
                  <a:gd name="T0" fmla="*/ 6 w 8"/>
                  <a:gd name="T1" fmla="*/ 3 h 45"/>
                  <a:gd name="T2" fmla="*/ 2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6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6" y="45"/>
                      <a:pt x="7" y="42"/>
                    </a:cubicBezTo>
                    <a:cubicBezTo>
                      <a:pt x="8" y="29"/>
                      <a:pt x="7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Freeform 347"/>
              <p:cNvSpPr>
                <a:spLocks/>
              </p:cNvSpPr>
              <p:nvPr/>
            </p:nvSpPr>
            <p:spPr bwMode="auto">
              <a:xfrm>
                <a:off x="2855" y="3499"/>
                <a:ext cx="32" cy="90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348"/>
              <p:cNvSpPr>
                <a:spLocks/>
              </p:cNvSpPr>
              <p:nvPr/>
            </p:nvSpPr>
            <p:spPr bwMode="auto">
              <a:xfrm>
                <a:off x="2920" y="3528"/>
                <a:ext cx="9" cy="6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349"/>
              <p:cNvSpPr>
                <a:spLocks/>
              </p:cNvSpPr>
              <p:nvPr/>
            </p:nvSpPr>
            <p:spPr bwMode="auto">
              <a:xfrm>
                <a:off x="294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0 w 14"/>
                  <a:gd name="T13" fmla="*/ 38 h 41"/>
                  <a:gd name="T14" fmla="*/ 13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4"/>
                      <a:pt x="2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0" y="38"/>
                    </a:cubicBezTo>
                    <a:cubicBezTo>
                      <a:pt x="12" y="29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350"/>
              <p:cNvSpPr>
                <a:spLocks/>
              </p:cNvSpPr>
              <p:nvPr/>
            </p:nvSpPr>
            <p:spPr bwMode="auto">
              <a:xfrm>
                <a:off x="2977" y="3520"/>
                <a:ext cx="28" cy="98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1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6"/>
                      <a:pt x="7" y="9"/>
                      <a:pt x="6" y="11"/>
                    </a:cubicBezTo>
                    <a:cubicBezTo>
                      <a:pt x="5" y="10"/>
                      <a:pt x="3" y="11"/>
                      <a:pt x="3" y="13"/>
                    </a:cubicBezTo>
                    <a:cubicBezTo>
                      <a:pt x="3" y="16"/>
                      <a:pt x="3" y="20"/>
                      <a:pt x="1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351"/>
              <p:cNvSpPr>
                <a:spLocks/>
              </p:cNvSpPr>
              <p:nvPr/>
            </p:nvSpPr>
            <p:spPr bwMode="auto">
              <a:xfrm>
                <a:off x="289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3 w 12"/>
                  <a:gd name="T5" fmla="*/ 4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0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0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352"/>
              <p:cNvSpPr>
                <a:spLocks/>
              </p:cNvSpPr>
              <p:nvPr/>
            </p:nvSpPr>
            <p:spPr bwMode="auto">
              <a:xfrm>
                <a:off x="272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0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353"/>
              <p:cNvSpPr>
                <a:spLocks/>
              </p:cNvSpPr>
              <p:nvPr/>
            </p:nvSpPr>
            <p:spPr bwMode="auto">
              <a:xfrm>
                <a:off x="268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354"/>
              <p:cNvSpPr>
                <a:spLocks/>
              </p:cNvSpPr>
              <p:nvPr/>
            </p:nvSpPr>
            <p:spPr bwMode="auto">
              <a:xfrm>
                <a:off x="2798" y="3535"/>
                <a:ext cx="19" cy="62"/>
              </a:xfrm>
              <a:custGeom>
                <a:avLst/>
                <a:gdLst>
                  <a:gd name="T0" fmla="*/ 3 w 11"/>
                  <a:gd name="T1" fmla="*/ 4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4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355"/>
              <p:cNvSpPr>
                <a:spLocks/>
              </p:cNvSpPr>
              <p:nvPr/>
            </p:nvSpPr>
            <p:spPr bwMode="auto">
              <a:xfrm>
                <a:off x="3019" y="3509"/>
                <a:ext cx="27" cy="94"/>
              </a:xfrm>
              <a:custGeom>
                <a:avLst/>
                <a:gdLst>
                  <a:gd name="T0" fmla="*/ 10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6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0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0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7" y="0"/>
                      <a:pt x="6" y="4"/>
                    </a:cubicBezTo>
                    <a:cubicBezTo>
                      <a:pt x="5" y="8"/>
                      <a:pt x="4" y="11"/>
                      <a:pt x="4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6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0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356"/>
              <p:cNvSpPr>
                <a:spLocks/>
              </p:cNvSpPr>
              <p:nvPr/>
            </p:nvSpPr>
            <p:spPr bwMode="auto">
              <a:xfrm>
                <a:off x="3057" y="3533"/>
                <a:ext cx="14" cy="60"/>
              </a:xfrm>
              <a:custGeom>
                <a:avLst/>
                <a:gdLst>
                  <a:gd name="T0" fmla="*/ 5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5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5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357"/>
              <p:cNvSpPr>
                <a:spLocks/>
              </p:cNvSpPr>
              <p:nvPr/>
            </p:nvSpPr>
            <p:spPr bwMode="auto">
              <a:xfrm>
                <a:off x="306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1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6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5 w 19"/>
                  <a:gd name="T23" fmla="*/ 26 h 54"/>
                  <a:gd name="T24" fmla="*/ 9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3" y="25"/>
                      <a:pt x="12" y="15"/>
                    </a:cubicBezTo>
                    <a:cubicBezTo>
                      <a:pt x="12" y="14"/>
                      <a:pt x="12" y="13"/>
                      <a:pt x="11" y="13"/>
                    </a:cubicBezTo>
                    <a:cubicBezTo>
                      <a:pt x="11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6" y="14"/>
                      <a:pt x="6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4" y="22"/>
                      <a:pt x="4" y="23"/>
                    </a:cubicBezTo>
                    <a:cubicBezTo>
                      <a:pt x="2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3" y="35"/>
                      <a:pt x="4" y="30"/>
                      <a:pt x="5" y="26"/>
                    </a:cubicBezTo>
                    <a:cubicBezTo>
                      <a:pt x="5" y="34"/>
                      <a:pt x="6" y="42"/>
                      <a:pt x="9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58"/>
              <p:cNvSpPr>
                <a:spLocks/>
              </p:cNvSpPr>
              <p:nvPr/>
            </p:nvSpPr>
            <p:spPr bwMode="auto">
              <a:xfrm>
                <a:off x="3110" y="3574"/>
                <a:ext cx="12" cy="55"/>
              </a:xfrm>
              <a:custGeom>
                <a:avLst/>
                <a:gdLst>
                  <a:gd name="T0" fmla="*/ 6 w 7"/>
                  <a:gd name="T1" fmla="*/ 4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4"/>
                    </a:moveTo>
                    <a:cubicBezTo>
                      <a:pt x="5" y="1"/>
                      <a:pt x="2" y="0"/>
                      <a:pt x="1" y="3"/>
                    </a:cubicBezTo>
                    <a:cubicBezTo>
                      <a:pt x="1" y="11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359"/>
              <p:cNvSpPr>
                <a:spLocks/>
              </p:cNvSpPr>
              <p:nvPr/>
            </p:nvSpPr>
            <p:spPr bwMode="auto">
              <a:xfrm>
                <a:off x="3122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1 w 10"/>
                  <a:gd name="T3" fmla="*/ 35 h 40"/>
                  <a:gd name="T4" fmla="*/ 9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1" y="14"/>
                      <a:pt x="0" y="24"/>
                      <a:pt x="1" y="35"/>
                    </a:cubicBezTo>
                    <a:cubicBezTo>
                      <a:pt x="1" y="40"/>
                      <a:pt x="9" y="40"/>
                      <a:pt x="9" y="35"/>
                    </a:cubicBezTo>
                    <a:cubicBezTo>
                      <a:pt x="9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360"/>
              <p:cNvSpPr>
                <a:spLocks/>
              </p:cNvSpPr>
              <p:nvPr/>
            </p:nvSpPr>
            <p:spPr bwMode="auto">
              <a:xfrm>
                <a:off x="314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361"/>
              <p:cNvSpPr>
                <a:spLocks/>
              </p:cNvSpPr>
              <p:nvPr/>
            </p:nvSpPr>
            <p:spPr bwMode="auto">
              <a:xfrm>
                <a:off x="3105" y="3513"/>
                <a:ext cx="14" cy="67"/>
              </a:xfrm>
              <a:custGeom>
                <a:avLst/>
                <a:gdLst>
                  <a:gd name="T0" fmla="*/ 0 w 8"/>
                  <a:gd name="T1" fmla="*/ 5 h 36"/>
                  <a:gd name="T2" fmla="*/ 1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1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362"/>
              <p:cNvSpPr>
                <a:spLocks/>
              </p:cNvSpPr>
              <p:nvPr/>
            </p:nvSpPr>
            <p:spPr bwMode="auto">
              <a:xfrm>
                <a:off x="3165" y="3528"/>
                <a:ext cx="28" cy="75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363"/>
              <p:cNvSpPr>
                <a:spLocks/>
              </p:cNvSpPr>
              <p:nvPr/>
            </p:nvSpPr>
            <p:spPr bwMode="auto">
              <a:xfrm>
                <a:off x="320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6 w 8"/>
                  <a:gd name="T5" fmla="*/ 28 h 32"/>
                  <a:gd name="T6" fmla="*/ 7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6" y="28"/>
                    </a:cubicBezTo>
                    <a:cubicBezTo>
                      <a:pt x="7" y="20"/>
                      <a:pt x="7" y="13"/>
                      <a:pt x="7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364"/>
              <p:cNvSpPr>
                <a:spLocks/>
              </p:cNvSpPr>
              <p:nvPr/>
            </p:nvSpPr>
            <p:spPr bwMode="auto">
              <a:xfrm>
                <a:off x="3268" y="3507"/>
                <a:ext cx="23" cy="99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3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2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3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2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365"/>
              <p:cNvSpPr>
                <a:spLocks/>
              </p:cNvSpPr>
              <p:nvPr/>
            </p:nvSpPr>
            <p:spPr bwMode="auto">
              <a:xfrm>
                <a:off x="329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6 w 17"/>
                  <a:gd name="T5" fmla="*/ 44 h 47"/>
                  <a:gd name="T6" fmla="*/ 15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366"/>
              <p:cNvSpPr>
                <a:spLocks/>
              </p:cNvSpPr>
              <p:nvPr/>
            </p:nvSpPr>
            <p:spPr bwMode="auto">
              <a:xfrm>
                <a:off x="3331" y="3520"/>
                <a:ext cx="13" cy="85"/>
              </a:xfrm>
              <a:custGeom>
                <a:avLst/>
                <a:gdLst>
                  <a:gd name="T0" fmla="*/ 6 w 7"/>
                  <a:gd name="T1" fmla="*/ 3 h 45"/>
                  <a:gd name="T2" fmla="*/ 2 w 7"/>
                  <a:gd name="T3" fmla="*/ 3 h 45"/>
                  <a:gd name="T4" fmla="*/ 1 w 7"/>
                  <a:gd name="T5" fmla="*/ 15 h 45"/>
                  <a:gd name="T6" fmla="*/ 0 w 7"/>
                  <a:gd name="T7" fmla="*/ 17 h 45"/>
                  <a:gd name="T8" fmla="*/ 0 w 7"/>
                  <a:gd name="T9" fmla="*/ 34 h 45"/>
                  <a:gd name="T10" fmla="*/ 1 w 7"/>
                  <a:gd name="T11" fmla="*/ 36 h 45"/>
                  <a:gd name="T12" fmla="*/ 2 w 7"/>
                  <a:gd name="T13" fmla="*/ 42 h 45"/>
                  <a:gd name="T14" fmla="*/ 6 w 7"/>
                  <a:gd name="T15" fmla="*/ 42 h 45"/>
                  <a:gd name="T16" fmla="*/ 6 w 7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5">
                    <a:moveTo>
                      <a:pt x="6" y="3"/>
                    </a:moveTo>
                    <a:cubicBezTo>
                      <a:pt x="6" y="0"/>
                      <a:pt x="2" y="0"/>
                      <a:pt x="2" y="3"/>
                    </a:cubicBezTo>
                    <a:cubicBezTo>
                      <a:pt x="2" y="7"/>
                      <a:pt x="2" y="11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0" y="35"/>
                      <a:pt x="1" y="36"/>
                    </a:cubicBezTo>
                    <a:cubicBezTo>
                      <a:pt x="1" y="38"/>
                      <a:pt x="1" y="40"/>
                      <a:pt x="2" y="42"/>
                    </a:cubicBezTo>
                    <a:cubicBezTo>
                      <a:pt x="2" y="45"/>
                      <a:pt x="6" y="45"/>
                      <a:pt x="6" y="42"/>
                    </a:cubicBezTo>
                    <a:cubicBezTo>
                      <a:pt x="7" y="29"/>
                      <a:pt x="6" y="16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367"/>
              <p:cNvSpPr>
                <a:spLocks/>
              </p:cNvSpPr>
              <p:nvPr/>
            </p:nvSpPr>
            <p:spPr bwMode="auto">
              <a:xfrm>
                <a:off x="3369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368"/>
              <p:cNvSpPr>
                <a:spLocks/>
              </p:cNvSpPr>
              <p:nvPr/>
            </p:nvSpPr>
            <p:spPr bwMode="auto">
              <a:xfrm>
                <a:off x="3434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5" y="30"/>
                    </a:cubicBezTo>
                    <a:cubicBezTo>
                      <a:pt x="6" y="21"/>
                      <a:pt x="6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369"/>
              <p:cNvSpPr>
                <a:spLocks/>
              </p:cNvSpPr>
              <p:nvPr/>
            </p:nvSpPr>
            <p:spPr bwMode="auto">
              <a:xfrm>
                <a:off x="3461" y="3520"/>
                <a:ext cx="26" cy="77"/>
              </a:xfrm>
              <a:custGeom>
                <a:avLst/>
                <a:gdLst>
                  <a:gd name="T0" fmla="*/ 8 w 15"/>
                  <a:gd name="T1" fmla="*/ 7 h 41"/>
                  <a:gd name="T2" fmla="*/ 7 w 15"/>
                  <a:gd name="T3" fmla="*/ 4 h 41"/>
                  <a:gd name="T4" fmla="*/ 1 w 15"/>
                  <a:gd name="T5" fmla="*/ 6 h 41"/>
                  <a:gd name="T6" fmla="*/ 3 w 15"/>
                  <a:gd name="T7" fmla="*/ 30 h 41"/>
                  <a:gd name="T8" fmla="*/ 5 w 15"/>
                  <a:gd name="T9" fmla="*/ 32 h 41"/>
                  <a:gd name="T10" fmla="*/ 6 w 15"/>
                  <a:gd name="T11" fmla="*/ 38 h 41"/>
                  <a:gd name="T12" fmla="*/ 11 w 15"/>
                  <a:gd name="T13" fmla="*/ 38 h 41"/>
                  <a:gd name="T14" fmla="*/ 14 w 15"/>
                  <a:gd name="T15" fmla="*/ 10 h 41"/>
                  <a:gd name="T16" fmla="*/ 8 w 15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1">
                    <a:moveTo>
                      <a:pt x="8" y="7"/>
                    </a:moveTo>
                    <a:cubicBezTo>
                      <a:pt x="8" y="6"/>
                      <a:pt x="8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6" y="36"/>
                      <a:pt x="6" y="38"/>
                    </a:cubicBezTo>
                    <a:cubicBezTo>
                      <a:pt x="6" y="41"/>
                      <a:pt x="11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5" y="6"/>
                      <a:pt x="10" y="4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370"/>
              <p:cNvSpPr>
                <a:spLocks/>
              </p:cNvSpPr>
              <p:nvPr/>
            </p:nvSpPr>
            <p:spPr bwMode="auto">
              <a:xfrm>
                <a:off x="3493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6"/>
                      <a:pt x="6" y="9"/>
                      <a:pt x="6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4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371"/>
              <p:cNvSpPr>
                <a:spLocks/>
              </p:cNvSpPr>
              <p:nvPr/>
            </p:nvSpPr>
            <p:spPr bwMode="auto">
              <a:xfrm>
                <a:off x="3411" y="3528"/>
                <a:ext cx="22" cy="86"/>
              </a:xfrm>
              <a:custGeom>
                <a:avLst/>
                <a:gdLst>
                  <a:gd name="T0" fmla="*/ 9 w 12"/>
                  <a:gd name="T1" fmla="*/ 7 h 46"/>
                  <a:gd name="T2" fmla="*/ 8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4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9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9" y="7"/>
                    </a:moveTo>
                    <a:cubicBezTo>
                      <a:pt x="8" y="6"/>
                      <a:pt x="8" y="4"/>
                      <a:pt x="8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5" y="6"/>
                      <a:pt x="5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6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2" y="15"/>
                      <a:pt x="12" y="12"/>
                    </a:cubicBezTo>
                    <a:cubicBezTo>
                      <a:pt x="12" y="10"/>
                      <a:pt x="11" y="8"/>
                      <a:pt x="9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372"/>
              <p:cNvSpPr>
                <a:spLocks/>
              </p:cNvSpPr>
              <p:nvPr/>
            </p:nvSpPr>
            <p:spPr bwMode="auto">
              <a:xfrm>
                <a:off x="3245" y="3531"/>
                <a:ext cx="21" cy="53"/>
              </a:xfrm>
              <a:custGeom>
                <a:avLst/>
                <a:gdLst>
                  <a:gd name="T0" fmla="*/ 11 w 12"/>
                  <a:gd name="T1" fmla="*/ 25 h 28"/>
                  <a:gd name="T2" fmla="*/ 4 w 12"/>
                  <a:gd name="T3" fmla="*/ 3 h 28"/>
                  <a:gd name="T4" fmla="*/ 0 w 12"/>
                  <a:gd name="T5" fmla="*/ 4 h 28"/>
                  <a:gd name="T6" fmla="*/ 9 w 12"/>
                  <a:gd name="T7" fmla="*/ 26 h 28"/>
                  <a:gd name="T8" fmla="*/ 11 w 12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1" y="25"/>
                    </a:moveTo>
                    <a:cubicBezTo>
                      <a:pt x="8" y="18"/>
                      <a:pt x="6" y="10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  <a:cubicBezTo>
                      <a:pt x="2" y="12"/>
                      <a:pt x="5" y="19"/>
                      <a:pt x="9" y="26"/>
                    </a:cubicBezTo>
                    <a:cubicBezTo>
                      <a:pt x="10" y="28"/>
                      <a:pt x="12" y="27"/>
                      <a:pt x="11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373"/>
              <p:cNvSpPr>
                <a:spLocks/>
              </p:cNvSpPr>
              <p:nvPr/>
            </p:nvSpPr>
            <p:spPr bwMode="auto">
              <a:xfrm>
                <a:off x="3200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0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374"/>
              <p:cNvSpPr>
                <a:spLocks/>
              </p:cNvSpPr>
              <p:nvPr/>
            </p:nvSpPr>
            <p:spPr bwMode="auto">
              <a:xfrm>
                <a:off x="3314" y="3535"/>
                <a:ext cx="17" cy="62"/>
              </a:xfrm>
              <a:custGeom>
                <a:avLst/>
                <a:gdLst>
                  <a:gd name="T0" fmla="*/ 3 w 10"/>
                  <a:gd name="T1" fmla="*/ 4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4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375"/>
              <p:cNvSpPr>
                <a:spLocks/>
              </p:cNvSpPr>
              <p:nvPr/>
            </p:nvSpPr>
            <p:spPr bwMode="auto">
              <a:xfrm>
                <a:off x="3534" y="3509"/>
                <a:ext cx="26" cy="94"/>
              </a:xfrm>
              <a:custGeom>
                <a:avLst/>
                <a:gdLst>
                  <a:gd name="T0" fmla="*/ 11 w 15"/>
                  <a:gd name="T1" fmla="*/ 27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1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376"/>
              <p:cNvSpPr>
                <a:spLocks/>
              </p:cNvSpPr>
              <p:nvPr/>
            </p:nvSpPr>
            <p:spPr bwMode="auto">
              <a:xfrm>
                <a:off x="3571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377"/>
              <p:cNvSpPr>
                <a:spLocks/>
              </p:cNvSpPr>
              <p:nvPr/>
            </p:nvSpPr>
            <p:spPr bwMode="auto">
              <a:xfrm>
                <a:off x="3581" y="3524"/>
                <a:ext cx="34" cy="101"/>
              </a:xfrm>
              <a:custGeom>
                <a:avLst/>
                <a:gdLst>
                  <a:gd name="T0" fmla="*/ 18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2 w 19"/>
                  <a:gd name="T7" fmla="*/ 4 h 54"/>
                  <a:gd name="T8" fmla="*/ 8 w 19"/>
                  <a:gd name="T9" fmla="*/ 4 h 54"/>
                  <a:gd name="T10" fmla="*/ 8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5 w 19"/>
                  <a:gd name="T17" fmla="*/ 23 h 54"/>
                  <a:gd name="T18" fmla="*/ 1 w 19"/>
                  <a:gd name="T19" fmla="*/ 40 h 54"/>
                  <a:gd name="T20" fmla="*/ 3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8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8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8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8"/>
                      <a:pt x="8" y="10"/>
                      <a:pt x="8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7" y="17"/>
                      <a:pt x="6" y="20"/>
                      <a:pt x="6" y="23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3" y="29"/>
                      <a:pt x="2" y="34"/>
                      <a:pt x="1" y="40"/>
                    </a:cubicBezTo>
                    <a:cubicBezTo>
                      <a:pt x="0" y="41"/>
                      <a:pt x="2" y="41"/>
                      <a:pt x="3" y="40"/>
                    </a:cubicBezTo>
                    <a:cubicBezTo>
                      <a:pt x="4" y="35"/>
                      <a:pt x="5" y="30"/>
                      <a:pt x="6" y="26"/>
                    </a:cubicBezTo>
                    <a:cubicBezTo>
                      <a:pt x="6" y="34"/>
                      <a:pt x="7" y="42"/>
                      <a:pt x="10" y="49"/>
                    </a:cubicBezTo>
                    <a:cubicBezTo>
                      <a:pt x="12" y="54"/>
                      <a:pt x="19" y="52"/>
                      <a:pt x="18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78"/>
              <p:cNvSpPr>
                <a:spLocks/>
              </p:cNvSpPr>
              <p:nvPr/>
            </p:nvSpPr>
            <p:spPr bwMode="auto">
              <a:xfrm>
                <a:off x="3626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79"/>
              <p:cNvSpPr>
                <a:spLocks/>
              </p:cNvSpPr>
              <p:nvPr/>
            </p:nvSpPr>
            <p:spPr bwMode="auto">
              <a:xfrm>
                <a:off x="3638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9" y="14"/>
                      <a:pt x="10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80"/>
              <p:cNvSpPr>
                <a:spLocks/>
              </p:cNvSpPr>
              <p:nvPr/>
            </p:nvSpPr>
            <p:spPr bwMode="auto">
              <a:xfrm>
                <a:off x="3656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4 w 17"/>
                  <a:gd name="T3" fmla="*/ 12 h 56"/>
                  <a:gd name="T4" fmla="*/ 4 w 17"/>
                  <a:gd name="T5" fmla="*/ 11 h 56"/>
                  <a:gd name="T6" fmla="*/ 1 w 17"/>
                  <a:gd name="T7" fmla="*/ 11 h 56"/>
                  <a:gd name="T8" fmla="*/ 2 w 17"/>
                  <a:gd name="T9" fmla="*/ 19 h 56"/>
                  <a:gd name="T10" fmla="*/ 6 w 17"/>
                  <a:gd name="T11" fmla="*/ 54 h 56"/>
                  <a:gd name="T12" fmla="*/ 12 w 17"/>
                  <a:gd name="T13" fmla="*/ 52 h 56"/>
                  <a:gd name="T14" fmla="*/ 14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4" y="9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81"/>
              <p:cNvSpPr>
                <a:spLocks/>
              </p:cNvSpPr>
              <p:nvPr/>
            </p:nvSpPr>
            <p:spPr bwMode="auto">
              <a:xfrm>
                <a:off x="3620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82"/>
              <p:cNvSpPr>
                <a:spLocks/>
              </p:cNvSpPr>
              <p:nvPr/>
            </p:nvSpPr>
            <p:spPr bwMode="auto">
              <a:xfrm>
                <a:off x="3681" y="3528"/>
                <a:ext cx="26" cy="75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83"/>
              <p:cNvSpPr>
                <a:spLocks/>
              </p:cNvSpPr>
              <p:nvPr/>
            </p:nvSpPr>
            <p:spPr bwMode="auto">
              <a:xfrm>
                <a:off x="3721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2" y="32"/>
                      <a:pt x="7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84"/>
              <p:cNvSpPr>
                <a:spLocks/>
              </p:cNvSpPr>
              <p:nvPr/>
            </p:nvSpPr>
            <p:spPr bwMode="auto">
              <a:xfrm>
                <a:off x="3782" y="3507"/>
                <a:ext cx="25" cy="99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85"/>
              <p:cNvSpPr>
                <a:spLocks/>
              </p:cNvSpPr>
              <p:nvPr/>
            </p:nvSpPr>
            <p:spPr bwMode="auto">
              <a:xfrm>
                <a:off x="3812" y="3505"/>
                <a:ext cx="28" cy="88"/>
              </a:xfrm>
              <a:custGeom>
                <a:avLst/>
                <a:gdLst>
                  <a:gd name="T0" fmla="*/ 12 w 16"/>
                  <a:gd name="T1" fmla="*/ 2 h 47"/>
                  <a:gd name="T2" fmla="*/ 0 w 16"/>
                  <a:gd name="T3" fmla="*/ 44 h 47"/>
                  <a:gd name="T4" fmla="*/ 6 w 16"/>
                  <a:gd name="T5" fmla="*/ 44 h 47"/>
                  <a:gd name="T6" fmla="*/ 15 w 16"/>
                  <a:gd name="T7" fmla="*/ 4 h 47"/>
                  <a:gd name="T8" fmla="*/ 12 w 16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7"/>
                      <a:pt x="6" y="47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86"/>
              <p:cNvSpPr>
                <a:spLocks/>
              </p:cNvSpPr>
              <p:nvPr/>
            </p:nvSpPr>
            <p:spPr bwMode="auto">
              <a:xfrm>
                <a:off x="3846" y="3520"/>
                <a:ext cx="14" cy="85"/>
              </a:xfrm>
              <a:custGeom>
                <a:avLst/>
                <a:gdLst>
                  <a:gd name="T0" fmla="*/ 7 w 8"/>
                  <a:gd name="T1" fmla="*/ 3 h 45"/>
                  <a:gd name="T2" fmla="*/ 3 w 8"/>
                  <a:gd name="T3" fmla="*/ 3 h 45"/>
                  <a:gd name="T4" fmla="*/ 2 w 8"/>
                  <a:gd name="T5" fmla="*/ 15 h 45"/>
                  <a:gd name="T6" fmla="*/ 0 w 8"/>
                  <a:gd name="T7" fmla="*/ 17 h 45"/>
                  <a:gd name="T8" fmla="*/ 0 w 8"/>
                  <a:gd name="T9" fmla="*/ 34 h 45"/>
                  <a:gd name="T10" fmla="*/ 2 w 8"/>
                  <a:gd name="T11" fmla="*/ 36 h 45"/>
                  <a:gd name="T12" fmla="*/ 2 w 8"/>
                  <a:gd name="T13" fmla="*/ 42 h 45"/>
                  <a:gd name="T14" fmla="*/ 7 w 8"/>
                  <a:gd name="T15" fmla="*/ 42 h 45"/>
                  <a:gd name="T16" fmla="*/ 7 w 8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5">
                    <a:moveTo>
                      <a:pt x="7" y="3"/>
                    </a:moveTo>
                    <a:cubicBezTo>
                      <a:pt x="6" y="0"/>
                      <a:pt x="3" y="0"/>
                      <a:pt x="3" y="3"/>
                    </a:cubicBezTo>
                    <a:cubicBezTo>
                      <a:pt x="2" y="7"/>
                      <a:pt x="2" y="11"/>
                      <a:pt x="2" y="15"/>
                    </a:cubicBezTo>
                    <a:cubicBezTo>
                      <a:pt x="1" y="15"/>
                      <a:pt x="0" y="16"/>
                      <a:pt x="0" y="17"/>
                    </a:cubicBezTo>
                    <a:cubicBezTo>
                      <a:pt x="0" y="23"/>
                      <a:pt x="0" y="28"/>
                      <a:pt x="0" y="34"/>
                    </a:cubicBezTo>
                    <a:cubicBezTo>
                      <a:pt x="0" y="35"/>
                      <a:pt x="1" y="35"/>
                      <a:pt x="2" y="36"/>
                    </a:cubicBezTo>
                    <a:cubicBezTo>
                      <a:pt x="2" y="38"/>
                      <a:pt x="2" y="40"/>
                      <a:pt x="2" y="42"/>
                    </a:cubicBezTo>
                    <a:cubicBezTo>
                      <a:pt x="2" y="45"/>
                      <a:pt x="7" y="45"/>
                      <a:pt x="7" y="42"/>
                    </a:cubicBezTo>
                    <a:cubicBezTo>
                      <a:pt x="8" y="29"/>
                      <a:pt x="7" y="16"/>
                      <a:pt x="7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87"/>
              <p:cNvSpPr>
                <a:spLocks/>
              </p:cNvSpPr>
              <p:nvPr/>
            </p:nvSpPr>
            <p:spPr bwMode="auto">
              <a:xfrm>
                <a:off x="3885" y="3499"/>
                <a:ext cx="33" cy="90"/>
              </a:xfrm>
              <a:custGeom>
                <a:avLst/>
                <a:gdLst>
                  <a:gd name="T0" fmla="*/ 18 w 19"/>
                  <a:gd name="T1" fmla="*/ 44 h 48"/>
                  <a:gd name="T2" fmla="*/ 15 w 19"/>
                  <a:gd name="T3" fmla="*/ 17 h 48"/>
                  <a:gd name="T4" fmla="*/ 7 w 19"/>
                  <a:gd name="T5" fmla="*/ 15 h 48"/>
                  <a:gd name="T6" fmla="*/ 7 w 19"/>
                  <a:gd name="T7" fmla="*/ 15 h 48"/>
                  <a:gd name="T8" fmla="*/ 8 w 19"/>
                  <a:gd name="T9" fmla="*/ 16 h 48"/>
                  <a:gd name="T10" fmla="*/ 9 w 19"/>
                  <a:gd name="T11" fmla="*/ 4 h 48"/>
                  <a:gd name="T12" fmla="*/ 4 w 19"/>
                  <a:gd name="T13" fmla="*/ 3 h 48"/>
                  <a:gd name="T14" fmla="*/ 1 w 19"/>
                  <a:gd name="T15" fmla="*/ 29 h 48"/>
                  <a:gd name="T16" fmla="*/ 0 w 19"/>
                  <a:gd name="T17" fmla="*/ 30 h 48"/>
                  <a:gd name="T18" fmla="*/ 0 w 19"/>
                  <a:gd name="T19" fmla="*/ 43 h 48"/>
                  <a:gd name="T20" fmla="*/ 2 w 19"/>
                  <a:gd name="T21" fmla="*/ 43 h 48"/>
                  <a:gd name="T22" fmla="*/ 8 w 19"/>
                  <a:gd name="T23" fmla="*/ 43 h 48"/>
                  <a:gd name="T24" fmla="*/ 8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3" y="26"/>
                      <a:pt x="15" y="17"/>
                    </a:cubicBezTo>
                    <a:cubicBezTo>
                      <a:pt x="16" y="13"/>
                      <a:pt x="7" y="11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9" y="8"/>
                      <a:pt x="9" y="4"/>
                    </a:cubicBezTo>
                    <a:cubicBezTo>
                      <a:pt x="10" y="1"/>
                      <a:pt x="4" y="0"/>
                      <a:pt x="4" y="3"/>
                    </a:cubicBezTo>
                    <a:cubicBezTo>
                      <a:pt x="2" y="12"/>
                      <a:pt x="1" y="21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88"/>
              <p:cNvSpPr>
                <a:spLocks/>
              </p:cNvSpPr>
              <p:nvPr/>
            </p:nvSpPr>
            <p:spPr bwMode="auto">
              <a:xfrm>
                <a:off x="3950" y="3528"/>
                <a:ext cx="11" cy="6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89"/>
              <p:cNvSpPr>
                <a:spLocks/>
              </p:cNvSpPr>
              <p:nvPr/>
            </p:nvSpPr>
            <p:spPr bwMode="auto">
              <a:xfrm>
                <a:off x="3977" y="3520"/>
                <a:ext cx="25" cy="77"/>
              </a:xfrm>
              <a:custGeom>
                <a:avLst/>
                <a:gdLst>
                  <a:gd name="T0" fmla="*/ 7 w 14"/>
                  <a:gd name="T1" fmla="*/ 7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30 h 41"/>
                  <a:gd name="T8" fmla="*/ 5 w 14"/>
                  <a:gd name="T9" fmla="*/ 32 h 41"/>
                  <a:gd name="T10" fmla="*/ 5 w 14"/>
                  <a:gd name="T11" fmla="*/ 38 h 41"/>
                  <a:gd name="T12" fmla="*/ 11 w 14"/>
                  <a:gd name="T13" fmla="*/ 38 h 41"/>
                  <a:gd name="T14" fmla="*/ 14 w 14"/>
                  <a:gd name="T15" fmla="*/ 10 h 41"/>
                  <a:gd name="T16" fmla="*/ 7 w 14"/>
                  <a:gd name="T1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7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3" y="14"/>
                      <a:pt x="3" y="22"/>
                      <a:pt x="3" y="30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8"/>
                    </a:cubicBezTo>
                    <a:cubicBezTo>
                      <a:pt x="6" y="41"/>
                      <a:pt x="10" y="41"/>
                      <a:pt x="11" y="38"/>
                    </a:cubicBezTo>
                    <a:cubicBezTo>
                      <a:pt x="12" y="29"/>
                      <a:pt x="12" y="19"/>
                      <a:pt x="14" y="10"/>
                    </a:cubicBezTo>
                    <a:cubicBezTo>
                      <a:pt x="14" y="6"/>
                      <a:pt x="10" y="4"/>
                      <a:pt x="7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90"/>
              <p:cNvSpPr>
                <a:spLocks/>
              </p:cNvSpPr>
              <p:nvPr/>
            </p:nvSpPr>
            <p:spPr bwMode="auto">
              <a:xfrm>
                <a:off x="4009" y="3520"/>
                <a:ext cx="26" cy="98"/>
              </a:xfrm>
              <a:custGeom>
                <a:avLst/>
                <a:gdLst>
                  <a:gd name="T0" fmla="*/ 7 w 15"/>
                  <a:gd name="T1" fmla="*/ 4 h 52"/>
                  <a:gd name="T2" fmla="*/ 5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3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6"/>
                      <a:pt x="6" y="9"/>
                      <a:pt x="5" y="11"/>
                    </a:cubicBezTo>
                    <a:cubicBezTo>
                      <a:pt x="4" y="10"/>
                      <a:pt x="2" y="11"/>
                      <a:pt x="2" y="13"/>
                    </a:cubicBezTo>
                    <a:cubicBezTo>
                      <a:pt x="2" y="16"/>
                      <a:pt x="2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3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4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91"/>
              <p:cNvSpPr>
                <a:spLocks/>
              </p:cNvSpPr>
              <p:nvPr/>
            </p:nvSpPr>
            <p:spPr bwMode="auto">
              <a:xfrm>
                <a:off x="3927" y="3528"/>
                <a:ext cx="21" cy="86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3 h 46"/>
                  <a:gd name="T4" fmla="*/ 4 w 12"/>
                  <a:gd name="T5" fmla="*/ 4 h 46"/>
                  <a:gd name="T6" fmla="*/ 5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9 h 46"/>
                  <a:gd name="T16" fmla="*/ 11 w 12"/>
                  <a:gd name="T17" fmla="*/ 28 h 46"/>
                  <a:gd name="T18" fmla="*/ 11 w 12"/>
                  <a:gd name="T19" fmla="*/ 21 h 46"/>
                  <a:gd name="T20" fmla="*/ 12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6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92"/>
              <p:cNvSpPr>
                <a:spLocks/>
              </p:cNvSpPr>
              <p:nvPr/>
            </p:nvSpPr>
            <p:spPr bwMode="auto">
              <a:xfrm>
                <a:off x="3759" y="3531"/>
                <a:ext cx="23" cy="53"/>
              </a:xfrm>
              <a:custGeom>
                <a:avLst/>
                <a:gdLst>
                  <a:gd name="T0" fmla="*/ 12 w 13"/>
                  <a:gd name="T1" fmla="*/ 25 h 28"/>
                  <a:gd name="T2" fmla="*/ 4 w 13"/>
                  <a:gd name="T3" fmla="*/ 3 h 28"/>
                  <a:gd name="T4" fmla="*/ 1 w 13"/>
                  <a:gd name="T5" fmla="*/ 4 h 28"/>
                  <a:gd name="T6" fmla="*/ 9 w 13"/>
                  <a:gd name="T7" fmla="*/ 26 h 28"/>
                  <a:gd name="T8" fmla="*/ 12 w 13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2" y="25"/>
                    </a:moveTo>
                    <a:cubicBezTo>
                      <a:pt x="9" y="18"/>
                      <a:pt x="6" y="10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  <a:cubicBezTo>
                      <a:pt x="3" y="12"/>
                      <a:pt x="5" y="19"/>
                      <a:pt x="9" y="26"/>
                    </a:cubicBezTo>
                    <a:cubicBezTo>
                      <a:pt x="10" y="28"/>
                      <a:pt x="13" y="27"/>
                      <a:pt x="12" y="2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93"/>
              <p:cNvSpPr>
                <a:spLocks/>
              </p:cNvSpPr>
              <p:nvPr/>
            </p:nvSpPr>
            <p:spPr bwMode="auto">
              <a:xfrm>
                <a:off x="3714" y="3511"/>
                <a:ext cx="32" cy="8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0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7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0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94"/>
              <p:cNvSpPr>
                <a:spLocks/>
              </p:cNvSpPr>
              <p:nvPr/>
            </p:nvSpPr>
            <p:spPr bwMode="auto">
              <a:xfrm>
                <a:off x="3830" y="3535"/>
                <a:ext cx="17" cy="62"/>
              </a:xfrm>
              <a:custGeom>
                <a:avLst/>
                <a:gdLst>
                  <a:gd name="T0" fmla="*/ 2 w 10"/>
                  <a:gd name="T1" fmla="*/ 4 h 33"/>
                  <a:gd name="T2" fmla="*/ 2 w 10"/>
                  <a:gd name="T3" fmla="*/ 29 h 33"/>
                  <a:gd name="T4" fmla="*/ 8 w 10"/>
                  <a:gd name="T5" fmla="*/ 27 h 33"/>
                  <a:gd name="T6" fmla="*/ 9 w 10"/>
                  <a:gd name="T7" fmla="*/ 6 h 33"/>
                  <a:gd name="T8" fmla="*/ 2 w 10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4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8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3" y="0"/>
                      <a:pt x="2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95"/>
              <p:cNvSpPr>
                <a:spLocks/>
              </p:cNvSpPr>
              <p:nvPr/>
            </p:nvSpPr>
            <p:spPr bwMode="auto">
              <a:xfrm>
                <a:off x="4049" y="3509"/>
                <a:ext cx="27" cy="94"/>
              </a:xfrm>
              <a:custGeom>
                <a:avLst/>
                <a:gdLst>
                  <a:gd name="T0" fmla="*/ 11 w 15"/>
                  <a:gd name="T1" fmla="*/ 27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6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7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1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3" y="16"/>
                      <a:pt x="3" y="16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9" y="30"/>
                      <a:pt x="11" y="29"/>
                      <a:pt x="11" y="2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96"/>
              <p:cNvSpPr>
                <a:spLocks/>
              </p:cNvSpPr>
              <p:nvPr/>
            </p:nvSpPr>
            <p:spPr bwMode="auto">
              <a:xfrm>
                <a:off x="4087" y="3533"/>
                <a:ext cx="14" cy="60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2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97"/>
              <p:cNvSpPr>
                <a:spLocks/>
              </p:cNvSpPr>
              <p:nvPr/>
            </p:nvSpPr>
            <p:spPr bwMode="auto">
              <a:xfrm>
                <a:off x="4097" y="3524"/>
                <a:ext cx="34" cy="101"/>
              </a:xfrm>
              <a:custGeom>
                <a:avLst/>
                <a:gdLst>
                  <a:gd name="T0" fmla="*/ 17 w 19"/>
                  <a:gd name="T1" fmla="*/ 47 h 54"/>
                  <a:gd name="T2" fmla="*/ 12 w 19"/>
                  <a:gd name="T3" fmla="*/ 15 h 54"/>
                  <a:gd name="T4" fmla="*/ 12 w 19"/>
                  <a:gd name="T5" fmla="*/ 13 h 54"/>
                  <a:gd name="T6" fmla="*/ 11 w 19"/>
                  <a:gd name="T7" fmla="*/ 4 h 54"/>
                  <a:gd name="T8" fmla="*/ 7 w 19"/>
                  <a:gd name="T9" fmla="*/ 4 h 54"/>
                  <a:gd name="T10" fmla="*/ 7 w 19"/>
                  <a:gd name="T11" fmla="*/ 13 h 54"/>
                  <a:gd name="T12" fmla="*/ 7 w 19"/>
                  <a:gd name="T13" fmla="*/ 14 h 54"/>
                  <a:gd name="T14" fmla="*/ 6 w 19"/>
                  <a:gd name="T15" fmla="*/ 23 h 54"/>
                  <a:gd name="T16" fmla="*/ 4 w 19"/>
                  <a:gd name="T17" fmla="*/ 23 h 54"/>
                  <a:gd name="T18" fmla="*/ 0 w 19"/>
                  <a:gd name="T19" fmla="*/ 40 h 54"/>
                  <a:gd name="T20" fmla="*/ 2 w 19"/>
                  <a:gd name="T21" fmla="*/ 40 h 54"/>
                  <a:gd name="T22" fmla="*/ 6 w 19"/>
                  <a:gd name="T23" fmla="*/ 26 h 54"/>
                  <a:gd name="T24" fmla="*/ 10 w 19"/>
                  <a:gd name="T25" fmla="*/ 49 h 54"/>
                  <a:gd name="T26" fmla="*/ 17 w 19"/>
                  <a:gd name="T27" fmla="*/ 4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4">
                    <a:moveTo>
                      <a:pt x="17" y="47"/>
                    </a:moveTo>
                    <a:cubicBezTo>
                      <a:pt x="14" y="36"/>
                      <a:pt x="14" y="25"/>
                      <a:pt x="12" y="15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1" y="8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8"/>
                      <a:pt x="7" y="10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6" y="17"/>
                      <a:pt x="6" y="20"/>
                      <a:pt x="6" y="23"/>
                    </a:cubicBezTo>
                    <a:cubicBezTo>
                      <a:pt x="5" y="22"/>
                      <a:pt x="5" y="22"/>
                      <a:pt x="4" y="23"/>
                    </a:cubicBezTo>
                    <a:cubicBezTo>
                      <a:pt x="3" y="29"/>
                      <a:pt x="2" y="34"/>
                      <a:pt x="0" y="40"/>
                    </a:cubicBezTo>
                    <a:cubicBezTo>
                      <a:pt x="0" y="41"/>
                      <a:pt x="2" y="41"/>
                      <a:pt x="2" y="40"/>
                    </a:cubicBezTo>
                    <a:cubicBezTo>
                      <a:pt x="4" y="35"/>
                      <a:pt x="4" y="30"/>
                      <a:pt x="6" y="26"/>
                    </a:cubicBezTo>
                    <a:cubicBezTo>
                      <a:pt x="6" y="34"/>
                      <a:pt x="6" y="42"/>
                      <a:pt x="10" y="49"/>
                    </a:cubicBezTo>
                    <a:cubicBezTo>
                      <a:pt x="11" y="54"/>
                      <a:pt x="19" y="52"/>
                      <a:pt x="17" y="4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98"/>
              <p:cNvSpPr>
                <a:spLocks/>
              </p:cNvSpPr>
              <p:nvPr/>
            </p:nvSpPr>
            <p:spPr bwMode="auto">
              <a:xfrm>
                <a:off x="4142" y="3574"/>
                <a:ext cx="10" cy="55"/>
              </a:xfrm>
              <a:custGeom>
                <a:avLst/>
                <a:gdLst>
                  <a:gd name="T0" fmla="*/ 5 w 6"/>
                  <a:gd name="T1" fmla="*/ 4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4"/>
                    </a:moveTo>
                    <a:cubicBezTo>
                      <a:pt x="5" y="1"/>
                      <a:pt x="1" y="0"/>
                      <a:pt x="1" y="3"/>
                    </a:cubicBezTo>
                    <a:cubicBezTo>
                      <a:pt x="0" y="11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99"/>
              <p:cNvSpPr>
                <a:spLocks/>
              </p:cNvSpPr>
              <p:nvPr/>
            </p:nvSpPr>
            <p:spPr bwMode="auto">
              <a:xfrm>
                <a:off x="4154" y="3533"/>
                <a:ext cx="18" cy="75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9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4"/>
                      <a:pt x="9" y="4"/>
                    </a:cubicBezTo>
                    <a:cubicBezTo>
                      <a:pt x="10" y="0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400"/>
              <p:cNvSpPr>
                <a:spLocks/>
              </p:cNvSpPr>
              <p:nvPr/>
            </p:nvSpPr>
            <p:spPr bwMode="auto">
              <a:xfrm>
                <a:off x="4170" y="3528"/>
                <a:ext cx="30" cy="105"/>
              </a:xfrm>
              <a:custGeom>
                <a:avLst/>
                <a:gdLst>
                  <a:gd name="T0" fmla="*/ 7 w 17"/>
                  <a:gd name="T1" fmla="*/ 5 h 56"/>
                  <a:gd name="T2" fmla="*/ 5 w 17"/>
                  <a:gd name="T3" fmla="*/ 12 h 56"/>
                  <a:gd name="T4" fmla="*/ 5 w 17"/>
                  <a:gd name="T5" fmla="*/ 11 h 56"/>
                  <a:gd name="T6" fmla="*/ 2 w 17"/>
                  <a:gd name="T7" fmla="*/ 11 h 56"/>
                  <a:gd name="T8" fmla="*/ 3 w 17"/>
                  <a:gd name="T9" fmla="*/ 19 h 56"/>
                  <a:gd name="T10" fmla="*/ 7 w 17"/>
                  <a:gd name="T11" fmla="*/ 54 h 56"/>
                  <a:gd name="T12" fmla="*/ 12 w 17"/>
                  <a:gd name="T13" fmla="*/ 52 h 56"/>
                  <a:gd name="T14" fmla="*/ 15 w 17"/>
                  <a:gd name="T15" fmla="*/ 9 h 56"/>
                  <a:gd name="T16" fmla="*/ 7 w 17"/>
                  <a:gd name="T17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6">
                    <a:moveTo>
                      <a:pt x="7" y="5"/>
                    </a:moveTo>
                    <a:cubicBezTo>
                      <a:pt x="6" y="7"/>
                      <a:pt x="5" y="9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9"/>
                      <a:pt x="1" y="10"/>
                      <a:pt x="2" y="11"/>
                    </a:cubicBezTo>
                    <a:cubicBezTo>
                      <a:pt x="2" y="14"/>
                      <a:pt x="2" y="17"/>
                      <a:pt x="3" y="19"/>
                    </a:cubicBezTo>
                    <a:cubicBezTo>
                      <a:pt x="0" y="31"/>
                      <a:pt x="1" y="43"/>
                      <a:pt x="7" y="54"/>
                    </a:cubicBezTo>
                    <a:cubicBezTo>
                      <a:pt x="8" y="56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9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401"/>
              <p:cNvSpPr>
                <a:spLocks/>
              </p:cNvSpPr>
              <p:nvPr/>
            </p:nvSpPr>
            <p:spPr bwMode="auto">
              <a:xfrm>
                <a:off x="4136" y="3513"/>
                <a:ext cx="15" cy="67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402"/>
              <p:cNvSpPr>
                <a:spLocks/>
              </p:cNvSpPr>
              <p:nvPr/>
            </p:nvSpPr>
            <p:spPr bwMode="auto">
              <a:xfrm>
                <a:off x="4197" y="3528"/>
                <a:ext cx="26" cy="75"/>
              </a:xfrm>
              <a:custGeom>
                <a:avLst/>
                <a:gdLst>
                  <a:gd name="T0" fmla="*/ 4 w 15"/>
                  <a:gd name="T1" fmla="*/ 5 h 40"/>
                  <a:gd name="T2" fmla="*/ 3 w 15"/>
                  <a:gd name="T3" fmla="*/ 37 h 40"/>
                  <a:gd name="T4" fmla="*/ 10 w 15"/>
                  <a:gd name="T5" fmla="*/ 36 h 40"/>
                  <a:gd name="T6" fmla="*/ 12 w 15"/>
                  <a:gd name="T7" fmla="*/ 10 h 40"/>
                  <a:gd name="T8" fmla="*/ 4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4" y="5"/>
                    </a:moveTo>
                    <a:cubicBezTo>
                      <a:pt x="0" y="15"/>
                      <a:pt x="0" y="26"/>
                      <a:pt x="3" y="37"/>
                    </a:cubicBezTo>
                    <a:cubicBezTo>
                      <a:pt x="5" y="40"/>
                      <a:pt x="10" y="39"/>
                      <a:pt x="10" y="36"/>
                    </a:cubicBezTo>
                    <a:cubicBezTo>
                      <a:pt x="9" y="27"/>
                      <a:pt x="9" y="18"/>
                      <a:pt x="12" y="10"/>
                    </a:cubicBezTo>
                    <a:cubicBezTo>
                      <a:pt x="15" y="4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403"/>
              <p:cNvSpPr>
                <a:spLocks/>
              </p:cNvSpPr>
              <p:nvPr/>
            </p:nvSpPr>
            <p:spPr bwMode="auto">
              <a:xfrm>
                <a:off x="4237" y="3558"/>
                <a:ext cx="15" cy="60"/>
              </a:xfrm>
              <a:custGeom>
                <a:avLst/>
                <a:gdLst>
                  <a:gd name="T0" fmla="*/ 0 w 8"/>
                  <a:gd name="T1" fmla="*/ 5 h 32"/>
                  <a:gd name="T2" fmla="*/ 1 w 8"/>
                  <a:gd name="T3" fmla="*/ 28 h 32"/>
                  <a:gd name="T4" fmla="*/ 7 w 8"/>
                  <a:gd name="T5" fmla="*/ 28 h 32"/>
                  <a:gd name="T6" fmla="*/ 8 w 8"/>
                  <a:gd name="T7" fmla="*/ 5 h 32"/>
                  <a:gd name="T8" fmla="*/ 0 w 8"/>
                  <a:gd name="T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0" y="5"/>
                    </a:moveTo>
                    <a:cubicBezTo>
                      <a:pt x="0" y="13"/>
                      <a:pt x="0" y="20"/>
                      <a:pt x="1" y="28"/>
                    </a:cubicBezTo>
                    <a:cubicBezTo>
                      <a:pt x="1" y="32"/>
                      <a:pt x="6" y="32"/>
                      <a:pt x="7" y="28"/>
                    </a:cubicBezTo>
                    <a:cubicBezTo>
                      <a:pt x="8" y="20"/>
                      <a:pt x="8" y="13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404"/>
              <p:cNvSpPr>
                <a:spLocks/>
              </p:cNvSpPr>
              <p:nvPr/>
            </p:nvSpPr>
            <p:spPr bwMode="auto">
              <a:xfrm>
                <a:off x="4298" y="3507"/>
                <a:ext cx="24" cy="99"/>
              </a:xfrm>
              <a:custGeom>
                <a:avLst/>
                <a:gdLst>
                  <a:gd name="T0" fmla="*/ 10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2 h 53"/>
                  <a:gd name="T18" fmla="*/ 13 w 14"/>
                  <a:gd name="T19" fmla="*/ 2 h 53"/>
                  <a:gd name="T20" fmla="*/ 10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0" y="1"/>
                    </a:moveTo>
                    <a:cubicBezTo>
                      <a:pt x="7" y="8"/>
                      <a:pt x="6" y="14"/>
                      <a:pt x="5" y="21"/>
                    </a:cubicBezTo>
                    <a:cubicBezTo>
                      <a:pt x="2" y="20"/>
                      <a:pt x="0" y="21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6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1" y="43"/>
                      <a:pt x="9" y="38"/>
                      <a:pt x="8" y="32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405"/>
              <p:cNvSpPr>
                <a:spLocks/>
              </p:cNvSpPr>
              <p:nvPr/>
            </p:nvSpPr>
            <p:spPr bwMode="auto">
              <a:xfrm>
                <a:off x="4326" y="3505"/>
                <a:ext cx="30" cy="88"/>
              </a:xfrm>
              <a:custGeom>
                <a:avLst/>
                <a:gdLst>
                  <a:gd name="T0" fmla="*/ 12 w 17"/>
                  <a:gd name="T1" fmla="*/ 2 h 47"/>
                  <a:gd name="T2" fmla="*/ 1 w 17"/>
                  <a:gd name="T3" fmla="*/ 44 h 47"/>
                  <a:gd name="T4" fmla="*/ 7 w 17"/>
                  <a:gd name="T5" fmla="*/ 44 h 47"/>
                  <a:gd name="T6" fmla="*/ 16 w 17"/>
                  <a:gd name="T7" fmla="*/ 4 h 47"/>
                  <a:gd name="T8" fmla="*/ 12 w 17"/>
                  <a:gd name="T9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7"/>
                      <a:pt x="7" y="47"/>
                      <a:pt x="7" y="44"/>
                    </a:cubicBezTo>
                    <a:cubicBezTo>
                      <a:pt x="7" y="30"/>
                      <a:pt x="9" y="16"/>
                      <a:pt x="16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4361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2 w 7"/>
                <a:gd name="T11" fmla="*/ 36 h 45"/>
                <a:gd name="T12" fmla="*/ 2 w 7"/>
                <a:gd name="T13" fmla="*/ 42 h 45"/>
                <a:gd name="T14" fmla="*/ 7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7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4399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1" y="34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4464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449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4523" y="3520"/>
              <a:ext cx="28" cy="98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444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427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0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23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344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565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601" y="3533"/>
              <a:ext cx="16" cy="60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611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7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3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7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656" y="3574"/>
              <a:ext cx="10" cy="55"/>
            </a:xfrm>
            <a:custGeom>
              <a:avLst/>
              <a:gdLst>
                <a:gd name="T0" fmla="*/ 6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4668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468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4650" y="3513"/>
              <a:ext cx="15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711" y="3528"/>
              <a:ext cx="28" cy="75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751" y="3558"/>
              <a:ext cx="15" cy="60"/>
            </a:xfrm>
            <a:custGeom>
              <a:avLst/>
              <a:gdLst>
                <a:gd name="T0" fmla="*/ 1 w 8"/>
                <a:gd name="T1" fmla="*/ 5 h 32"/>
                <a:gd name="T2" fmla="*/ 2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1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1" y="5"/>
                  </a:moveTo>
                  <a:cubicBezTo>
                    <a:pt x="1" y="13"/>
                    <a:pt x="1" y="20"/>
                    <a:pt x="2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812" y="3507"/>
              <a:ext cx="25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2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2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842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87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1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1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1" y="11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" y="40"/>
                    <a:pt x="1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6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91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980" y="3528"/>
              <a:ext cx="11" cy="6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5007" y="3520"/>
              <a:ext cx="26" cy="77"/>
            </a:xfrm>
            <a:custGeom>
              <a:avLst/>
              <a:gdLst>
                <a:gd name="T0" fmla="*/ 8 w 15"/>
                <a:gd name="T1" fmla="*/ 7 h 41"/>
                <a:gd name="T2" fmla="*/ 7 w 15"/>
                <a:gd name="T3" fmla="*/ 4 h 41"/>
                <a:gd name="T4" fmla="*/ 1 w 15"/>
                <a:gd name="T5" fmla="*/ 6 h 41"/>
                <a:gd name="T6" fmla="*/ 3 w 15"/>
                <a:gd name="T7" fmla="*/ 30 h 41"/>
                <a:gd name="T8" fmla="*/ 5 w 15"/>
                <a:gd name="T9" fmla="*/ 32 h 41"/>
                <a:gd name="T10" fmla="*/ 6 w 15"/>
                <a:gd name="T11" fmla="*/ 38 h 41"/>
                <a:gd name="T12" fmla="*/ 11 w 15"/>
                <a:gd name="T13" fmla="*/ 38 h 41"/>
                <a:gd name="T14" fmla="*/ 14 w 15"/>
                <a:gd name="T15" fmla="*/ 10 h 41"/>
                <a:gd name="T16" fmla="*/ 8 w 15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1">
                  <a:moveTo>
                    <a:pt x="8" y="7"/>
                  </a:moveTo>
                  <a:cubicBezTo>
                    <a:pt x="8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6" y="38"/>
                  </a:cubicBezTo>
                  <a:cubicBezTo>
                    <a:pt x="6" y="41"/>
                    <a:pt x="11" y="41"/>
                    <a:pt x="11" y="38"/>
                  </a:cubicBezTo>
                  <a:cubicBezTo>
                    <a:pt x="12" y="29"/>
                    <a:pt x="12" y="19"/>
                    <a:pt x="14" y="10"/>
                  </a:cubicBezTo>
                  <a:cubicBezTo>
                    <a:pt x="15" y="6"/>
                    <a:pt x="10" y="4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503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4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4957" y="3528"/>
              <a:ext cx="21" cy="86"/>
            </a:xfrm>
            <a:custGeom>
              <a:avLst/>
              <a:gdLst>
                <a:gd name="T0" fmla="*/ 9 w 12"/>
                <a:gd name="T1" fmla="*/ 7 h 46"/>
                <a:gd name="T2" fmla="*/ 8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4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9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6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4789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5 w 13"/>
                <a:gd name="T3" fmla="*/ 3 h 28"/>
                <a:gd name="T4" fmla="*/ 1 w 13"/>
                <a:gd name="T5" fmla="*/ 4 h 28"/>
                <a:gd name="T6" fmla="*/ 10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7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6" y="19"/>
                    <a:pt x="10" y="26"/>
                  </a:cubicBezTo>
                  <a:cubicBezTo>
                    <a:pt x="11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4744" y="3511"/>
              <a:ext cx="34" cy="8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0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7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0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4860" y="3535"/>
              <a:ext cx="17" cy="62"/>
            </a:xfrm>
            <a:custGeom>
              <a:avLst/>
              <a:gdLst>
                <a:gd name="T0" fmla="*/ 2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079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1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11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127" y="3524"/>
              <a:ext cx="34" cy="101"/>
            </a:xfrm>
            <a:custGeom>
              <a:avLst/>
              <a:gdLst>
                <a:gd name="T0" fmla="*/ 18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2 w 19"/>
                <a:gd name="T7" fmla="*/ 4 h 54"/>
                <a:gd name="T8" fmla="*/ 8 w 19"/>
                <a:gd name="T9" fmla="*/ 4 h 54"/>
                <a:gd name="T10" fmla="*/ 8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5 w 19"/>
                <a:gd name="T17" fmla="*/ 23 h 54"/>
                <a:gd name="T18" fmla="*/ 1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10 w 19"/>
                <a:gd name="T25" fmla="*/ 49 h 54"/>
                <a:gd name="T26" fmla="*/ 18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8" y="47"/>
                  </a:moveTo>
                  <a:cubicBezTo>
                    <a:pt x="14" y="36"/>
                    <a:pt x="14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7"/>
                    <a:pt x="6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2" y="34"/>
                    <a:pt x="1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19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17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18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5202" y="3528"/>
              <a:ext cx="28" cy="105"/>
            </a:xfrm>
            <a:custGeom>
              <a:avLst/>
              <a:gdLst>
                <a:gd name="T0" fmla="*/ 7 w 16"/>
                <a:gd name="T1" fmla="*/ 5 h 56"/>
                <a:gd name="T2" fmla="*/ 4 w 16"/>
                <a:gd name="T3" fmla="*/ 12 h 56"/>
                <a:gd name="T4" fmla="*/ 4 w 16"/>
                <a:gd name="T5" fmla="*/ 11 h 56"/>
                <a:gd name="T6" fmla="*/ 1 w 16"/>
                <a:gd name="T7" fmla="*/ 11 h 56"/>
                <a:gd name="T8" fmla="*/ 2 w 16"/>
                <a:gd name="T9" fmla="*/ 19 h 56"/>
                <a:gd name="T10" fmla="*/ 6 w 16"/>
                <a:gd name="T11" fmla="*/ 54 h 56"/>
                <a:gd name="T12" fmla="*/ 12 w 16"/>
                <a:gd name="T13" fmla="*/ 52 h 56"/>
                <a:gd name="T14" fmla="*/ 14 w 16"/>
                <a:gd name="T15" fmla="*/ 9 h 56"/>
                <a:gd name="T16" fmla="*/ 7 w 16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4" y="9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6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22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26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328" y="3507"/>
              <a:ext cx="24" cy="99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2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2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358" y="3505"/>
              <a:ext cx="28" cy="88"/>
            </a:xfrm>
            <a:custGeom>
              <a:avLst/>
              <a:gdLst>
                <a:gd name="T0" fmla="*/ 12 w 16"/>
                <a:gd name="T1" fmla="*/ 2 h 47"/>
                <a:gd name="T2" fmla="*/ 0 w 16"/>
                <a:gd name="T3" fmla="*/ 44 h 47"/>
                <a:gd name="T4" fmla="*/ 6 w 16"/>
                <a:gd name="T5" fmla="*/ 44 h 47"/>
                <a:gd name="T6" fmla="*/ 15 w 16"/>
                <a:gd name="T7" fmla="*/ 4 h 47"/>
                <a:gd name="T8" fmla="*/ 12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7"/>
                    <a:pt x="6" y="47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391" y="3520"/>
              <a:ext cx="15" cy="85"/>
            </a:xfrm>
            <a:custGeom>
              <a:avLst/>
              <a:gdLst>
                <a:gd name="T0" fmla="*/ 6 w 8"/>
                <a:gd name="T1" fmla="*/ 3 h 45"/>
                <a:gd name="T2" fmla="*/ 2 w 8"/>
                <a:gd name="T3" fmla="*/ 3 h 45"/>
                <a:gd name="T4" fmla="*/ 2 w 8"/>
                <a:gd name="T5" fmla="*/ 15 h 45"/>
                <a:gd name="T6" fmla="*/ 0 w 8"/>
                <a:gd name="T7" fmla="*/ 17 h 45"/>
                <a:gd name="T8" fmla="*/ 0 w 8"/>
                <a:gd name="T9" fmla="*/ 34 h 45"/>
                <a:gd name="T10" fmla="*/ 2 w 8"/>
                <a:gd name="T11" fmla="*/ 36 h 45"/>
                <a:gd name="T12" fmla="*/ 2 w 8"/>
                <a:gd name="T13" fmla="*/ 42 h 45"/>
                <a:gd name="T14" fmla="*/ 7 w 8"/>
                <a:gd name="T15" fmla="*/ 42 h 45"/>
                <a:gd name="T16" fmla="*/ 6 w 8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5">
                  <a:moveTo>
                    <a:pt x="6" y="3"/>
                  </a:moveTo>
                  <a:cubicBezTo>
                    <a:pt x="6" y="0"/>
                    <a:pt x="3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2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7" y="45"/>
                    <a:pt x="7" y="42"/>
                  </a:cubicBezTo>
                  <a:cubicBezTo>
                    <a:pt x="8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430" y="3499"/>
              <a:ext cx="32" cy="90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496" y="3528"/>
              <a:ext cx="9" cy="6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5523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5 w 14"/>
                <a:gd name="T9" fmla="*/ 32 h 41"/>
                <a:gd name="T10" fmla="*/ 5 w 14"/>
                <a:gd name="T11" fmla="*/ 38 h 41"/>
                <a:gd name="T12" fmla="*/ 11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3" y="14"/>
                    <a:pt x="3" y="22"/>
                    <a:pt x="3" y="30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6" y="41"/>
                    <a:pt x="10" y="41"/>
                    <a:pt x="11" y="38"/>
                  </a:cubicBezTo>
                  <a:cubicBezTo>
                    <a:pt x="12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5553" y="3520"/>
              <a:ext cx="28" cy="98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6"/>
                    <a:pt x="7" y="9"/>
                    <a:pt x="6" y="11"/>
                  </a:cubicBezTo>
                  <a:cubicBezTo>
                    <a:pt x="5" y="10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5473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4 w 12"/>
                <a:gd name="T5" fmla="*/ 4 h 46"/>
                <a:gd name="T6" fmla="*/ 5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9 h 46"/>
                <a:gd name="T16" fmla="*/ 11 w 12"/>
                <a:gd name="T17" fmla="*/ 28 h 46"/>
                <a:gd name="T18" fmla="*/ 11 w 12"/>
                <a:gd name="T19" fmla="*/ 21 h 46"/>
                <a:gd name="T20" fmla="*/ 12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5305" y="3531"/>
              <a:ext cx="23" cy="53"/>
            </a:xfrm>
            <a:custGeom>
              <a:avLst/>
              <a:gdLst>
                <a:gd name="T0" fmla="*/ 12 w 13"/>
                <a:gd name="T1" fmla="*/ 25 h 28"/>
                <a:gd name="T2" fmla="*/ 4 w 13"/>
                <a:gd name="T3" fmla="*/ 3 h 28"/>
                <a:gd name="T4" fmla="*/ 1 w 13"/>
                <a:gd name="T5" fmla="*/ 4 h 28"/>
                <a:gd name="T6" fmla="*/ 9 w 13"/>
                <a:gd name="T7" fmla="*/ 26 h 28"/>
                <a:gd name="T8" fmla="*/ 12 w 13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2" y="25"/>
                  </a:moveTo>
                  <a:cubicBezTo>
                    <a:pt x="9" y="18"/>
                    <a:pt x="6" y="10"/>
                    <a:pt x="4" y="3"/>
                  </a:cubicBezTo>
                  <a:cubicBezTo>
                    <a:pt x="4" y="0"/>
                    <a:pt x="0" y="1"/>
                    <a:pt x="1" y="4"/>
                  </a:cubicBezTo>
                  <a:cubicBezTo>
                    <a:pt x="3" y="12"/>
                    <a:pt x="5" y="19"/>
                    <a:pt x="9" y="26"/>
                  </a:cubicBezTo>
                  <a:cubicBezTo>
                    <a:pt x="10" y="28"/>
                    <a:pt x="13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5260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0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5375" y="3535"/>
              <a:ext cx="18" cy="62"/>
            </a:xfrm>
            <a:custGeom>
              <a:avLst/>
              <a:gdLst>
                <a:gd name="T0" fmla="*/ 2 w 10"/>
                <a:gd name="T1" fmla="*/ 4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4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5595" y="3509"/>
              <a:ext cx="27" cy="94"/>
            </a:xfrm>
            <a:custGeom>
              <a:avLst/>
              <a:gdLst>
                <a:gd name="T0" fmla="*/ 11 w 15"/>
                <a:gd name="T1" fmla="*/ 27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6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1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6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5633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5643" y="3524"/>
              <a:ext cx="34" cy="101"/>
            </a:xfrm>
            <a:custGeom>
              <a:avLst/>
              <a:gdLst>
                <a:gd name="T0" fmla="*/ 17 w 19"/>
                <a:gd name="T1" fmla="*/ 47 h 54"/>
                <a:gd name="T2" fmla="*/ 12 w 19"/>
                <a:gd name="T3" fmla="*/ 15 h 54"/>
                <a:gd name="T4" fmla="*/ 12 w 19"/>
                <a:gd name="T5" fmla="*/ 13 h 54"/>
                <a:gd name="T6" fmla="*/ 11 w 19"/>
                <a:gd name="T7" fmla="*/ 4 h 54"/>
                <a:gd name="T8" fmla="*/ 7 w 19"/>
                <a:gd name="T9" fmla="*/ 4 h 54"/>
                <a:gd name="T10" fmla="*/ 7 w 19"/>
                <a:gd name="T11" fmla="*/ 13 h 54"/>
                <a:gd name="T12" fmla="*/ 7 w 19"/>
                <a:gd name="T13" fmla="*/ 14 h 54"/>
                <a:gd name="T14" fmla="*/ 6 w 19"/>
                <a:gd name="T15" fmla="*/ 23 h 54"/>
                <a:gd name="T16" fmla="*/ 4 w 19"/>
                <a:gd name="T17" fmla="*/ 23 h 54"/>
                <a:gd name="T18" fmla="*/ 0 w 19"/>
                <a:gd name="T19" fmla="*/ 40 h 54"/>
                <a:gd name="T20" fmla="*/ 2 w 19"/>
                <a:gd name="T21" fmla="*/ 40 h 54"/>
                <a:gd name="T22" fmla="*/ 6 w 19"/>
                <a:gd name="T23" fmla="*/ 26 h 54"/>
                <a:gd name="T24" fmla="*/ 9 w 19"/>
                <a:gd name="T25" fmla="*/ 49 h 54"/>
                <a:gd name="T26" fmla="*/ 17 w 19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4">
                  <a:moveTo>
                    <a:pt x="17" y="47"/>
                  </a:moveTo>
                  <a:cubicBezTo>
                    <a:pt x="14" y="36"/>
                    <a:pt x="13" y="25"/>
                    <a:pt x="12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0"/>
                    <a:pt x="11" y="8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8"/>
                    <a:pt x="7" y="10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5" y="22"/>
                    <a:pt x="4" y="22"/>
                    <a:pt x="4" y="23"/>
                  </a:cubicBezTo>
                  <a:cubicBezTo>
                    <a:pt x="3" y="29"/>
                    <a:pt x="2" y="34"/>
                    <a:pt x="0" y="40"/>
                  </a:cubicBezTo>
                  <a:cubicBezTo>
                    <a:pt x="0" y="41"/>
                    <a:pt x="2" y="41"/>
                    <a:pt x="2" y="40"/>
                  </a:cubicBezTo>
                  <a:cubicBezTo>
                    <a:pt x="4" y="35"/>
                    <a:pt x="4" y="30"/>
                    <a:pt x="6" y="26"/>
                  </a:cubicBezTo>
                  <a:cubicBezTo>
                    <a:pt x="5" y="34"/>
                    <a:pt x="6" y="42"/>
                    <a:pt x="9" y="49"/>
                  </a:cubicBezTo>
                  <a:cubicBezTo>
                    <a:pt x="11" y="54"/>
                    <a:pt x="19" y="52"/>
                    <a:pt x="17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5688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0" y="3"/>
                  </a:cubicBezTo>
                  <a:cubicBezTo>
                    <a:pt x="0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5700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4"/>
                    <a:pt x="9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5716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5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5682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5742" y="3528"/>
              <a:ext cx="27" cy="75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39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5783" y="3558"/>
              <a:ext cx="14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1" y="32"/>
                    <a:pt x="6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5844" y="3507"/>
              <a:ext cx="23" cy="99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2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0"/>
                    <a:pt x="0" y="21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2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5872" y="3505"/>
              <a:ext cx="30" cy="88"/>
            </a:xfrm>
            <a:custGeom>
              <a:avLst/>
              <a:gdLst>
                <a:gd name="T0" fmla="*/ 12 w 17"/>
                <a:gd name="T1" fmla="*/ 2 h 47"/>
                <a:gd name="T2" fmla="*/ 1 w 17"/>
                <a:gd name="T3" fmla="*/ 44 h 47"/>
                <a:gd name="T4" fmla="*/ 7 w 17"/>
                <a:gd name="T5" fmla="*/ 44 h 47"/>
                <a:gd name="T6" fmla="*/ 15 w 17"/>
                <a:gd name="T7" fmla="*/ 4 h 47"/>
                <a:gd name="T8" fmla="*/ 12 w 17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7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7"/>
                    <a:pt x="6" y="47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5907" y="3520"/>
              <a:ext cx="13" cy="85"/>
            </a:xfrm>
            <a:custGeom>
              <a:avLst/>
              <a:gdLst>
                <a:gd name="T0" fmla="*/ 6 w 7"/>
                <a:gd name="T1" fmla="*/ 3 h 45"/>
                <a:gd name="T2" fmla="*/ 2 w 7"/>
                <a:gd name="T3" fmla="*/ 3 h 45"/>
                <a:gd name="T4" fmla="*/ 2 w 7"/>
                <a:gd name="T5" fmla="*/ 15 h 45"/>
                <a:gd name="T6" fmla="*/ 0 w 7"/>
                <a:gd name="T7" fmla="*/ 17 h 45"/>
                <a:gd name="T8" fmla="*/ 0 w 7"/>
                <a:gd name="T9" fmla="*/ 34 h 45"/>
                <a:gd name="T10" fmla="*/ 1 w 7"/>
                <a:gd name="T11" fmla="*/ 36 h 45"/>
                <a:gd name="T12" fmla="*/ 2 w 7"/>
                <a:gd name="T13" fmla="*/ 42 h 45"/>
                <a:gd name="T14" fmla="*/ 6 w 7"/>
                <a:gd name="T15" fmla="*/ 42 h 45"/>
                <a:gd name="T16" fmla="*/ 6 w 7"/>
                <a:gd name="T1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6" y="3"/>
                  </a:moveTo>
                  <a:cubicBezTo>
                    <a:pt x="6" y="0"/>
                    <a:pt x="2" y="0"/>
                    <a:pt x="2" y="3"/>
                  </a:cubicBezTo>
                  <a:cubicBezTo>
                    <a:pt x="2" y="7"/>
                    <a:pt x="2" y="11"/>
                    <a:pt x="2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3"/>
                    <a:pt x="0" y="28"/>
                    <a:pt x="0" y="34"/>
                  </a:cubicBezTo>
                  <a:cubicBezTo>
                    <a:pt x="0" y="35"/>
                    <a:pt x="1" y="35"/>
                    <a:pt x="1" y="36"/>
                  </a:cubicBezTo>
                  <a:cubicBezTo>
                    <a:pt x="2" y="38"/>
                    <a:pt x="2" y="40"/>
                    <a:pt x="2" y="42"/>
                  </a:cubicBezTo>
                  <a:cubicBezTo>
                    <a:pt x="2" y="45"/>
                    <a:pt x="6" y="45"/>
                    <a:pt x="6" y="42"/>
                  </a:cubicBezTo>
                  <a:cubicBezTo>
                    <a:pt x="7" y="29"/>
                    <a:pt x="7" y="16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5945" y="3499"/>
              <a:ext cx="33" cy="90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29 h 48"/>
                <a:gd name="T16" fmla="*/ 0 w 19"/>
                <a:gd name="T17" fmla="*/ 30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6010" y="3528"/>
              <a:ext cx="11" cy="6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6039" y="3520"/>
              <a:ext cx="24" cy="77"/>
            </a:xfrm>
            <a:custGeom>
              <a:avLst/>
              <a:gdLst>
                <a:gd name="T0" fmla="*/ 7 w 14"/>
                <a:gd name="T1" fmla="*/ 7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30 h 41"/>
                <a:gd name="T8" fmla="*/ 4 w 14"/>
                <a:gd name="T9" fmla="*/ 32 h 41"/>
                <a:gd name="T10" fmla="*/ 5 w 14"/>
                <a:gd name="T11" fmla="*/ 38 h 41"/>
                <a:gd name="T12" fmla="*/ 10 w 14"/>
                <a:gd name="T13" fmla="*/ 38 h 41"/>
                <a:gd name="T14" fmla="*/ 13 w 14"/>
                <a:gd name="T15" fmla="*/ 10 h 41"/>
                <a:gd name="T16" fmla="*/ 7 w 14"/>
                <a:gd name="T1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7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4"/>
                    <a:pt x="2" y="22"/>
                    <a:pt x="3" y="30"/>
                  </a:cubicBezTo>
                  <a:cubicBezTo>
                    <a:pt x="3" y="31"/>
                    <a:pt x="3" y="32"/>
                    <a:pt x="4" y="32"/>
                  </a:cubicBezTo>
                  <a:cubicBezTo>
                    <a:pt x="5" y="34"/>
                    <a:pt x="5" y="36"/>
                    <a:pt x="5" y="38"/>
                  </a:cubicBezTo>
                  <a:cubicBezTo>
                    <a:pt x="5" y="41"/>
                    <a:pt x="10" y="41"/>
                    <a:pt x="10" y="38"/>
                  </a:cubicBezTo>
                  <a:cubicBezTo>
                    <a:pt x="11" y="29"/>
                    <a:pt x="11" y="19"/>
                    <a:pt x="13" y="10"/>
                  </a:cubicBezTo>
                  <a:cubicBezTo>
                    <a:pt x="14" y="6"/>
                    <a:pt x="9" y="4"/>
                    <a:pt x="7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6069" y="3520"/>
              <a:ext cx="26" cy="98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6"/>
                    <a:pt x="6" y="9"/>
                    <a:pt x="6" y="11"/>
                  </a:cubicBezTo>
                  <a:cubicBezTo>
                    <a:pt x="5" y="10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4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5989" y="3528"/>
              <a:ext cx="21" cy="86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3 h 46"/>
                <a:gd name="T4" fmla="*/ 3 w 12"/>
                <a:gd name="T5" fmla="*/ 4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0 w 12"/>
                <a:gd name="T15" fmla="*/ 29 h 46"/>
                <a:gd name="T16" fmla="*/ 11 w 12"/>
                <a:gd name="T17" fmla="*/ 28 h 46"/>
                <a:gd name="T18" fmla="*/ 10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5"/>
                    <a:pt x="11" y="23"/>
                    <a:pt x="10" y="21"/>
                  </a:cubicBezTo>
                  <a:cubicBezTo>
                    <a:pt x="10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5820" y="3531"/>
              <a:ext cx="22" cy="53"/>
            </a:xfrm>
            <a:custGeom>
              <a:avLst/>
              <a:gdLst>
                <a:gd name="T0" fmla="*/ 12 w 12"/>
                <a:gd name="T1" fmla="*/ 25 h 28"/>
                <a:gd name="T2" fmla="*/ 4 w 12"/>
                <a:gd name="T3" fmla="*/ 3 h 28"/>
                <a:gd name="T4" fmla="*/ 0 w 12"/>
                <a:gd name="T5" fmla="*/ 4 h 28"/>
                <a:gd name="T6" fmla="*/ 9 w 12"/>
                <a:gd name="T7" fmla="*/ 26 h 28"/>
                <a:gd name="T8" fmla="*/ 12 w 12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12" y="25"/>
                  </a:moveTo>
                  <a:cubicBezTo>
                    <a:pt x="8" y="18"/>
                    <a:pt x="6" y="10"/>
                    <a:pt x="4" y="3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2" y="12"/>
                    <a:pt x="5" y="19"/>
                    <a:pt x="9" y="26"/>
                  </a:cubicBezTo>
                  <a:cubicBezTo>
                    <a:pt x="10" y="28"/>
                    <a:pt x="12" y="27"/>
                    <a:pt x="12" y="2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5776" y="3511"/>
              <a:ext cx="32" cy="8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0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7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0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5890" y="3535"/>
              <a:ext cx="17" cy="62"/>
            </a:xfrm>
            <a:custGeom>
              <a:avLst/>
              <a:gdLst>
                <a:gd name="T0" fmla="*/ 3 w 10"/>
                <a:gd name="T1" fmla="*/ 4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4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6111" y="3509"/>
              <a:ext cx="25" cy="94"/>
            </a:xfrm>
            <a:custGeom>
              <a:avLst/>
              <a:gdLst>
                <a:gd name="T0" fmla="*/ 10 w 14"/>
                <a:gd name="T1" fmla="*/ 27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6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7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1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6147" y="3533"/>
              <a:ext cx="14" cy="60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6157" y="3524"/>
              <a:ext cx="36" cy="101"/>
            </a:xfrm>
            <a:custGeom>
              <a:avLst/>
              <a:gdLst>
                <a:gd name="T0" fmla="*/ 18 w 20"/>
                <a:gd name="T1" fmla="*/ 47 h 54"/>
                <a:gd name="T2" fmla="*/ 13 w 20"/>
                <a:gd name="T3" fmla="*/ 15 h 54"/>
                <a:gd name="T4" fmla="*/ 12 w 20"/>
                <a:gd name="T5" fmla="*/ 13 h 54"/>
                <a:gd name="T6" fmla="*/ 12 w 20"/>
                <a:gd name="T7" fmla="*/ 4 h 54"/>
                <a:gd name="T8" fmla="*/ 8 w 20"/>
                <a:gd name="T9" fmla="*/ 4 h 54"/>
                <a:gd name="T10" fmla="*/ 8 w 20"/>
                <a:gd name="T11" fmla="*/ 13 h 54"/>
                <a:gd name="T12" fmla="*/ 7 w 20"/>
                <a:gd name="T13" fmla="*/ 14 h 54"/>
                <a:gd name="T14" fmla="*/ 6 w 20"/>
                <a:gd name="T15" fmla="*/ 23 h 54"/>
                <a:gd name="T16" fmla="*/ 5 w 20"/>
                <a:gd name="T17" fmla="*/ 23 h 54"/>
                <a:gd name="T18" fmla="*/ 1 w 20"/>
                <a:gd name="T19" fmla="*/ 40 h 54"/>
                <a:gd name="T20" fmla="*/ 3 w 20"/>
                <a:gd name="T21" fmla="*/ 40 h 54"/>
                <a:gd name="T22" fmla="*/ 6 w 20"/>
                <a:gd name="T23" fmla="*/ 26 h 54"/>
                <a:gd name="T24" fmla="*/ 10 w 20"/>
                <a:gd name="T25" fmla="*/ 49 h 54"/>
                <a:gd name="T26" fmla="*/ 18 w 20"/>
                <a:gd name="T27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8" y="47"/>
                  </a:moveTo>
                  <a:cubicBezTo>
                    <a:pt x="15" y="36"/>
                    <a:pt x="14" y="25"/>
                    <a:pt x="13" y="15"/>
                  </a:cubicBezTo>
                  <a:cubicBezTo>
                    <a:pt x="13" y="14"/>
                    <a:pt x="12" y="13"/>
                    <a:pt x="12" y="13"/>
                  </a:cubicBezTo>
                  <a:cubicBezTo>
                    <a:pt x="12" y="10"/>
                    <a:pt x="12" y="8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8"/>
                    <a:pt x="8" y="10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7"/>
                    <a:pt x="7" y="20"/>
                    <a:pt x="6" y="23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3" y="29"/>
                    <a:pt x="3" y="34"/>
                    <a:pt x="1" y="40"/>
                  </a:cubicBezTo>
                  <a:cubicBezTo>
                    <a:pt x="0" y="41"/>
                    <a:pt x="2" y="41"/>
                    <a:pt x="3" y="40"/>
                  </a:cubicBezTo>
                  <a:cubicBezTo>
                    <a:pt x="4" y="35"/>
                    <a:pt x="5" y="30"/>
                    <a:pt x="6" y="26"/>
                  </a:cubicBezTo>
                  <a:cubicBezTo>
                    <a:pt x="6" y="34"/>
                    <a:pt x="7" y="42"/>
                    <a:pt x="10" y="49"/>
                  </a:cubicBezTo>
                  <a:cubicBezTo>
                    <a:pt x="12" y="54"/>
                    <a:pt x="20" y="52"/>
                    <a:pt x="18" y="4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6202" y="3574"/>
              <a:ext cx="10" cy="55"/>
            </a:xfrm>
            <a:custGeom>
              <a:avLst/>
              <a:gdLst>
                <a:gd name="T0" fmla="*/ 5 w 6"/>
                <a:gd name="T1" fmla="*/ 4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4"/>
                  </a:moveTo>
                  <a:cubicBezTo>
                    <a:pt x="5" y="1"/>
                    <a:pt x="1" y="0"/>
                    <a:pt x="1" y="3"/>
                  </a:cubicBezTo>
                  <a:cubicBezTo>
                    <a:pt x="1" y="11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6214" y="3533"/>
              <a:ext cx="18" cy="75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4"/>
                    <a:pt x="10" y="4"/>
                  </a:cubicBezTo>
                  <a:cubicBezTo>
                    <a:pt x="10" y="0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6232" y="3528"/>
              <a:ext cx="30" cy="105"/>
            </a:xfrm>
            <a:custGeom>
              <a:avLst/>
              <a:gdLst>
                <a:gd name="T0" fmla="*/ 7 w 17"/>
                <a:gd name="T1" fmla="*/ 5 h 56"/>
                <a:gd name="T2" fmla="*/ 4 w 17"/>
                <a:gd name="T3" fmla="*/ 12 h 56"/>
                <a:gd name="T4" fmla="*/ 4 w 17"/>
                <a:gd name="T5" fmla="*/ 11 h 56"/>
                <a:gd name="T6" fmla="*/ 1 w 17"/>
                <a:gd name="T7" fmla="*/ 11 h 56"/>
                <a:gd name="T8" fmla="*/ 2 w 17"/>
                <a:gd name="T9" fmla="*/ 19 h 56"/>
                <a:gd name="T10" fmla="*/ 6 w 17"/>
                <a:gd name="T11" fmla="*/ 54 h 56"/>
                <a:gd name="T12" fmla="*/ 12 w 17"/>
                <a:gd name="T13" fmla="*/ 52 h 56"/>
                <a:gd name="T14" fmla="*/ 15 w 17"/>
                <a:gd name="T15" fmla="*/ 9 h 56"/>
                <a:gd name="T16" fmla="*/ 7 w 17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6">
                  <a:moveTo>
                    <a:pt x="7" y="5"/>
                  </a:moveTo>
                  <a:cubicBezTo>
                    <a:pt x="6" y="7"/>
                    <a:pt x="5" y="9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6"/>
                    <a:pt x="12" y="55"/>
                    <a:pt x="12" y="52"/>
                  </a:cubicBezTo>
                  <a:cubicBezTo>
                    <a:pt x="11" y="38"/>
                    <a:pt x="9" y="23"/>
                    <a:pt x="15" y="9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6196" y="3513"/>
              <a:ext cx="14" cy="67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6257" y="3528"/>
              <a:ext cx="26" cy="75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39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6297" y="3558"/>
              <a:ext cx="15" cy="60"/>
            </a:xfrm>
            <a:custGeom>
              <a:avLst/>
              <a:gdLst>
                <a:gd name="T0" fmla="*/ 0 w 8"/>
                <a:gd name="T1" fmla="*/ 5 h 32"/>
                <a:gd name="T2" fmla="*/ 1 w 8"/>
                <a:gd name="T3" fmla="*/ 28 h 32"/>
                <a:gd name="T4" fmla="*/ 7 w 8"/>
                <a:gd name="T5" fmla="*/ 28 h 32"/>
                <a:gd name="T6" fmla="*/ 8 w 8"/>
                <a:gd name="T7" fmla="*/ 5 h 32"/>
                <a:gd name="T8" fmla="*/ 0 w 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5"/>
                  </a:moveTo>
                  <a:cubicBezTo>
                    <a:pt x="0" y="13"/>
                    <a:pt x="0" y="20"/>
                    <a:pt x="1" y="28"/>
                  </a:cubicBezTo>
                  <a:cubicBezTo>
                    <a:pt x="2" y="32"/>
                    <a:pt x="7" y="32"/>
                    <a:pt x="7" y="28"/>
                  </a:cubicBezTo>
                  <a:cubicBezTo>
                    <a:pt x="8" y="20"/>
                    <a:pt x="8" y="13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1108" y="3655"/>
              <a:ext cx="5232" cy="113"/>
            </a:xfrm>
            <a:custGeom>
              <a:avLst/>
              <a:gdLst>
                <a:gd name="T0" fmla="*/ 2945 w 2951"/>
                <a:gd name="T1" fmla="*/ 22 h 60"/>
                <a:gd name="T2" fmla="*/ 2927 w 2951"/>
                <a:gd name="T3" fmla="*/ 60 h 60"/>
                <a:gd name="T4" fmla="*/ 25 w 2951"/>
                <a:gd name="T5" fmla="*/ 60 h 60"/>
                <a:gd name="T6" fmla="*/ 6 w 2951"/>
                <a:gd name="T7" fmla="*/ 18 h 60"/>
                <a:gd name="T8" fmla="*/ 5 w 2951"/>
                <a:gd name="T9" fmla="*/ 38 h 60"/>
                <a:gd name="T10" fmla="*/ 25 w 2951"/>
                <a:gd name="T11" fmla="*/ 0 h 60"/>
                <a:gd name="T12" fmla="*/ 2927 w 2951"/>
                <a:gd name="T13" fmla="*/ 0 h 60"/>
                <a:gd name="T14" fmla="*/ 2945 w 2951"/>
                <a:gd name="T15" fmla="*/ 39 h 60"/>
                <a:gd name="T16" fmla="*/ 2945 w 2951"/>
                <a:gd name="T17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60">
                  <a:moveTo>
                    <a:pt x="2945" y="22"/>
                  </a:moveTo>
                  <a:cubicBezTo>
                    <a:pt x="2945" y="32"/>
                    <a:pt x="2951" y="60"/>
                    <a:pt x="2927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6" y="28"/>
                    <a:pt x="6" y="1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7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8"/>
                    <a:pt x="2945" y="39"/>
                  </a:cubicBezTo>
                  <a:lnTo>
                    <a:pt x="2945" y="22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1110" y="3546"/>
              <a:ext cx="5212" cy="133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0910" y="5375260"/>
            <a:ext cx="615963" cy="738842"/>
          </a:xfrm>
          <a:prstGeom prst="rect">
            <a:avLst/>
          </a:prstGeom>
        </p:spPr>
      </p:pic>
      <p:sp>
        <p:nvSpPr>
          <p:cNvPr id="490" name="Freeform 240"/>
          <p:cNvSpPr>
            <a:spLocks/>
          </p:cNvSpPr>
          <p:nvPr/>
        </p:nvSpPr>
        <p:spPr bwMode="auto">
          <a:xfrm>
            <a:off x="8056273" y="454000"/>
            <a:ext cx="270366" cy="384204"/>
          </a:xfrm>
          <a:custGeom>
            <a:avLst/>
            <a:gdLst>
              <a:gd name="T0" fmla="*/ 64 w 129"/>
              <a:gd name="T1" fmla="*/ 0 h 130"/>
              <a:gd name="T2" fmla="*/ 0 w 129"/>
              <a:gd name="T3" fmla="*/ 52 h 130"/>
              <a:gd name="T4" fmla="*/ 44 w 129"/>
              <a:gd name="T5" fmla="*/ 19 h 130"/>
              <a:gd name="T6" fmla="*/ 90 w 129"/>
              <a:gd name="T7" fmla="*/ 65 h 130"/>
              <a:gd name="T8" fmla="*/ 44 w 129"/>
              <a:gd name="T9" fmla="*/ 110 h 130"/>
              <a:gd name="T10" fmla="*/ 0 w 129"/>
              <a:gd name="T11" fmla="*/ 77 h 130"/>
              <a:gd name="T12" fmla="*/ 64 w 129"/>
              <a:gd name="T13" fmla="*/ 130 h 130"/>
              <a:gd name="T14" fmla="*/ 129 w 129"/>
              <a:gd name="T15" fmla="*/ 65 h 130"/>
              <a:gd name="T16" fmla="*/ 64 w 129"/>
              <a:gd name="T17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130">
                <a:moveTo>
                  <a:pt x="64" y="0"/>
                </a:moveTo>
                <a:cubicBezTo>
                  <a:pt x="32" y="0"/>
                  <a:pt x="6" y="22"/>
                  <a:pt x="0" y="52"/>
                </a:cubicBezTo>
                <a:cubicBezTo>
                  <a:pt x="6" y="33"/>
                  <a:pt x="23" y="19"/>
                  <a:pt x="44" y="19"/>
                </a:cubicBezTo>
                <a:cubicBezTo>
                  <a:pt x="69" y="19"/>
                  <a:pt x="90" y="39"/>
                  <a:pt x="90" y="65"/>
                </a:cubicBezTo>
                <a:cubicBezTo>
                  <a:pt x="90" y="90"/>
                  <a:pt x="69" y="110"/>
                  <a:pt x="44" y="110"/>
                </a:cubicBezTo>
                <a:cubicBezTo>
                  <a:pt x="23" y="110"/>
                  <a:pt x="6" y="96"/>
                  <a:pt x="0" y="77"/>
                </a:cubicBezTo>
                <a:cubicBezTo>
                  <a:pt x="6" y="107"/>
                  <a:pt x="32" y="130"/>
                  <a:pt x="64" y="130"/>
                </a:cubicBezTo>
                <a:cubicBezTo>
                  <a:pt x="100" y="130"/>
                  <a:pt x="129" y="101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9535" y="1143008"/>
            <a:ext cx="64828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Luyện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tập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–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sáng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</a:t>
            </a:r>
            <a:r>
              <a:rPr lang="en-US" sz="4400" dirty="0" err="1">
                <a:solidFill>
                  <a:srgbClr val="FFC000"/>
                </a:solidFill>
                <a:latin typeface="iCiel Pony" pitchFamily="2" charset="-93"/>
              </a:rPr>
              <a:t>tạo</a:t>
            </a:r>
            <a:r>
              <a:rPr lang="en-US" sz="4400" dirty="0">
                <a:solidFill>
                  <a:srgbClr val="FFC000"/>
                </a:solidFill>
                <a:latin typeface="iCiel Pony" pitchFamily="2" charset="-93"/>
              </a:rPr>
              <a:t>  </a:t>
            </a:r>
            <a:endParaRPr lang="vi-VN" sz="4400" dirty="0">
              <a:solidFill>
                <a:srgbClr val="FFC000"/>
              </a:solidFill>
              <a:latin typeface="iCiel Pony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61170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.黑体-韩语"/>
        <a:cs typeface=""/>
      </a:majorFont>
      <a:minorFont>
        <a:latin typeface="Arial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英语ppt定制要求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.黑体-韩语"/>
        <a:cs typeface=""/>
      </a:majorFont>
      <a:minorFont>
        <a:latin typeface="Arial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英语ppt定制要求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5109</TotalTime>
  <Words>238</Words>
  <Application>Microsoft Office PowerPoint</Application>
  <PresentationFormat>On-screen Show (4:3)</PresentationFormat>
  <Paragraphs>56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15</vt:i4>
      </vt:variant>
    </vt:vector>
  </HeadingPairs>
  <TitlesOfParts>
    <vt:vector size="37" baseType="lpstr">
      <vt:lpstr>微软雅黑</vt:lpstr>
      <vt:lpstr>Arial</vt:lpstr>
      <vt:lpstr>Calibri</vt:lpstr>
      <vt:lpstr>Calibri Light</vt:lpstr>
      <vt:lpstr>iCiel Cadena</vt:lpstr>
      <vt:lpstr>iCiel Pony</vt:lpstr>
      <vt:lpstr>Ink Free</vt:lpstr>
      <vt:lpstr>Sosa</vt:lpstr>
      <vt:lpstr>Times New Roman</vt:lpstr>
      <vt:lpstr>Office Theme</vt:lpstr>
      <vt:lpstr>1_Office 主题</vt:lpstr>
      <vt:lpstr>1_Office 主题​​</vt:lpstr>
      <vt:lpstr>3_Office 主题</vt:lpstr>
      <vt:lpstr>4_Office 主题</vt:lpstr>
      <vt:lpstr>5_Office 主题</vt:lpstr>
      <vt:lpstr>12_Office Theme</vt:lpstr>
      <vt:lpstr>4_Office 主题​​</vt:lpstr>
      <vt:lpstr>Office 主题​​</vt:lpstr>
      <vt:lpstr>5_Office Theme</vt:lpstr>
      <vt:lpstr>11_Office Theme</vt:lpstr>
      <vt:lpstr>5_Office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368</cp:revision>
  <dcterms:created xsi:type="dcterms:W3CDTF">2020-08-13T08:18:23Z</dcterms:created>
  <dcterms:modified xsi:type="dcterms:W3CDTF">2025-12-25T21:03:28Z</dcterms:modified>
</cp:coreProperties>
</file>