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MĨ THUẬT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2: CHIẾC BÁNH SINH NHẬT</a:t>
            </a:r>
          </a:p>
        </p:txBody>
      </p:sp>
    </p:spTree>
    <p:extLst>
      <p:ext uri="{BB962C8B-B14F-4D97-AF65-F5344CB8AC3E}">
        <p14:creationId xmlns:p14="http://schemas.microsoft.com/office/powerpoint/2010/main" val="2370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842" y="10527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" y="5165964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9" y="5662632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61" y="6138803"/>
            <a:ext cx="59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10965"/>
            <a:ext cx="3334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024336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5750"/>
            <a:ext cx="3096344" cy="262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5" y="3732230"/>
            <a:ext cx="3024336" cy="25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01214"/>
            <a:ext cx="2880320" cy="27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10906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676127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6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80"/>
            <a:ext cx="9252520" cy="25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62191" y="764704"/>
            <a:ext cx="85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" y="2743473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969962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4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181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CÁCH NẶN CHIẾC BÁNH SINH NHẬT</vt:lpstr>
      <vt:lpstr>BÀI THAM KHẢO</vt:lpstr>
      <vt:lpstr>PowerPoint Presentation</vt:lpstr>
      <vt:lpstr>PowerPoint Presentation</vt:lpstr>
      <vt:lpstr>VẬN DỤNG- PHÁT TRIỂN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21</cp:revision>
  <dcterms:created xsi:type="dcterms:W3CDTF">2021-07-18T13:08:39Z</dcterms:created>
  <dcterms:modified xsi:type="dcterms:W3CDTF">2025-12-25T20:43:20Z</dcterms:modified>
</cp:coreProperties>
</file>